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6" r:id="rId5"/>
  </p:sldIdLst>
  <p:sldSz cx="40233600" cy="310896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E20"/>
    <a:srgbClr val="083566"/>
    <a:srgbClr val="00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D96DF9-EA3B-46B2-9310-5877FB5D0EF0}" v="10" dt="2020-04-18T00:23:48.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22"/>
    <p:restoredTop sz="94658"/>
  </p:normalViewPr>
  <p:slideViewPr>
    <p:cSldViewPr snapToGrid="0" snapToObjects="1">
      <p:cViewPr varScale="1">
        <p:scale>
          <a:sx n="21" d="100"/>
          <a:sy n="21" d="100"/>
        </p:scale>
        <p:origin x="205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14F81-F0CF-D246-ACBE-E495EA859C21}" type="datetimeFigureOut">
              <a:rPr lang="en-US" smtClean="0"/>
              <a:t>4/17/20</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A2E30-5381-624F-BF27-AC2DC5E3FB21}" type="slidenum">
              <a:rPr lang="en-US" smtClean="0"/>
              <a:t>‹#›</a:t>
            </a:fld>
            <a:endParaRPr lang="en-US"/>
          </a:p>
        </p:txBody>
      </p:sp>
    </p:spTree>
    <p:extLst>
      <p:ext uri="{BB962C8B-B14F-4D97-AF65-F5344CB8AC3E}">
        <p14:creationId xmlns:p14="http://schemas.microsoft.com/office/powerpoint/2010/main" val="97668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088045"/>
            <a:ext cx="34198560" cy="10823787"/>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6329239"/>
            <a:ext cx="30175200" cy="750612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9465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407051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655233"/>
            <a:ext cx="8675370" cy="263469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655233"/>
            <a:ext cx="25523190" cy="26346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87029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677B0-419F-3346-AEA6-E537A8118DFA}" type="datetimeFigureOut">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4089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7750819"/>
            <a:ext cx="34701480" cy="1293240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0805572"/>
            <a:ext cx="34701480" cy="680084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E677B0-419F-3346-AEA6-E537A8118DFA}" type="datetimeFigureOut">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3146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E677B0-419F-3346-AEA6-E537A8118DFA}" type="datetimeFigureOut">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51573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655240"/>
            <a:ext cx="34701480" cy="60092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7621272"/>
            <a:ext cx="17020696"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1356340"/>
            <a:ext cx="17020696"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7621272"/>
            <a:ext cx="17104520"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1356340"/>
            <a:ext cx="17104520"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E677B0-419F-3346-AEA6-E537A8118DFA}" type="datetimeFigureOut">
              <a:rPr lang="en-US" smtClean="0"/>
              <a:t>4/17/20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169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E677B0-419F-3346-AEA6-E537A8118DFA}" type="datetimeFigureOut">
              <a:rPr lang="en-US" smtClean="0"/>
              <a:t>4/17/20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72922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77B0-419F-3346-AEA6-E537A8118DFA}" type="datetimeFigureOut">
              <a:rPr lang="en-US" smtClean="0"/>
              <a:t>4/17/20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91606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476333"/>
            <a:ext cx="20368260" cy="220937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087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476333"/>
            <a:ext cx="20368260" cy="220937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88776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655240"/>
            <a:ext cx="34701480" cy="60092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276166"/>
            <a:ext cx="34701480" cy="197260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28815460"/>
            <a:ext cx="9052560" cy="1655233"/>
          </a:xfrm>
          <a:prstGeom prst="rect">
            <a:avLst/>
          </a:prstGeom>
        </p:spPr>
        <p:txBody>
          <a:bodyPr vert="horz" lIns="91440" tIns="45720" rIns="91440" bIns="45720" rtlCol="0" anchor="ctr"/>
          <a:lstStyle>
            <a:lvl1pPr algn="l">
              <a:defRPr sz="5280">
                <a:solidFill>
                  <a:schemeClr val="tx1">
                    <a:tint val="75000"/>
                  </a:schemeClr>
                </a:solidFill>
              </a:defRPr>
            </a:lvl1pPr>
          </a:lstStyle>
          <a:p>
            <a:fld id="{37E677B0-419F-3346-AEA6-E537A8118DFA}" type="datetimeFigureOut">
              <a:rPr lang="en-US" smtClean="0"/>
              <a:t>4/17/20</a:t>
            </a:fld>
            <a:endParaRPr lang="en-US"/>
          </a:p>
        </p:txBody>
      </p:sp>
      <p:sp>
        <p:nvSpPr>
          <p:cNvPr id="5" name="Footer Placeholder 4"/>
          <p:cNvSpPr>
            <a:spLocks noGrp="1"/>
          </p:cNvSpPr>
          <p:nvPr>
            <p:ph type="ftr" sz="quarter" idx="3"/>
          </p:nvPr>
        </p:nvSpPr>
        <p:spPr>
          <a:xfrm>
            <a:off x="13327380" y="28815460"/>
            <a:ext cx="13578840" cy="16552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28815460"/>
            <a:ext cx="9052560" cy="1655233"/>
          </a:xfrm>
          <a:prstGeom prst="rect">
            <a:avLst/>
          </a:prstGeom>
        </p:spPr>
        <p:txBody>
          <a:bodyPr vert="horz" lIns="91440" tIns="45720" rIns="91440" bIns="45720" rtlCol="0" anchor="ctr"/>
          <a:lstStyle>
            <a:lvl1pPr algn="r">
              <a:defRPr sz="5280">
                <a:solidFill>
                  <a:schemeClr val="tx1">
                    <a:tint val="75000"/>
                  </a:schemeClr>
                </a:solidFill>
              </a:defRPr>
            </a:lvl1pPr>
          </a:lstStyle>
          <a:p>
            <a:fld id="{5E424A69-0C1F-A24F-A5DA-82687E67AB2C}" type="slidenum">
              <a:rPr lang="en-US" smtClean="0"/>
              <a:t>‹#›</a:t>
            </a:fld>
            <a:endParaRPr lang="en-US"/>
          </a:p>
        </p:txBody>
      </p:sp>
    </p:spTree>
    <p:extLst>
      <p:ext uri="{BB962C8B-B14F-4D97-AF65-F5344CB8AC3E}">
        <p14:creationId xmlns:p14="http://schemas.microsoft.com/office/powerpoint/2010/main" val="3363507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9636B-809F-2140-9ABB-FED362148E3A}"/>
              </a:ext>
            </a:extLst>
          </p:cNvPr>
          <p:cNvSpPr/>
          <p:nvPr/>
        </p:nvSpPr>
        <p:spPr>
          <a:xfrm>
            <a:off x="0" y="0"/>
            <a:ext cx="40233600" cy="6181344"/>
          </a:xfrm>
          <a:prstGeom prst="rect">
            <a:avLst/>
          </a:prstGeom>
          <a:solidFill>
            <a:srgbClr val="08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42CF64-2D16-F449-A9DC-5613AC8D92E6}"/>
              </a:ext>
            </a:extLst>
          </p:cNvPr>
          <p:cNvSpPr txBox="1"/>
          <p:nvPr/>
        </p:nvSpPr>
        <p:spPr>
          <a:xfrm>
            <a:off x="8279802" y="393615"/>
            <a:ext cx="23673995" cy="2400657"/>
          </a:xfrm>
          <a:prstGeom prst="rect">
            <a:avLst/>
          </a:prstGeom>
          <a:noFill/>
        </p:spPr>
        <p:txBody>
          <a:bodyPr wrap="square" rtlCol="0">
            <a:spAutoFit/>
          </a:bodyPr>
          <a:lstStyle/>
          <a:p>
            <a:r>
              <a:rPr lang="en-US" sz="15000" b="1" dirty="0">
                <a:solidFill>
                  <a:schemeClr val="bg1"/>
                </a:solidFill>
                <a:latin typeface="Arial" panose="020B0604020202020204" pitchFamily="34" charset="0"/>
                <a:ea typeface="Oswald"/>
                <a:cs typeface="Arial" panose="020B0604020202020204" pitchFamily="34" charset="0"/>
                <a:sym typeface="Oswald"/>
              </a:rPr>
              <a:t>First NAU Electric Vehicle</a:t>
            </a:r>
          </a:p>
        </p:txBody>
      </p:sp>
      <p:sp>
        <p:nvSpPr>
          <p:cNvPr id="9" name="TextBox 8">
            <a:extLst>
              <a:ext uri="{FF2B5EF4-FFF2-40B4-BE49-F238E27FC236}">
                <a16:creationId xmlns:a16="http://schemas.microsoft.com/office/drawing/2014/main" id="{199CE728-D159-834E-9FC9-F62FBD3B6DFE}"/>
              </a:ext>
            </a:extLst>
          </p:cNvPr>
          <p:cNvSpPr txBox="1"/>
          <p:nvPr/>
        </p:nvSpPr>
        <p:spPr>
          <a:xfrm>
            <a:off x="8046273" y="4203694"/>
            <a:ext cx="24141051" cy="834765"/>
          </a:xfrm>
          <a:prstGeom prst="rect">
            <a:avLst/>
          </a:prstGeom>
          <a:noFill/>
        </p:spPr>
        <p:txBody>
          <a:bodyPr wrap="square" rtlCol="0">
            <a:spAutoFit/>
          </a:bodyPr>
          <a:lstStyle/>
          <a:p>
            <a:r>
              <a:rPr lang="en-US" sz="4800" dirty="0">
                <a:solidFill>
                  <a:srgbClr val="FBCE20"/>
                </a:solidFill>
                <a:latin typeface="Arial" panose="020B0604020202020204" pitchFamily="34" charset="0"/>
                <a:cs typeface="Arial" panose="020B0604020202020204" pitchFamily="34" charset="0"/>
              </a:rPr>
              <a:t>Department of Mechanical Engineering, Northern Arizona University, Flagstaff, AZ 86011</a:t>
            </a:r>
            <a:endParaRPr lang="en-US" sz="4800" dirty="0">
              <a:solidFill>
                <a:srgbClr val="FBCE20"/>
              </a:solidFill>
              <a:latin typeface="Oswald"/>
              <a:ea typeface="Oswald"/>
              <a:cs typeface="Oswald"/>
              <a:sym typeface="Oswald"/>
            </a:endParaRPr>
          </a:p>
        </p:txBody>
      </p:sp>
      <p:sp>
        <p:nvSpPr>
          <p:cNvPr id="10" name="TextBox 9">
            <a:extLst>
              <a:ext uri="{FF2B5EF4-FFF2-40B4-BE49-F238E27FC236}">
                <a16:creationId xmlns:a16="http://schemas.microsoft.com/office/drawing/2014/main" id="{C3863D5C-B706-1A48-8A0A-585D2FB84CE3}"/>
              </a:ext>
            </a:extLst>
          </p:cNvPr>
          <p:cNvSpPr txBox="1"/>
          <p:nvPr/>
        </p:nvSpPr>
        <p:spPr>
          <a:xfrm>
            <a:off x="8961834" y="2884720"/>
            <a:ext cx="22309930" cy="954900"/>
          </a:xfrm>
          <a:prstGeom prst="rect">
            <a:avLst/>
          </a:prstGeom>
          <a:noFill/>
        </p:spPr>
        <p:txBody>
          <a:bodyPr wrap="square" rtlCol="0">
            <a:spAutoFit/>
          </a:bodyPr>
          <a:lstStyle/>
          <a:p>
            <a:r>
              <a:rPr lang="en-US" sz="5400" dirty="0" err="1">
                <a:solidFill>
                  <a:srgbClr val="FBCE20"/>
                </a:solidFill>
                <a:latin typeface="Arial" panose="020B0604020202020204" pitchFamily="34" charset="0"/>
                <a:ea typeface="Droid Serif"/>
                <a:cs typeface="Arial" panose="020B0604020202020204" pitchFamily="34" charset="0"/>
                <a:sym typeface="Droid Serif"/>
              </a:rPr>
              <a:t>Shamlan</a:t>
            </a:r>
            <a:r>
              <a:rPr lang="en-US" sz="5400" dirty="0">
                <a:solidFill>
                  <a:srgbClr val="FBCE20"/>
                </a:solidFill>
                <a:latin typeface="Arial" panose="020B0604020202020204" pitchFamily="34" charset="0"/>
                <a:ea typeface="Droid Serif"/>
                <a:cs typeface="Arial" panose="020B0604020202020204" pitchFamily="34" charset="0"/>
                <a:sym typeface="Droid Serif"/>
              </a:rPr>
              <a:t> </a:t>
            </a:r>
            <a:r>
              <a:rPr lang="en-US" sz="5400" dirty="0" err="1">
                <a:solidFill>
                  <a:srgbClr val="FBCE20"/>
                </a:solidFill>
                <a:latin typeface="Arial" panose="020B0604020202020204" pitchFamily="34" charset="0"/>
                <a:ea typeface="Droid Serif"/>
                <a:cs typeface="Arial" panose="020B0604020202020204" pitchFamily="34" charset="0"/>
                <a:sym typeface="Droid Serif"/>
              </a:rPr>
              <a:t>Albahar</a:t>
            </a:r>
            <a:r>
              <a:rPr lang="en-US" sz="5400" dirty="0">
                <a:solidFill>
                  <a:srgbClr val="FBCE20"/>
                </a:solidFill>
                <a:latin typeface="Arial" panose="020B0604020202020204" pitchFamily="34" charset="0"/>
                <a:ea typeface="Droid Serif"/>
                <a:cs typeface="Arial" panose="020B0604020202020204" pitchFamily="34" charset="0"/>
                <a:sym typeface="Droid Serif"/>
              </a:rPr>
              <a:t>, Fahad </a:t>
            </a:r>
            <a:r>
              <a:rPr lang="en-US" sz="5400" dirty="0" err="1">
                <a:solidFill>
                  <a:srgbClr val="FBCE20"/>
                </a:solidFill>
                <a:latin typeface="Arial" panose="020B0604020202020204" pitchFamily="34" charset="0"/>
                <a:ea typeface="Droid Serif"/>
                <a:cs typeface="Arial" panose="020B0604020202020204" pitchFamily="34" charset="0"/>
                <a:sym typeface="Droid Serif"/>
              </a:rPr>
              <a:t>Alhowaidi</a:t>
            </a:r>
            <a:r>
              <a:rPr lang="en-US" sz="5400" dirty="0">
                <a:solidFill>
                  <a:srgbClr val="FBCE20"/>
                </a:solidFill>
                <a:latin typeface="Arial" panose="020B0604020202020204" pitchFamily="34" charset="0"/>
                <a:ea typeface="Droid Serif"/>
                <a:cs typeface="Arial" panose="020B0604020202020204" pitchFamily="34" charset="0"/>
                <a:sym typeface="Droid Serif"/>
              </a:rPr>
              <a:t>, </a:t>
            </a:r>
            <a:r>
              <a:rPr lang="en-US" sz="5400" dirty="0" err="1">
                <a:solidFill>
                  <a:srgbClr val="FBCE20"/>
                </a:solidFill>
                <a:latin typeface="Arial" panose="020B0604020202020204" pitchFamily="34" charset="0"/>
                <a:ea typeface="Droid Serif"/>
                <a:cs typeface="Arial" panose="020B0604020202020204" pitchFamily="34" charset="0"/>
                <a:sym typeface="Droid Serif"/>
              </a:rPr>
              <a:t>LeAlan</a:t>
            </a:r>
            <a:r>
              <a:rPr lang="en-US" sz="5400" dirty="0">
                <a:solidFill>
                  <a:srgbClr val="FBCE20"/>
                </a:solidFill>
                <a:latin typeface="Arial" panose="020B0604020202020204" pitchFamily="34" charset="0"/>
                <a:ea typeface="Droid Serif"/>
                <a:cs typeface="Arial" panose="020B0604020202020204" pitchFamily="34" charset="0"/>
                <a:sym typeface="Droid Serif"/>
              </a:rPr>
              <a:t> </a:t>
            </a:r>
            <a:r>
              <a:rPr lang="en-US" sz="5400" dirty="0" err="1">
                <a:solidFill>
                  <a:srgbClr val="FBCE20"/>
                </a:solidFill>
                <a:latin typeface="Arial" panose="020B0604020202020204" pitchFamily="34" charset="0"/>
                <a:ea typeface="Droid Serif"/>
                <a:cs typeface="Arial" panose="020B0604020202020204" pitchFamily="34" charset="0"/>
                <a:sym typeface="Droid Serif"/>
              </a:rPr>
              <a:t>Kinlecheenie</a:t>
            </a:r>
            <a:r>
              <a:rPr lang="en-US" sz="5400" dirty="0">
                <a:solidFill>
                  <a:srgbClr val="FBCE20"/>
                </a:solidFill>
                <a:latin typeface="Arial" panose="020B0604020202020204" pitchFamily="34" charset="0"/>
                <a:ea typeface="Droid Serif"/>
                <a:cs typeface="Arial" panose="020B0604020202020204" pitchFamily="34" charset="0"/>
                <a:sym typeface="Droid Serif"/>
              </a:rPr>
              <a:t>, Drew Stringer</a:t>
            </a:r>
          </a:p>
        </p:txBody>
      </p:sp>
      <p:sp>
        <p:nvSpPr>
          <p:cNvPr id="18" name="Shape 68">
            <a:extLst>
              <a:ext uri="{FF2B5EF4-FFF2-40B4-BE49-F238E27FC236}">
                <a16:creationId xmlns:a16="http://schemas.microsoft.com/office/drawing/2014/main" id="{3463F1F6-E810-8942-8242-8AB925924B63}"/>
              </a:ext>
            </a:extLst>
          </p:cNvPr>
          <p:cNvSpPr txBox="1"/>
          <p:nvPr/>
        </p:nvSpPr>
        <p:spPr>
          <a:xfrm>
            <a:off x="304800" y="7704702"/>
            <a:ext cx="13646750" cy="6664441"/>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800" dirty="0"/>
              <a:t>As of the Fall semester of 2019, the NAU Engineering Department has decided to allow a team of Engineering students to use a previous year’s Baja vehicle and convert it into a full electric Baja vehicle. The team is divided into two sub-teams, Mechanical Engineering (ME) students and Electrical Engineering (EE) students. The ME team is focused on bringing the vehicle up to safety standards, repairing parts such as adding functional brakes, steering, front suspension, designing the rear suspension and a new gear box to set up with an electric motor, along with fabrication to mount the electrical components. The EE team is focused on all electrical components such as the batteries, charging, motor, power electronics and controls. The two teams will combine their resources and knowledge to design a full electric Baja vehicle. This is a first-year project and a first step to designing electric vehicles at NAU. The project is advised under the project’s clients, David Willy (ME team) and Dr. </a:t>
            </a:r>
            <a:r>
              <a:rPr lang="en-US" sz="2800" dirty="0" err="1"/>
              <a:t>Venkata</a:t>
            </a:r>
            <a:r>
              <a:rPr lang="en-US" sz="2800" dirty="0"/>
              <a:t> </a:t>
            </a:r>
            <a:r>
              <a:rPr lang="en-US" sz="2800" dirty="0" err="1"/>
              <a:t>Yaramasu</a:t>
            </a:r>
            <a:r>
              <a:rPr lang="en-US" sz="2800" dirty="0"/>
              <a:t> (EE team). The project is financially sponsored by W. L. Gore and more to come in the project’s year.</a:t>
            </a:r>
            <a:endParaRPr sz="2400" dirty="0">
              <a:latin typeface="Arial" panose="020B0604020202020204" pitchFamily="34" charset="0"/>
              <a:ea typeface="Oswald"/>
              <a:cs typeface="Arial" panose="020B0604020202020204" pitchFamily="34" charset="0"/>
              <a:sym typeface="Oswald"/>
            </a:endParaRPr>
          </a:p>
        </p:txBody>
      </p:sp>
      <p:sp>
        <p:nvSpPr>
          <p:cNvPr id="17" name="Shape 63">
            <a:extLst>
              <a:ext uri="{FF2B5EF4-FFF2-40B4-BE49-F238E27FC236}">
                <a16:creationId xmlns:a16="http://schemas.microsoft.com/office/drawing/2014/main" id="{D4FA2EE0-800B-4C4F-9CE5-566078DE4E21}"/>
              </a:ext>
            </a:extLst>
          </p:cNvPr>
          <p:cNvSpPr txBox="1"/>
          <p:nvPr/>
        </p:nvSpPr>
        <p:spPr>
          <a:xfrm>
            <a:off x="304800" y="6457738"/>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Abstract</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pic>
        <p:nvPicPr>
          <p:cNvPr id="21" name="Picture 20">
            <a:extLst>
              <a:ext uri="{FF2B5EF4-FFF2-40B4-BE49-F238E27FC236}">
                <a16:creationId xmlns:a16="http://schemas.microsoft.com/office/drawing/2014/main" id="{C62D080D-52BD-5A44-BE21-B28F322DB081}"/>
              </a:ext>
            </a:extLst>
          </p:cNvPr>
          <p:cNvPicPr>
            <a:picLocks noChangeAspect="1"/>
          </p:cNvPicPr>
          <p:nvPr/>
        </p:nvPicPr>
        <p:blipFill>
          <a:blip r:embed="rId2"/>
          <a:srcRect/>
          <a:stretch/>
        </p:blipFill>
        <p:spPr>
          <a:xfrm>
            <a:off x="498789" y="525941"/>
            <a:ext cx="4538487" cy="4325744"/>
          </a:xfrm>
          <a:prstGeom prst="rect">
            <a:avLst/>
          </a:prstGeom>
        </p:spPr>
      </p:pic>
      <p:sp>
        <p:nvSpPr>
          <p:cNvPr id="32" name="Shape 68">
            <a:extLst>
              <a:ext uri="{FF2B5EF4-FFF2-40B4-BE49-F238E27FC236}">
                <a16:creationId xmlns:a16="http://schemas.microsoft.com/office/drawing/2014/main" id="{A6BAED58-4C1F-A14A-A44E-084F6FEC7936}"/>
              </a:ext>
            </a:extLst>
          </p:cNvPr>
          <p:cNvSpPr txBox="1"/>
          <p:nvPr/>
        </p:nvSpPr>
        <p:spPr>
          <a:xfrm>
            <a:off x="21618732" y="7961994"/>
            <a:ext cx="17254347" cy="3669174"/>
          </a:xfrm>
          <a:prstGeom prst="rect">
            <a:avLst/>
          </a:prstGeom>
          <a:noFill/>
          <a:ln>
            <a:noFill/>
          </a:ln>
        </p:spPr>
        <p:txBody>
          <a:bodyPr spcFirstLastPara="1" wrap="square" lIns="83806" tIns="83806" rIns="83806" bIns="83806" anchor="t" anchorCtr="0">
            <a:noAutofit/>
          </a:bodyPr>
          <a:lstStyle/>
          <a:p>
            <a:pPr>
              <a:lnSpc>
                <a:spcPct val="115000"/>
              </a:lnSpc>
            </a:pPr>
            <a:endParaRPr sz="2200" dirty="0">
              <a:latin typeface="Arial" panose="020B0604020202020204" pitchFamily="34" charset="0"/>
              <a:ea typeface="Oswald"/>
              <a:cs typeface="Arial" panose="020B0604020202020204" pitchFamily="34" charset="0"/>
              <a:sym typeface="Oswald"/>
            </a:endParaRPr>
          </a:p>
        </p:txBody>
      </p:sp>
      <p:sp>
        <p:nvSpPr>
          <p:cNvPr id="52" name="Rectangle 51">
            <a:extLst>
              <a:ext uri="{FF2B5EF4-FFF2-40B4-BE49-F238E27FC236}">
                <a16:creationId xmlns:a16="http://schemas.microsoft.com/office/drawing/2014/main" id="{16FDEA0F-E87F-044D-B491-D80AD80FC8EB}"/>
              </a:ext>
            </a:extLst>
          </p:cNvPr>
          <p:cNvSpPr/>
          <p:nvPr/>
        </p:nvSpPr>
        <p:spPr>
          <a:xfrm>
            <a:off x="14300242" y="7696373"/>
            <a:ext cx="10585800" cy="19931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hape 63">
            <a:extLst>
              <a:ext uri="{FF2B5EF4-FFF2-40B4-BE49-F238E27FC236}">
                <a16:creationId xmlns:a16="http://schemas.microsoft.com/office/drawing/2014/main" id="{98D00785-3B22-8445-BFB6-F2B6486DFEB4}"/>
              </a:ext>
            </a:extLst>
          </p:cNvPr>
          <p:cNvSpPr txBox="1"/>
          <p:nvPr/>
        </p:nvSpPr>
        <p:spPr>
          <a:xfrm>
            <a:off x="25127202" y="6552416"/>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Final Design</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48" name="Shape 68">
            <a:extLst>
              <a:ext uri="{FF2B5EF4-FFF2-40B4-BE49-F238E27FC236}">
                <a16:creationId xmlns:a16="http://schemas.microsoft.com/office/drawing/2014/main" id="{5AABC876-F20B-F148-8B9C-C3B6EBAEC0D5}"/>
              </a:ext>
            </a:extLst>
          </p:cNvPr>
          <p:cNvSpPr txBox="1"/>
          <p:nvPr/>
        </p:nvSpPr>
        <p:spPr>
          <a:xfrm>
            <a:off x="25127202" y="7696373"/>
            <a:ext cx="14441997" cy="14423778"/>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endParaRPr sz="2200" dirty="0">
              <a:latin typeface="Arial" panose="020B0604020202020204" pitchFamily="34" charset="0"/>
              <a:ea typeface="Oswald"/>
              <a:cs typeface="Arial" panose="020B0604020202020204" pitchFamily="34" charset="0"/>
              <a:sym typeface="Oswald"/>
            </a:endParaRPr>
          </a:p>
        </p:txBody>
      </p:sp>
      <p:sp>
        <p:nvSpPr>
          <p:cNvPr id="53" name="Shape 63">
            <a:extLst>
              <a:ext uri="{FF2B5EF4-FFF2-40B4-BE49-F238E27FC236}">
                <a16:creationId xmlns:a16="http://schemas.microsoft.com/office/drawing/2014/main" id="{80C0D93F-5806-C44F-84E4-48D9ACDD1144}"/>
              </a:ext>
            </a:extLst>
          </p:cNvPr>
          <p:cNvSpPr txBox="1"/>
          <p:nvPr/>
        </p:nvSpPr>
        <p:spPr>
          <a:xfrm>
            <a:off x="236560" y="26756385"/>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References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54" name="Shape 68">
            <a:extLst>
              <a:ext uri="{FF2B5EF4-FFF2-40B4-BE49-F238E27FC236}">
                <a16:creationId xmlns:a16="http://schemas.microsoft.com/office/drawing/2014/main" id="{E6B44C92-91DF-934E-896F-776D99682005}"/>
              </a:ext>
            </a:extLst>
          </p:cNvPr>
          <p:cNvSpPr txBox="1"/>
          <p:nvPr/>
        </p:nvSpPr>
        <p:spPr>
          <a:xfrm>
            <a:off x="267369" y="27827382"/>
            <a:ext cx="13726400" cy="3000961"/>
          </a:xfrm>
          <a:prstGeom prst="rect">
            <a:avLst/>
          </a:prstGeom>
          <a:solidFill>
            <a:schemeClr val="bg1"/>
          </a:solidFill>
          <a:ln>
            <a:noFill/>
          </a:ln>
        </p:spPr>
        <p:txBody>
          <a:bodyPr spcFirstLastPara="1" wrap="square" lIns="83806" tIns="83806" rIns="83806" bIns="83806" anchor="t" anchorCtr="0">
            <a:noAutofit/>
          </a:bodyPr>
          <a:lstStyle/>
          <a:p>
            <a:pPr fontAlgn="base"/>
            <a:r>
              <a:rPr lang="en-US" sz="1600" dirty="0"/>
              <a:t>[1] U. R. -. B. SAE, "UCSB Racing - Baja SAE," 31 October 2015. [Online]. Available: http://</a:t>
            </a:r>
            <a:r>
              <a:rPr lang="en-US" sz="1600" dirty="0" err="1"/>
              <a:t>ucsbracing.blogspot.com</a:t>
            </a:r>
            <a:r>
              <a:rPr lang="en-US" sz="1600" dirty="0"/>
              <a:t>/. [Accessed 14 October 2019]. </a:t>
            </a:r>
          </a:p>
          <a:p>
            <a:pPr fontAlgn="base"/>
            <a:endParaRPr lang="en-US" sz="1600" dirty="0"/>
          </a:p>
          <a:p>
            <a:pPr fontAlgn="base"/>
            <a:r>
              <a:rPr lang="en-US" sz="1600" dirty="0"/>
              <a:t>[2] G. </a:t>
            </a:r>
            <a:r>
              <a:rPr lang="en-US" sz="1600" dirty="0" err="1"/>
              <a:t>Ippolito</a:t>
            </a:r>
            <a:r>
              <a:rPr lang="en-US" sz="1600" dirty="0"/>
              <a:t>, "Camaro Performance Suspension," Camaro Tech: Performance Suspension, [Online]. Available: 	http://</a:t>
            </a:r>
            <a:r>
              <a:rPr lang="en-US" sz="1600" dirty="0" err="1"/>
              <a:t>www.camarotech.com</a:t>
            </a:r>
            <a:r>
              <a:rPr lang="en-US" sz="1600" dirty="0"/>
              <a:t>/</a:t>
            </a:r>
            <a:r>
              <a:rPr lang="en-US" sz="1600" dirty="0" err="1"/>
              <a:t>suspension.html</a:t>
            </a:r>
            <a:r>
              <a:rPr lang="en-US" sz="1600" dirty="0"/>
              <a:t>. [Accessed 14 October 2019].</a:t>
            </a:r>
          </a:p>
          <a:p>
            <a:pPr fontAlgn="base"/>
            <a:endParaRPr lang="en-US" sz="1600" dirty="0"/>
          </a:p>
          <a:p>
            <a:pPr fontAlgn="base"/>
            <a:r>
              <a:rPr lang="en-US" sz="1600" dirty="0"/>
              <a:t>[3] "Camber, Castor &amp; Toe," July 2012. [Online]. Available: http://</a:t>
            </a:r>
            <a:r>
              <a:rPr lang="en-US" sz="1600" dirty="0" err="1"/>
              <a:t>www.gomog.com</a:t>
            </a:r>
            <a:r>
              <a:rPr lang="en-US" sz="1600" dirty="0"/>
              <a:t>/</a:t>
            </a:r>
            <a:r>
              <a:rPr lang="en-US" sz="1600" dirty="0" err="1"/>
              <a:t>allmorgan</a:t>
            </a:r>
            <a:r>
              <a:rPr lang="en-US" sz="1600" dirty="0"/>
              <a:t>/</a:t>
            </a:r>
            <a:r>
              <a:rPr lang="en-US" sz="1600" dirty="0" err="1"/>
              <a:t>CAMBER_CASTOR_TOE.html</a:t>
            </a:r>
            <a:r>
              <a:rPr lang="en-US" sz="1600" dirty="0"/>
              <a:t>. [Accessed 14 October 2019]. </a:t>
            </a:r>
          </a:p>
          <a:p>
            <a:pPr fontAlgn="base"/>
            <a:endParaRPr lang="en-US" sz="1600" dirty="0"/>
          </a:p>
          <a:p>
            <a:pPr fontAlgn="base"/>
            <a:r>
              <a:rPr lang="en-US" sz="1600" dirty="0"/>
              <a:t>[4] T. </a:t>
            </a:r>
            <a:r>
              <a:rPr lang="en-US" sz="1600" dirty="0" err="1"/>
              <a:t>Schlereth</a:t>
            </a:r>
            <a:r>
              <a:rPr lang="en-US" sz="1600" dirty="0"/>
              <a:t> and S. Sparks, "2010 Baja SAE Suspension," Auburn University, 2010.</a:t>
            </a:r>
          </a:p>
          <a:p>
            <a:pPr fontAlgn="base"/>
            <a:endParaRPr lang="en-US" sz="1600" dirty="0"/>
          </a:p>
          <a:p>
            <a:pPr fontAlgn="base"/>
            <a:r>
              <a:rPr lang="en-US" sz="1600" dirty="0"/>
              <a:t>[5] A. </a:t>
            </a:r>
            <a:r>
              <a:rPr lang="en-US" sz="1600" dirty="0" err="1"/>
              <a:t>Thosar</a:t>
            </a:r>
            <a:r>
              <a:rPr lang="en-US" sz="1600" dirty="0"/>
              <a:t>, "Design, Analysis and Fabrication of Rear Suspension System for an All Terrain Vehicle," </a:t>
            </a:r>
            <a:r>
              <a:rPr lang="en-US" sz="1600" i="1" dirty="0"/>
              <a:t>International  Journal of Scientific &amp; Engineering 	Research, </a:t>
            </a:r>
            <a:r>
              <a:rPr lang="en-US" sz="1600" dirty="0"/>
              <a:t>vol. 5, no. 11, pp. 258-263, 2014. </a:t>
            </a:r>
          </a:p>
        </p:txBody>
      </p:sp>
      <p:sp>
        <p:nvSpPr>
          <p:cNvPr id="55" name="Shape 63">
            <a:extLst>
              <a:ext uri="{FF2B5EF4-FFF2-40B4-BE49-F238E27FC236}">
                <a16:creationId xmlns:a16="http://schemas.microsoft.com/office/drawing/2014/main" id="{DC93CC0C-B97D-634C-B5F8-E39CF748FB0C}"/>
              </a:ext>
            </a:extLst>
          </p:cNvPr>
          <p:cNvSpPr txBox="1"/>
          <p:nvPr/>
        </p:nvSpPr>
        <p:spPr>
          <a:xfrm>
            <a:off x="14197436" y="27706469"/>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Acknowledgements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56" name="Shape 68">
            <a:extLst>
              <a:ext uri="{FF2B5EF4-FFF2-40B4-BE49-F238E27FC236}">
                <a16:creationId xmlns:a16="http://schemas.microsoft.com/office/drawing/2014/main" id="{EB3CDB43-C2A1-3344-86EF-7546AF36F2D1}"/>
              </a:ext>
            </a:extLst>
          </p:cNvPr>
          <p:cNvSpPr txBox="1"/>
          <p:nvPr/>
        </p:nvSpPr>
        <p:spPr>
          <a:xfrm>
            <a:off x="14219718" y="28886508"/>
            <a:ext cx="13865426" cy="1937478"/>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200" dirty="0">
                <a:latin typeface="Arial" panose="020B0604020202020204" pitchFamily="34" charset="0"/>
                <a:ea typeface="Oswald"/>
                <a:cs typeface="Arial" panose="020B0604020202020204" pitchFamily="34" charset="0"/>
                <a:sym typeface="Oswald"/>
              </a:rPr>
              <a:t>David Willy (Client)		Discount Tire (Tire Donation)</a:t>
            </a:r>
          </a:p>
          <a:p>
            <a:pPr>
              <a:lnSpc>
                <a:spcPct val="115000"/>
              </a:lnSpc>
            </a:pPr>
            <a:r>
              <a:rPr lang="en-US" sz="2200" dirty="0">
                <a:latin typeface="Arial" panose="020B0604020202020204" pitchFamily="34" charset="0"/>
                <a:ea typeface="Oswald"/>
                <a:cs typeface="Arial" panose="020B0604020202020204" pitchFamily="34" charset="0"/>
                <a:sym typeface="Oswald"/>
              </a:rPr>
              <a:t>Sarah Oman (Capstone Advisor)	Ace Hardware (Nut and Bolt Donation)</a:t>
            </a:r>
          </a:p>
          <a:p>
            <a:pPr>
              <a:lnSpc>
                <a:spcPct val="115000"/>
              </a:lnSpc>
            </a:pPr>
            <a:r>
              <a:rPr lang="en-US" sz="2200" dirty="0">
                <a:latin typeface="Arial" panose="020B0604020202020204" pitchFamily="34" charset="0"/>
                <a:ea typeface="Oswald"/>
                <a:cs typeface="Arial" panose="020B0604020202020204" pitchFamily="34" charset="0"/>
                <a:sym typeface="Oswald"/>
              </a:rPr>
              <a:t>Constantin </a:t>
            </a:r>
            <a:r>
              <a:rPr lang="en-US" sz="2200" dirty="0" err="1">
                <a:latin typeface="Arial" panose="020B0604020202020204" pitchFamily="34" charset="0"/>
                <a:ea typeface="Oswald"/>
                <a:cs typeface="Arial" panose="020B0604020202020204" pitchFamily="34" charset="0"/>
                <a:sym typeface="Oswald"/>
              </a:rPr>
              <a:t>Ciocanel</a:t>
            </a:r>
            <a:r>
              <a:rPr lang="en-US" sz="2200" dirty="0">
                <a:latin typeface="Arial" panose="020B0604020202020204" pitchFamily="34" charset="0"/>
                <a:ea typeface="Oswald"/>
                <a:cs typeface="Arial" panose="020B0604020202020204" pitchFamily="34" charset="0"/>
                <a:sym typeface="Oswald"/>
              </a:rPr>
              <a:t> (ME Department Chair)	Coconino High School (Material Donation)</a:t>
            </a:r>
          </a:p>
          <a:p>
            <a:pPr>
              <a:lnSpc>
                <a:spcPct val="115000"/>
              </a:lnSpc>
            </a:pPr>
            <a:r>
              <a:rPr lang="en-US" sz="2200" dirty="0">
                <a:latin typeface="Arial" panose="020B0604020202020204" pitchFamily="34" charset="0"/>
                <a:ea typeface="Oswald"/>
                <a:cs typeface="Arial" panose="020B0604020202020204" pitchFamily="34" charset="0"/>
                <a:sym typeface="Oswald"/>
              </a:rPr>
              <a:t>Perry Wood (Shop Manager)	</a:t>
            </a:r>
            <a:r>
              <a:rPr lang="en-US" sz="2200" dirty="0" err="1">
                <a:latin typeface="Arial" panose="020B0604020202020204" pitchFamily="34" charset="0"/>
                <a:ea typeface="Oswald"/>
                <a:cs typeface="Arial" panose="020B0604020202020204" pitchFamily="34" charset="0"/>
                <a:sym typeface="Oswald"/>
              </a:rPr>
              <a:t>MarZee</a:t>
            </a:r>
            <a:r>
              <a:rPr lang="en-US" sz="2200" dirty="0">
                <a:latin typeface="Arial" panose="020B0604020202020204" pitchFamily="34" charset="0"/>
                <a:ea typeface="Oswald"/>
                <a:cs typeface="Arial" panose="020B0604020202020204" pitchFamily="34" charset="0"/>
                <a:sym typeface="Oswald"/>
              </a:rPr>
              <a:t> Waterjet Services (Trailing Arm Manufacturing)	</a:t>
            </a:r>
          </a:p>
          <a:p>
            <a:pPr>
              <a:lnSpc>
                <a:spcPct val="115000"/>
              </a:lnSpc>
            </a:pPr>
            <a:r>
              <a:rPr lang="en-US" sz="2200" dirty="0">
                <a:latin typeface="Arial" panose="020B0604020202020204" pitchFamily="34" charset="0"/>
                <a:ea typeface="Oswald"/>
                <a:cs typeface="Arial" panose="020B0604020202020204" pitchFamily="34" charset="0"/>
                <a:sym typeface="Oswald"/>
              </a:rPr>
              <a:t>Tanner Gill (Shop Advisor)</a:t>
            </a:r>
          </a:p>
          <a:p>
            <a:pPr>
              <a:lnSpc>
                <a:spcPct val="115000"/>
              </a:lnSpc>
            </a:pPr>
            <a:endParaRPr sz="2200" dirty="0">
              <a:latin typeface="Arial" panose="020B0604020202020204" pitchFamily="34" charset="0"/>
              <a:ea typeface="Oswald"/>
              <a:cs typeface="Arial" panose="020B0604020202020204" pitchFamily="34" charset="0"/>
              <a:sym typeface="Oswald"/>
            </a:endParaRPr>
          </a:p>
        </p:txBody>
      </p:sp>
      <p:sp>
        <p:nvSpPr>
          <p:cNvPr id="27" name="Shape 63">
            <a:extLst>
              <a:ext uri="{FF2B5EF4-FFF2-40B4-BE49-F238E27FC236}">
                <a16:creationId xmlns:a16="http://schemas.microsoft.com/office/drawing/2014/main" id="{DDD75E56-4932-49EE-9FB9-166E28AC6FFF}"/>
              </a:ext>
            </a:extLst>
          </p:cNvPr>
          <p:cNvSpPr txBox="1"/>
          <p:nvPr/>
        </p:nvSpPr>
        <p:spPr>
          <a:xfrm>
            <a:off x="237321" y="14540931"/>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Requirements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MbB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JnxS8E/DibTofF2qTWUmpCU2ix2c05k8vbv/1atjG9evrXI/8ADTXwd/6GDUP/AAS3n/xqj4of8nQfBz/rhrn/AKSx17H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Nf8ADT3wZ83yv+EkvvM27tv9jXeceuPK6U7/AIaa+Dv/AEMGof8AglvP/jVIP+T2m/7JwP8A05GvZKAPHP8Ahpr4O/8AQwah/wCCW8/+NUf8NNfB3/oYNQ/8Et5/8ar2OigDxz/hpr4O/wDQwah/4Jbz/wCNUf8ADTXwd/6GDUP/AAS3n/xqvY2IUFmIAHJJ7Vkf8JT4Z27v+Ei0jHr9tj/xoA8z/wCGmvg7/wBDBqH/AIJbz/41R/w018Hf+hg1D/wS3n/xqvXbO7tbyITWdzDcRn+OJww/MVNQB45/w018Hf8AoYNQ/wDBLef/ABqj/hpr4O/9DBqH/glvP/jVexngVl6X4i0HVNUu9L0zV7K9vbJEe5hgmV2iDFgu7HTJVvyoA8w/4aa+Dv8A0MGof+CW8/8AjVH/AA018Hf+hg1D/wAEt5/8ar2OigDxz/hpr4O/9DBqH/glvP8A41R/w018Hf8AoYNQ/wDBLef/ABqvVtc1bTND0ubVNYvrewsYADLPO4REBIAyT7kVYs7m3vLSG7tZknt5kEkUiHKupGQQe4IoA8h/4aa+Dv8A0MGof+CW8/8AjVH/AA018Hf+hg1D/wAEt5/8ar2OigDxz/hpr4O/9DBqH/glvP8A41R/w018Hf8AoYNQ/wDBLef/ABqvY6KAPHP+Gmvg7/0MGof+CW8/+NUf8NNfB3/oYNQ/8Et5/wDGq9jooA8c/wCGmvg7/wBDBqH/AIJbz/41TY/2nvgzIu6PxJfOucZXRrsj/wBFV7LXjn7Hn/JGE/7DGo/+lUlAB/w018Hf+hg1D/wS3n/xqj/hpr4O/wDQwah/4Jbz/wCNV7HRQB45/wANNfB3/oYNQ/8ABLef/GqP+Gmvg7/0MGof+CW8/wDjVex0UAeOf8NNfB3/AKGDUP8AwS3n/wAao/4aa+Dv/Qwah/4Jbz/41XsdFAHjn/DTXwd/6GDUP/BLef8Axqj/AIaa+Dv/AEMGof8AglvP/jVex1U1HVNM03Z/aGo2lnv+758yx7vpk80AeT/8NNfB3/oYNQ/8Et5/8ao/4aa+Dv8A0MGof+CW8/8AjVemf8JR4Zxn/hItIx/1+x/41d0/UdP1FGk0++tbxEOGaCVZAp9Dg0AeTf8ADTXwd/6GDUP/AAS3n/xqj/hpr4O/9DBqH/glvP8A41XsdFAHjn/DTXwd/wChg1D/AMEt5/8AGqP+Gmvg7/0MGof+CW8/+NV6j4i1/RPDunyahrurWWm2salmluZljXA69etX7eaK4gjnhkWSKRQ6OpyGUjIIoA8f/wCGmvg7/wBDBqH/AIJbz/41R/w018Hf+hg1D/wS3n/xqvY6KAPHP+Gmvg7/ANDBqH/glvP/AI1R/wANNfB3/oYNQ/8ABLef/Gq9Qk8QaJH4ii8OvqtourywmaOyMo81ox1YL1xWnQB45/w018Hf+hg1D/wS3n/xqj/hpr4O/wDQwah/4Jbz/wCNV7HRQB45/wANNfB3/oYNQ/8ABLef/GqP+Gmvg7/0MGof+CW8/wDjVen6t4j0HSb60sNS1iytbu8lWG2gkmUSSu3QKvU5rUoA8c/4aa+Dv/Qwah/4Jbz/AONUf8NNfB3/AKGDUP8AwS3n/wAar2OigDxz/hpr4O/9DBqH/glvP/jVH/DTXwd/6GDUP/BLef8AxqvY6KAPHP8Ahpr4O/8AQwah/wCCW8/+NUf8NNfB3/oYNQ/8Et5/8ar2OigDxz/hpr4O/wDQwah/4Jbz/wCNU1f2nvgyzMq+JL5mQ4YDRrslT7/uq9lrxz4H/wDJZ/jJ/wBhiy/9JRQA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pv/DT3wZ83yv8AhJL7zNu7b/Y13nHrjyuley143H/yevN/2Tpf/TiaAF/4aa+Dv/Qwah/4Jbz/AONUf8NNfB3/AKGDUP8AwS3n/wAar2OigDxz/hpr4O/9DBqH/glvP/jVH/DTXwd/6GDUP/BLef8AxqvY6KAPHP8Ahpr4O/8AQwah/wCCW8/+NUf8NNfB3/oYNQ/8Et5/8ar2OigDxz/hpr4O/wDQwah/4Jbz/wCNUf8ADTXwd/6GDUP/AAS3n/xqvY6KAPHP+Gmvg7/0MGof+CW8/wDjVH/DTXwd/wChg1D/AMEt5/8AGq9jooA8c/4aa+Dv/Qwah/4Jbz/41R/w018Hf+hg1D/wS3n/AMar2OigDxz/AIaa+Dv/AEMGof8AglvP/jVH/DTXwd/6GDUP/BLef/Gq9jooA8c/4aa+Dv8A0MGof+CW8/8AjVH/AA018Hf+hg1D/wAEt5/8ar2OigDxz/hpr4O/9DBqH/glvP8A41R/w018Hf8AoYNQ/wDBLef/ABqvY6KAPHP+Gmvg7/0MGof+CW8/+NUf8NNfB3/oYNQ/8Et5/wDGq9jooA8c/wCGmvg7/wBDBqH/AIJbz/41R/w018Hf+hg1D/wS3n/xqvY6KAPHP+Gmvg7/ANDBqH/glvP/AI1R/wANNfB3/oYNQ/8ABLef/Gq9jooA8c/4aa+Dv/Qwah/4Jbz/AONUf8NNfB3/AKGDUP8AwS3n/wAar2OigDxz/hpr4O/9DBqH/glvP/jVH/DTXwd/6GDUP/BLef8AxqvY6KAPHP8Ahpr4O/8AQwah/wCCW8/+NVq+D/j18MPFniix8NaHrl1Nql+XW2hk025iDlELt8zoFGFUnk16dXjnxi/5OE+Cv/X3q/8A6RigD2OiiigDxz4of8nQfBz/AK4a5/6Sx17HXjnxQ/5Og+Dn/XDXP/SWOvY6ACiiigAooooAKKKKACiiigAooooAKKKKACiiigAooooAKKKKACiiigAooooAKKKKACiiigAooooAKKKKACiiigAooooAKKKKACiiigDxsf8AJ7Tf9k4H/pyNeyV42P8Ak9pv+ycD/wBORr2SgAooooARlVlKsAQRggjgivkuz8EeD739ujWNGuvDOlS6aNDW5FobZfJEuxBvCdAfwr61r5P13w1Z+K/25Nd0m9vNStI38OqRLY3klvIp8tQPmQgkc9Dwe9AFO4tbPwB+2f4e8O/DO8lhsNSjH9t6RbuXt7cHJb5ckLwA2P4evevpvxz4y0Hwbp8F1rVxIJLqUQWdrBGZbi6lIzsjjXlj+g7kV84fsxNa/Cn4va58K/GWn2aa5eytcaRrroPN1CJukZc8nIGQM9Qw54rofjnqEEH7VHgC01TxFe6DZzaTcR2t1CyKFuXcgDLgqNwAXp6DvQB6h4G+K3hLxp4h1DwnFHqWma7aITPpeq2pt5zHgZZRkhl5HIPfPSvNf2ddOsNI/aQ+M2n6baQ2dpFLYbIol2quUcnA9ySfxrqZ/ht4V0j4v+GPGWueKdd1LxRI0lnpwnkjxKohkLBlRB8oUsS3YleeRXOfBaWGD9pb44TXDBYY2sGkJ7KInz+lAHXav8evA+njULpLfXr/AEjTbr7JfavZ6e0lnby5wys+QTg9SARyOeaz/wBo74wQ+CfhQ2teHIbvULvVbUHT7uCBmggVx8szvjC4zwDyT2ryZUuNd/Zs8cXvw/tLLwl8Ptl7PFFMrXd9qbAfOzM7bYEO0AABmGOCK0fidLLN+wBpUkzFnNhaAk9eHAH6UAei+LviN8NdQ+Dfm/EOLUZNJuII454rvTpke6kVUclRgfxYwxIBPeuj174keA/hv4Q0KbUBd6XoU9pEtgyWjvFGm0bIyRnadvQH0rl/2k4Ypv2R9Z80ZKaRaOD3BDxEV0XiPwZbfED9ndPCc+zde6JD9nkPSOdY1aJ/wcL+GaAOj13x1omieCU8YanHfwaSyh3Y2zF40PRmQcgdPzFVPEHxK8OaLpuk3FympS3usLu07S4LRnvbgAZJEXVQByS2AO5zXg3wX8Z3XxS8L+EPhZqSzjU9Bui3imOWNv8Aj2smHkozHgmSTylYZz8j56itjxTdRTftpNpGoeKdR0CS58NxQ6XJA0aiSQuWaMGRSMnB6ckgCgD134a/FHwr4+utQ0/R5Ly11TTX23unX9uYLmHnGWQ9voa7evJPDvw88J+GPjbD4jn8RazqXi/VLCZStzIhV4E2AsyooC4+UA8ZOa9boAKKKKACvHP2PP8AkjCf9hjUf/SqSvY68c/Y8/5Iwn/YY1H/ANKpKAPY6KKKACiiigAooooAK4Dxx8LfD3jbx5pviDxTZ22qWOm2MkFvYzqSnnO4JkI6H5RgA139FAHyZ4U+Hvgab9s/xb4dl8KaS+kQaJDNFZtbgxJIyxEsF6AnJ/OvXdN0nwL8DpNWurFPsVp4hu4jY6RZQtLNJcLHhkhjHJyBu7Ac5IFcV4O/5Pw8aH/qX4P/AEGGovjZfRRftbeArPU/EeoaBZzaJcRWV3AyKq3UjupUlwV+YBV6ZzsoA9U8BfFjwr4w8R3vhm2Go6Xr9kC8umapbG3uCgx86jJDDkdD79Oag8XfGDwr4f1LUdPS21nWptKjEmqf2TZG4WxU/wDPVsgA452jJx2rn734ceGdF+K2heNNU8T63qfi2SKaz00XEiYlCwysQVRB8qqWOfp7VzX7E1/petfDHxHo96IZNY/tm8OswscvIZT95s8kEbhz6GgCL9q2/wDB3j79mO/8Z6ObXVYk8prK82ndEfNAYDPKnkgium0X49/DnS5PDvhq4v71jcxw2iajHaM1iJ9oHl+d0JB4OMgZ5Nch8fNP8G6L+yl4u0LwNarb6Vp18IHVCzJ5/nIZArEnOCcfpTf2tLGzsf2UdFWztILZbS409rcRIFER24yuOnU0AeseM/jH4A8I+KrXwzrmsG31G4cKwMLCOEFc73kOFC8joTyRxVbwL8bPAvjHxnJ4S0ufUbfVBEZoEvrJ7cXUYyd8W7kjAJ5A4rz79pK1trv4y/A+K6t4Z45dWl8xZEDB/wDUHkHryKt/FqOOH9rj4UyxIqSSWd6jsowWUAYB9uT+dAHVWviH4T6t8f4rK0g+1ePLexlja5W3kURRJ95SzYB68EA9+a3/ABj8TfD3hvW20JbfVdb1iOD7TPYaRaG5mgixw8nICg44BOT2Brz3WbeGL9tzQJo1w8vha43/AIPxVD9lXWrS4+JXxY0vUZYx4jPiB55FYne1uPkUDPJCkHjtketAHqHhv4reBNe+H9146stciTQ7IH7ZLMpRrZgBlHXqG+YcDOcjGayNH+N/g++1zRtKurPXtIOu4/sm51GwMUF7kgLsbJ+9kEZA4Irjvilb/BjwN8J/HmkyeH3udKF5BLqlhZzOnnXspV4oxJn5CNsbED7qkHBziuJ+Ndn40t0+Eup+IrrS9PiHiS0jsdE06DK2SBfk3TsS0jhQAcYXPbgGgDrv2kNK02H43fCTVorKFL+fXRHLcBfndABhSfSvoevBf2lv+SsfB3/sYT/6CK96oAKKKKACiiigAooooAK8c+B//JZ/jJ/2GLL/ANJRXsdeOfA//ks/xk/7DFl/6SigD2OiiigAooooAKKKKACiiigAooooAKKKKACiiigAooooAKKKKACiiigAooooAKKKKACiiigAooooAK8bj/5PXm/7J0v/AKcTXsleNx/8nrzf9k6X/wBOJoA9kooooAKKKKACiiigAooooAKKKKACiiigAooooAKKKKACiiigAooooAKKKKACiiigAooooAKKKKACvHPjF/ycJ8Ff+vvV/wD0jFex1458Yv8Ak4T4K/8AX3q//pGKAPY6KKKAPHPih/ydB8HP+uGuf+ksdex1458UP+ToPg5/1w1z/wBJY69joAKKKKACiiigAooooAKKKKACo7qFbi2lt5GkVJUKMY5GjcAjHDKQVPuCCO1SUUAfLPgTw7qGsftKeOvBl74++IB0TSbaKayt08T3amMybSQW37mAyQMn65r0+D4f3egfEjw5qGg+OvFl9HDJK2qaTqniGa5iktmikVZhHIxJKy+X7c+orzXwtod3rn7YPxKhs/E2saC0dlasZNOMIaQbV4bzY3GPoBXqXg/wTq3hH4naz4n1jxZqGuaXeaRDbrc6pLEHt3SViYxsVV2kNnIUck0AdzceJvDttf3Fhca9pkV3bW5up4XukDxQggGRgTkKCRyeOaXwz4k8P+J7Fr7w5rmnaxao5jaayuUmRW9CVJGa+bdO+HHgq8/bP1zSJ9Atjpi+H49QeyGRBNOZVy0idH55weCRkjNbfwH0uy8NftR/E/w9odvHY6V9ktrlLSIbYo3OM7VHAHJ/OgD2zxB448G+HtRj07XvFeiaXeSgGOC7vo4pGBOBhWIPJq5rJ07VdAv7NtUWC3uLV4pLiCcK0SupG9W/hIzkH2r5h+DWpeGtN0H4u6D8Ufs6a9Jf3EupC9XdJdQMn7sqcZbnG0DoSCOa1P2d/hXpLfsyaifEvhS0gv8AV4LmZjcWxErxgyG3d1Pdd25emBg0Aey/CPTvDXg74XWNlpfiz+2tGtTMy6rdXiSB/wB45fMg+XCtuX2xWtcePPBFumnPceL9BiXUwGsC9/EBdAnAMfPzDPHFfPXgPRNI1r/gn8n9rafBefY9J1G6tvNXPlSrLPtdfRh2NYk/w78HSfsOyeJ5tEgn1xtIF5/aE2XuEdZDtCueUQDgIuF9qAPr66ube1tZLq5niggjUu8sjBVVR3JPAFY3hjxp4Q8UTTQ+G/FGjaxLAAZUsr2OZkB9QpOK+ePiLq2p6poHwO8MSzWEllrPlveQ6gW+zXTRwDy0mA5Zd2OOhOM11GrfCTxLP8XPDXxHn1Pwr4bl0uSO3uV0yKRDfRs23y3JABJDBBx6c8DAB7D4o8YeFPCwhPiXxJpGjednyvt14kO/HXG4jNXDrejLoy60dWsRpjR+aLwzr5JTGd2/OMY75r5w+Dlv4g8ea78SdZaz8H6tdSeIbnTJxrEckk0VogURwLhSBFjOBxkgk5NZmvfB6PwL+zZ4/wBD8RanpuvtYxPqWlwIrf8AEsdlIygYllzjg57H1NAH0rZ+MvCV5qdtpdp4m0e4vrq3F1b20d7G0ksJGRIqg5K47jiuY+DXh3w14TsfEK6L4zuPEMU+qST3cl1fJP8AZJSBmLK/dwMHB55rj/gX8G/hzN8PPCviO78OxXmrS6Svn3M8rs0wkUbg4ztYY4AI4HFcx+zL4V0O9+FvxG8M6nptte6XD4hvY1t5E/d4VRtwPbjHpgGgD3W++IPgSx0qHVr3xl4ftrCeZ4IrmXUIlikkQkMisWwSCCCO2K6KOaGS3W4jlR4WQOsisCpUjIIPpivkf9n34aeCtc/ZU1jWdW0O3vtSmttSVLm4zI1sI2k2eTn/AFWCN3y4ySc5q3YnxPq//BPG1GiSXEt8tkySCJjva1ju2Eij28pSMegxQB9HaT498EatqkmlaX4v0K9v4s+ZbQX8TyLg4OVBzwa6GN0kQPG6up6MpyDXx/8AGf8A4Qnx38FPhpo/g6wtNR1uSW0jsrO2g3SRRhQJ1cAZVc9ScAnn3r6w8MaNp/h7QbPR9Ksbexs7WMJHBAuI09Qo9M5oA0qKKKACiiigAooooAKKKKACiiigDxsf8ntN/wBk4H/pyNeyV42P+T2m/wCycD/05GvZKACiiigBHUsjKrMhIIDDGR7jPFeRW3wHsLf4iv8AEKP4h+Of+EkkTy5LszWRDptC7DH9l2bcAcbffrzXr1FAHnvxi+EPhX4pW+m/2/JqNne6bL5lpqGnSpFcx+oDFWGCQD06gEYqj45+CXhrxx4FtvC/i7WNd1qSzcvaatcyw/boc443pGqsMDB3KSe5zzXqFFAHmPwm+Cnhv4e6lLq8Oqa3rurtb/ZYb7VroTSW0H/PKIYAVc89P04pPCHwY0zw3481XxnD4w8V3+oawNuqR3klq0N4uMBWVLdSoHbYVx06ZFen0UAeFaf+y74BtNM1TRTrXi+fQ75ndNJfViLS2kbpIkaqAzrgYL7ugzk810Nl8B/BVv8ACm9+HclxrN1YXoTzrye73XRKH5MNt2gL0C7do54r1SigDyO9+Anh68+Hk/gmbxV4vayvJEfULqS9ilur0IFEaSSSRNhECKFVAoGO9d/4C8Nx+EfCtj4dh1bUtUt7GMQwTag0bTCNRhUJjRAQAMAkZ9Sa3aKAOR8GfD3w94T8W+KPE2kwut74kuUuLvdjahVcYTA4BYs5znJY+1Yvxr+DPg/4r29mdeF5Z39kc21/YyBJ4xnJXLAgrn1HHYivSKKAPP8A4S/Cfw/8OmvLuzvtW1nVr1VS41PVbnz7h41+7GDgAKPQCvQKKKACiiigArxz9jz/AJIwn/YY1H/0qkr2OvHP2PP+SMJ/2GNR/wDSqSgD2OiiigAooooAKKKKACmTo0kLxpK8LMpAkQDchI6jIIyPcEe1PooA8j0f4E6bpfxHn+IVv498at4huRsuZ5JrIrNHkZjZPs20L8oGABjHGK3/AIz/AAn8JfFfQoNN8TQ3CS2jl7O9tXCT25ON20kEEHAyCCDgHqAR3tFAHmXwk+Cvhr4d6nJrEGpa3r2rmD7LFe6vd+c9vBx+7jAAVV49M9s44rn/ABX+zV4L1nxteeK9M1rxL4Zu9Qz9ui0a9EEdxu+/n5SRu7gHB64zXttFAHmfi74K+F9f+HFj8PLfUtb0Lw5aAZtdMmiU3GDkeY8sbs3PPUZPXPFVfGvwR0/xj4L0/wAIa9468ZXGlWO0qiy2aPKVzsLsLbLbQcDoOATk816tRQB5L4k+B1n4i17QNe1f4heN7jUfDx3aZOJLFDC2VJJC2oDE7VzuBzirnib4O2viDx7pfjW88deL49W0ldtj5MlmscIIAYBDbkHdjJznrxgYA9OooA8xvvg5YXnxTg+JD+NPFia3AgiiCSWghWHvFsNv90855zz16Vm/Er9nzwf4z8aJ4yg1TXvDOu4xNd6LdCFpuMbjlThscZXGe+a9gooA81uPgj4Fm+E138Nvs14mlXknnz3IuCbuS43BvPaQg7pMgdRjAxjHFcpqH7MHgvUdK0y21LxT44vL7TJVa01KfWS9xBGBxDGCpSNOAflUNkDntXutFAHlXjT4HaB4mu9BmbxN4o0uLw/tbTLexuIAkMg5MpMkLu7seSWY5/E16haRPBaxQyXEty6IFaaUKHkI/iO0Bcn2AHtUtFABRRRQAUUUUAFFFFABXjnwP/5LP8ZP+wxZf+kor2OvHPgf/wAln+Mn/YYsv/SUUAex0UUUAFFFFABRRRQAUUUUAFFFFABRRRQAUUUUAFFFFABRRRQAUUUUAFFFFABRRRQAUUUUAFFFFABXjcf/ACevN/2Tpf8A04mvZK8bj/5PXm/7J0v/AKcTQB7JRRRQAUUUUAFFFFABRRRQAUUUUAFFFFABRRRQAUUUUAFFFFABRRRQAUUUUAFFFFABRRRQAUUUUAFeOfGL/k4T4K/9fer/APpGK9jrxz4xf8nCfBX/AK+9X/8ASMUAex0UUUAeOfFD/k6D4Of9cNc/9JY69jrxz4of8nQfBz/rhrn/AKSx17HQAUUUUAFFFFABRRRQAUUUUAFRXn2j7JN9j8r7T5beT5udm/Hy7sc4zjOKlooA+f8AQfhX8XNF+KmvfEK08U+EDfa3GsdxbPYzmJFXG0Kd2eMde9dHfeCPil4m8RaKfGXinw8fDlhex3lzp2m2cqNdvGd0auzk5UOEJXocV67RQB4xpPw4+IVn8er/AOJkuteG5Yb21GntZCCYGO2DArhs/f8Alye3JqHwv4D8aeEfi14l+KOua54bew1O2A1CCK3mDQW8Q3AxknlsLznrzXttR3MMNzby29xGksMqFJEcZVlIwQR3BFAHyj8JfCfxS8R6VqHjDwT8QPD50rWdUnvIBqunrc3IBchTIwB2tgD5f4eK7/wbqnxY1yHxz4B1bWvDF/rNjbwJb6xbwuII/PWRXjdV/wCWqBQ2P9tc1ozfs1/Cw3011Z2GraYszFngsNVngi56gKrYA9hXpXhDwxoPhHRU0fw7psGn2aMW2Rjl2PVmJ5Zj3J5oA8f8M/CX4haH8AL34Ux+IPDsqzRS2sN6YJgyQTGQyZGeWBcbe2M57VI/wq+ILfs+r8KBrfhkL5H2Nr37PNk2+S33c/fzgZ6Yr3SigDwnxd8C9S8Z/B7RfCfiHWbG117w+V/srVNPjdVXaoA3KxzzgZweCARVz4ffDH4kf2xpNz8TviBF4hsdEcTWNlbQFFlnAIWWdiMuVzke/PUV7VRQB89eJPgT4x0f4p6l46+E3jaDw6dYdpNRsbqEyQvITkkAcEbiW55BJxxW5rfwl8VXHwm1nwvb+J7G+1/xK5OvaxqMLkuCgULEqfdVQAFB4AJPU17TRQBw3wx8P+MvCvw2t/Dmo32h3uoadbi3sZ4opUidVGFMqk5z67a4X4V/C74leBdA8W6dH4j8N302vXEt5HNJbzDyJ5AAxxnlccgeoFe50UAeHfDn4X/ETwZ8G9S+Htvrnhm5M6zJbXj28wKLOX80sueSNw2/rXHeMPDutfDH9mIfDPW/FGnRXOoXUemaHeWQeEvJLM0jLOz8KmCQWH8Oe+K+oq57x/4K8M+PNBbQ/FWlQ6jZFt6q+Q0b4IDIw5VsE8j1oA8Wj8HfHvwrojXtv8R/AsdtZ2o/eyaQsS+Wq8bnAAAwOtew/CTxBqXin4b6F4g1e1jtr+9tRJPHGCE3ZI3Lnnacbh7EVxui/s6/DHTLuGY2OqX8ULbktb7U5p7fPqY2bafxFesxokcaxxqqIoCqqjAAHQAUAOooooAKKKKACiiigAooooAKKKKAPGx/ye03/ZOB/wCnI17JXjY/5Pab/snA/wDTka9koAKKKKAPDW+PWuP4X1DxZZ/CPxDP4eslllN+13DGJIoyd0iq3zFcKT9Omaitfj7r9z4Ih8a2/wAIPEM2gTRmYXUV7A+IwSC5UfNgYPau0+OFhZ6X+zx4x03TraK1s7bw5dxQQxrhY0EDAKB2AFZH7KyW8n7M/hOO7RHt20+QSq4ypXzZM5HpigD1SwuFu7G3ulUqs0SyAHqAwz/Wpq+Yn+LuseKvD2r674U+Ifh/wpbafNNb6RpElis73aQ8ZlZhld+PlCDgEdTW9pPx81K6+BmkeKpPDqr4q1XUho1rYOGSF7stjec/MI+QT3oA9/ryrwz8VtS1b47Xnw0vPCc2krbaW+oC5uJ1Z5l3oqFVXgKQzdTnIrG1bUPjb4O8beEluLmLxpo2szi21eO30xYBpjFlzIjpzsAY435+4cnJFcj4uk8VD9tm6g8HwWDanceD0i+0XzHybSMzZaUoOZCMABQRksMnGaAPpyivCPhH41+Jkvjzxt8M/FV/o+qeINHto7vTdQ+zeTDKj7QN6JjjLL0wevXg1znw38b/AB4+I1h4us9L1Dw1pVzo+py2/wBva18xdyZAgijPYkZMjljzjFAH0jqs9xa6Xd3Nratd3EMLyRQKcGVgpIQE9CTx+Nc/8LNf17xN4MttX8S+G5fDupSySK9jI25kVXIU59wAfxrzz4UfEjxt40+Ad34lt4NHHinTpLiCfz43+zyNDnJ2oQcsB0HGT+FU/A/xov7X9llfir4vRL7Ud86CC3jEYlk+0tFFGMDgfdBPoCeTQB7xRXgnjHVPj74V0bQ/FkM1n4lmurqNdU8OWemAR2scg/5ZyD96dhwCSTknPA4rofG3iD4hah8WLbwboPm+GtAh0s6hfeIXsFnXfyBCrSfuxjHOcn6UAep6hNJb2U08NtJdSRoWSFCA0h7KCeOa89+BvxMvPiP/AMJM15oB0RtF1Q6f5DzCSTKopbcRxncSOKxv2aviJrnjM+KtG8QalperXXh/Ufsseo2ChUvIyCQ+FJXt/DxWN+yN/wAhf4qf9jhcf+gigD3uiiigArxz9jz/AJIwn/YY1H/0qkr2OvHP2PP+SMJ/2GNR/wDSqSgD2OiiigAooooA84+OXxNuvhboQ8Qz+E7rWNHQolxc293GjQuzEKCjckdOR6iuXvvj7eaL4csvFPin4Y+JNJ8PXkaSLqEcsNwsaPjaXVTlc5GM039uf/k3HXP+vi1/9HLXnfjf4s2eu/B3Rfg54T0DVNS8Wa9oNvZxQ3tqbSJU8kBpA023dwrbSOCRkHjBAPqPwxrml+JdAste0S8jvNPvYhLBMnRlP8iDkEdiK0q8x+Fei/8ACmf2f7Ox8RXcczaHYzXN7JF90Es0jKvrjdtz3xmvItb+MnjS5+H8fxC0Tx94dS8bFzH4SSw83dAWwIzJjzDLjkkYHXGKAPquivFdZ+Muo3vhbwHb+GNKgj8V+N1H2S3vs+VZKq5llkAwWCgHC8ZxWH8QfE3xa+HPjfwLpV94u0/X9M8Tazb2M8smlxwTQHzE8xV2fKVdWOCRkY60AfQ1FeP6X428W2/7TE3w31C+s7zSH0Y6pBItsI5ky5UIxBwcYPOB2qXwl4x8YN8f/EPw+1a6sL2ws9ITULOVLfypMu+ArkEg45HAoA6nw14m8Taj8RvEHh/UfCM+naNp8cbWWqPJlbwnqAO2K7KvEvhj46+ImufF3x/4P1x9EEmh2kJ09Le3dYd7lsOxJ3kYxkZ7cYrh/Dfjr9orxxqHjfRPDk3ha0vvD+q/ZjcPDiL5SVMMQYMecFyz5PIAxQB9S0V4FrnxW1DVvG2seDbXxvo3gx/D0MEd/fS2y3D3V5IhZkiV/lEaEEMSNxPTFU/hV8XPiD4p8HeMbHydFn8ReGXYxanLbypZ6jAu7MgUEEMdmRj5TkceoB9E0V8veGvHHx68ZfAgePdK1Lw/pLWMM1y/m2yyyaisZJbAxthUKCAMFjjqKnm+IHxx8U/BUfFDQpvDvh2zsbE3T2TQm6k1BY/9a+4jES8NhRk46sOwB9NUV4p4k+N39n/B3wV4oWKwttY8XvbW1ss7sba1kkH7yWTHzFE9BzyB6muRf4veKPCvxO8N6W/jDTfiBoOuSC3uWtNPEMunSZUbsxjBUlhgNk4U/WgD6Zor50h8dfG7Ufjrr/w6s28KxC305Z4roROYrRGYYlKk75Hwdu3IXPPtWj8H/GXxM17VvHvw38Qa1pY8U6A8YtNZSwBiaOQ8MYQVBIAOOnJGc45APcLHUbG+luorO6ine0mMFwEbPlyAAlT74I/OrVfLn7Hd14wt/BfinxFqGvx6jp9rq+oTXtu1oWurudUBLCUtxkjpt/GtjwJ47+IPjnwVZ+NPC/jjSNRu3uojqfhuHT4ybGBpQrKp/wBbvVcnc+VbBx2wAfRdFFFABRRRQAV458D/APks/wAZP+wxZf8ApKK9jrxz4H/8ln+Mn/YYsv8A0lFAHsdFFFABRRRQA2aRYoXlf7qKWP0FeGT/AB716PwfdeMf+FReIB4ftkaQ3j3sKb4w2N6qfmI/Cvc5USWNo5FDI4Ksp6EHqK8z/aRtbey/Z18XWlpCkFvFpbJHGgwqqCMACgDl5vj54gh8FW/jR/hB4hPh+eBbgXkd9A4WJsYdlHIGD1xx3r3VTuUN6jNeafAaCwuv2bPCltqkUU1hL4eiS5jlGUeIxYYMO4IzmuV8HeJfib8WvDmpeMfB3iOw8L6QtxNBolo+nJcPdrGceZOz8ruIICpjHfPWgD13xtrN34f8MXusWWjz6xNbRmQWkMiozgDJ+ZuBgA1z/wADPHknxJ+HNn4uk09dP+1SyqsCvv2qrlRk+vFcj8JfihcfEn4XeK49Z0+PTvEWhpc2OqW8RJj3hHAZc84ODxzgiuL+Afjiz+HP7GEHi68hNx9jafyYA23zZWmKque3JyfYGgD6bor5X8dfGLxr4PsdK8VWPjnw/wCMFmuETUvDtnp+3ykcFiYpFy+FAxlz1I+ldB8SfiV8WdP+MPhHwz4at/D76d4lhlmsI5Y3DhfLPzXBJ42ZDkJgnBX6gH0RRXgd5rfx80Lw/oXh3VY7C/8AEOta69q+s2NiZoLGzwMSugAUNnd97jHWpfAHxE8Uw/HnWfhbqnibSfFUSac15Y30cUcUsUi43QyrF8uRnngGgD3eivm7wt45+OPir4o+NfAlpd+FbKXSDEpv/sztFZq2/DJGTuld8D7zYXaeDmt/4IfFbXZ/Cvj1fiVLbSal4GvJ4r+6tIdqzRIrNuCgYz8jYxjIxxQB7lRXz7deI/jbrnwqHxR8PXdpbyTKt5YeF4tOW48203cB5T85kZPm+TA7AVr/ABA+LmqaTp3grRW/s/w14j8TW/n3c2pIzRaZGqgyNs/ifccKrED1zjFAHtdFfOngL4s+JrP44WngPVPENl430PVoy1lq9nZCB7WQKW8uXYAh+6ffkdOlfQ16tw9nOlpKkNw0bCKR03Kj44JHcA44oA868Y/EXWl8Zah4L8B+HYNd1vTLBb6/NzdeRBAG/wBXFnBLSP1HYDkmtX4M+N7zx94QOsaj4bv/AA9ew3T2txZ3akEOmMspIGV56+xrwj4S6d8QW/ah+JsEfirSBqMSWB1C5bSiUnTy0KrGnmfu8Lxkls4zXo1p4y8XfEj4h+KPDfgfXLTw7o/hh1tbnUjaJcz3N22coqv8qxrggnGcj3zQB7NRXhPw0+JnjzUde8UfDLX4dGHjrQ4/NtL143W0v4iRiQopBBwRkA459q5P4VeOP2hfiRoMWsaPN4atbaz1xoLwzRANcwhxvRBg7VQcZPzEknNAH1FRQM4GeveigAooooAK8bj/AOT15v8AsnS/+nE17JXjcf8AyevN/wBk6X/04mgD2SiiigAooooAKKKKACiiigAooooAKKKKACiiigAooooAKKKKACiiigAooooAKKKKACiiigAooooAK8c+MX/JwnwV/wCvvV//AEjFex1458Yv+ThPgr/196v/AOkYoA9jooooA8c+KH/J0Hwc/wCuGuf+ksdex1458UP+ToPg5/1w1z/0ljr2OgAooooAKKKKACiiigAooooA4T4hfF7wD8P76Oz8X6pe6W8uPKkbSbuSKQ4zhZEiKMfUAkjvVTSfjh8LdS1ODTU8VxWd3c7fIi1G0nsjLu+7t89EDZ7YrzD9vtlTwd4Nd2CqviOIkk4AGxuazP20vEvg3xd4G0/wXoElt4l8Xz3kTWNvp5E8sAx8xJXO0EEDHf8ACgD6ooritM1WP4ffBmx1PxreGL+xtJi/tCYkuxdUAIHdmLYA9SRXA+L/AI4eJ/BdnpfiTxb8OjYeFL+dYmuYdUSa8sw/3DNCFwMgZwrnHQ88UAe50V5542+J1vpmr6P4b8K6Y3ibxHrVv9qs7SKYRRJb4z58spzsj9OCT2FYGhfFrxQfi7Z/DPxN4Gh0rU7m2mukuodS8+2kiVcqUbywxyQQQQCPegD2KivNfh98TrvxT448W+DZ/DZ07VPDiRly12skc7Pu27WAyB8o5Izz0pvw/wDildeKL7xnpsnhK9t9S8Kzrby2kU6SNcuQ2BGTgc7eCSBzzigDe+G3xC8P+P01htBF4BpF+9hc/aYPLzIvUrzyPyPtXXV5N8LfixJ4w8H+KPEFj4IvoJtH1aWy/s2GSNrmd1VCxbJVA2WIPzEfL1rjPCX7R3iXxZZW154e+EWt38H9rGxvZIpSy2sZI2scJy/JLL0XAy3NAH0ZRXk+tfFLxHfXWur8PPBsHiK00GR4Lu6utTW0SedBl4rcbWMhXuTtGeASaw5P2jNOuPgxN8RdF8KanqItJGt9QtBLGgsZgVAErk/dJdcFQTg5IFAHulFfPvij9oXxDovhLS/HI+FupyeD7hYPtWpSXaxOhkAyY4iu9kydodggY4xwQas+MPj9rWg21h4oX4Z6rL4Eu54oV1ma4WGZg/3ZBbkbghyMFiufxGQD3miuI8e/ECLQbrSNG0XTW1vxDrStJp9isywr5SgFppHb7kagjJwT2AJrk/DHxo1BviFqHw98YeEW0rxJFatdafFY3q3UOooFyBHIwTDHnhgOhyRigD2OivAvDvx/8SeKrnxHpXhf4U6te63o14YGs5rtIkjVeGM0uCiPuDAIpYnGela/hz4w6z41+CGpeMfCXhbGvWMk1pdafd3IRLSaNdzMWIBZQCDgAEnjjmgD2YUV84/s/wDxI1jQv2dF8XeLdGmfS7W3ub1tRW7jeS9me5clBH1QlmPXArvdK+IHjZdc8M2mv+B7C00/xDJiC+s9WNwtuPLZwsgMa/OQBjGV6/NxQB6jRRRQAUUUUAFFFFABRRRQAUUUUAeNj/k9pv8AsnA/9ORr2SvGx/ye03/ZOB/6cjXslABRRRQB5f8AtR+I9E0L4I+KbbVdTtrW51PSbm1sYJJAJLiVo9oVF6tgsM46Dk1g/sga7omufs+6JoOn6rbS6lY2UkN5ahx5tuWkkwXTqAeoPcV7dRQB8efBT4uWnwRi1L4V/FLR9StZtMupZNNu4bTzRcROxKgAckMeVYZHOCRiui+PsPjvxd8HtD+I1l4bubW/0PXP7XtNLaJluY7IEbTIgP3sKCw5wCfQ19PSRRSMrSRozL90soJH0p9AHg/hP9obT/iKmkaH4B0nVZfEV7JF9vE1mfI0qIMDLJK/3T8oYJjOWIzjpXNWXjPwof26ry4/4SDTxB/wjY0sTGYCM3YmU+SG6F+2M9eOvFfTUcUcefLjRNxydq4yafQB8t+B/iB4Ii/bD8b6xN4q0iLTZ9Eht4byS6VYJZEMZZVcnaxGD0PY0n7InjfwjY23xKuNQ8RabZI2vXGoD7ROsZNuScSjJ5XpyM9R619S0UAfK37KXjfwnpHwO8Xf2hr1hbyWl7e3MsUkwSQRuT5bBTydx4HqeOtct4P0yT4h/sL3HhbwtLHe+ItGu3vJNPjf9+ALqSQDYOcshYrx8xGBzX2lRQB83eB/2mbbxJ4RsdD0vw7rF58RZEFo2lraN5SzgbWmeTokQPzHPK8gjjNZPxT8VabZftG2fh/4vz6lceFLfSYpNLtIrSWS0vr3I3SSQxKfMO7ICkMFOOma+pEijR2kWNFdvvMFAJ+tOKqSCVBI6EjpQB8rfsx+MNHsvi/8TLWTRdU0Vby/+2C3ubH7Oun2yISXnzhYV9ic89OuNX9jnxV4evPFnxI0u21a1ku77xFPf2cYkGbi3IA8xB1YcckdMj1r6VAGScDJ60UAFFFFABXjn7Hn/JGE/wCwxqP/AKVSV7HXjn7Hn/JGE/7DGo/+lUlAHsdFFFABRRRQB89/t4eINEtfgjqHh6fVLRNYvZbeS2sfMBmkRZQSwTrtG0/N04x1rL8T+DtF+M3wB8Mat4F1q1k8X+F9Ptnsbm1mAlinSJS1vJ3QkrxnGGAPTOfpiigD5v8ABvxUsPjT8Gta8A6leRaR4/n06fT7iwul8pp5whBeMHAOSDlRypzxjBPO/Bn9ojS/Cvg2DwH468L69H4w0RRYxWVvYeZJesvCKoGNr4wOeCOQTmvrKmGKIyiUxoZAMB9oz+dAHyv8eL7xj4P8TfDD4za3ok1xHpcDwa5a2XS2EueMdjh8ZJwWQA4yKp/GT4neH/iN48+D0/hW21S50uLxVCz6jPZyQQeb5kQMKlwNzgcnHA4wTzj62ZVZSrAEEYII4NeFftFeGvG3iPxp4Dm8L+DJr+w8M6xHqdxOL22hWZQUJjjV3B3fKeoA6c0Ac78VfE2lfDX9r3SPGPixri00HUfDTWKXqW7yqkqyOSCEBY9V6D+IVB4H8eWWoftfapqraLr1raap4cghsml0+Uu6B8rM6KpaKNsHBk28cnGa+l7VjeWNvNd2TW8josjQTbWaJiMlSVJXI6ZBI9DU4VQxYKAzdSByaAPmf4W+PvB7ftW/Ee4bxBp0VtdWVvFb3ElwixTNAGMu1ycHaMk4PQH0o/ZK8X+Gb34nfFCyttatHuNV8Qy3mnx78G6hyx3x5+8MDJx0HNfTNFAHydf+OLj4D/tE+MH8aaLez+EfF9xHe2mo29vvEUgXB+uMsGUHcAFYDnn0qD4pWPiTwL4t8WTQ/wBg+ClsWtdMvNSj+zvfzsrBnQE52ZKqvdiT6V7LLHHKu2WNXX0YZFOAAAAAAHQCgD5Y+CHjPwpYfsYXtre+INOt7i20+8tJoZJgsizSK/lptPOWyMcc0nw88aeE7X9h28tLjxBp8d1Ho11p7wNMBILmRH2RbDzuOQQMcjnpX1RRQB8W3cuqXf7Mnwv8aeBlj1u+8CXyTalYwDzJIxj5w6jJGBtzxwr7ugzXrHg/9oLR/iLNpWi/D7QNTfW7uWNr/wC1WYEGlwBh5skkgO1uM7cfeJGcHiveqZFFFFny40TccnaoGTQB8z+CfGvhOX9tDxZcL4g04QT6PFYwStOojmnRgXjRs4Zhg8A9j6UnwN8XeGLz9rD4ktba9YSLqiW8WnsJhi7ePdvEZ6OR7Zr6cooA+Tf2W/HFv4Z8M+NfCP8AZ+oN4ltNU1K/lt5LJ/KtY1iLLJMxwApZNm0HcSemMkcV44s/hrquhaP8TvgtrjeH/iDNcQE+HdNkPmzTOwWRBbj5k25Y5UeWwB4O7Nfc5A9KZ5Ufm+b5aeZjG7aM4+tADLD7R9ht/tgUXPlL5wXpvx82PxzU1FFABRRRQAV458D/APks/wAZP+wxZf8ApKK9jrxz4H/8ln+Mn/YYsv8A0lFAHsdFFFABRRRQAV5B+134k0TRPgb4isNR1G2gvdSszDZWrSAS3DFlB2L1bGcnHQV6/RQB41+zjqmgeMP2c9I8O6bq9tcXUGhpYX8Mcn721doymHXO5eQ2DxnGRXBfsv8AjzS/hb4Y1X4W/E68h8N6xoFzLNbm8bZFd27nIaFjw53bsAckEYBw2PqKmSQwyMrSRI7L90soJH0oA+cfg/Zf8I94F+KHxH8SkaHp3ii7uLmxS+/cuINrrGzBsEFy3C9fzrz/AOHdo3jz9iO78J+FbmO68TaRO14+nRsGuPkmLrhOvzDJXjkjA5r7RooA+ZvBP7TWma74Xg0Oz8I6vN8RGQWcekrZ/u3uAMeYz/wRA8tuwVAPHGarfFzxl4c039q34Yf2t4h05ZNGtLmHV5g22O2lli2qHPRMnsTwCCcDmvp9YolkaRY0Dt1YKMn8afQB86/tc+LJ9H1jwLaareaha/D/AFK6Y67caeXBlQbSsbNH82wgkkLywBrhNE8WeENJ/av0TVPDfhPVdO0CTw8bXTkt9Ga3+1hiMSxoQp8sDJLvjABJ9/sRlVhhlBHoRRtG7dgZ9aAPl74D+N/CTftL/Fi8bxDpsVtftAbOWS4VUuFhEhkZGJwwUDJI7c9KwfhZc6L461T4/wDhXSNbsHv/ABPdTnSFaXb9qXbNh0/vKCQTjPBz0r7AooA+TvgZ+0LY+E/AVv8ADzxp4f16PxloQGnW2nQWTSSXuOIkX+6wGFO7AIAIJzgXPjxeePvBmtfD34yajoq6l/ZdtLBr1pbp/wAe6TNu255A2qdm7puXPevqLyo/N83y08zGN+3nH1p5AIIIyDQB438P/jNp3xN8TaZYfDzSb97CE+frd/eWXlxWybDtgU55lZip4yAAeuePYLmaG2t5Li4lSGGJC8kjsFVFAySSegA706KOOJNkUaovoowKdQB8tfBvx94Mf9rL4l3f/CS6atrrCWcWmztMFiu3RERljc8Md3AA69s074XavD8Ffjt458O+OpE0nR/FF6dT0nVrj93aSHczFN5+VThyDkjlR6ivqOmSxRTKFljSQA5AZQeaAPnfwNc6Zq3xz8ZfG6W6Ww8GWmmR6fa6ndExQ3ZXAeRC2N0eRgN3PAzUX7CHiLQ7rwDqmhQanbtqkWq3Ny1oWxL5TMNsgU8leRyOM8V9IDgYHAooAKKKKACiiigArxuP/k9eb/snS/8ApxNeyV43H/yevN/2Tpf/AE4mgD2SiiigAooooAKKKKACsHxz4y8MeCNGOr+KtZttLtN21GlJLStjO1EGWdsfwqCa3q+WfhZN/wALR/a/8Ya9ruLuy8GA2mj2z/NFC/mFBKB/e+R2zg8sDxtFAHsA+NXgGG9srbVrvVdBF8221n1nR7qxglbGcCWaNU6c8kV6KrBlDKQQRkEd6wPiL4X0nxl4K1Xw3rVrHcWd5bshDqDsbHyuvoynBB7EV82fsx/FrW9B+AmvrqWk6h4ll8IXZtlW2kXelvtYjcXI+RSrAYycYAHFAH1nRXzrc/tGeJf+Fc2fj+x+FGo3GgIqtqd298saQkttPkgrulUcfPhVycZ7177oGqWutaJY6vZMTbXsCTxEjnawBGfzoA5Px38W/AHgjxFbeHfEmty22q3MAuIbWHT7i5doyWAb91G3dG468Vz9t+0b8H7qaeG28SX00ttnz0j0K/ZosHB3AQ8fjXoVt4d0238XXvilY2bUryyhsndsELFE8jgLxkZMpzzg7V9K8P8AgET/AMNQfGTk/wCutf8A0GgD2T4eeOfC/wAQNCbXPCOp/wBo6eszQGX7PJFh1AJG2RVPcdq6OvINZ8WweEfif/wrzwL4dh1HxFrxk1m7W6u/strAuArMWVGbJ2DgKee9XPhx8WL7xRpviiG68G3tv4i8M3X2W80q1uI5jK/bypG2qR9cUAep0V84+Hf2kfEnibTzeeGvhFrWqLDq32K9EE24W0ZxtJIQ5kxnKjheMtyK7Z/iprmv+JfE2j/Drwraa4nhhvJ1G5vdR+ypJcc/uIcI+5htYEttAI680AesUV5N8K/jfp3jjRtV1qbwxrGhaXpEUhvr69aLyUkjALxjaxbcAc8qPz4rD8S/HLxPovhS38fS/Dhm8FzSKTOdTUX6QMcLM1vtwA3GAXzzzigD3WivmT4+fErxZeeJvhmvhXSI7jwvrOq2t1azi9RJNTcbHEeM/u0G/nd1Yeg5+jPD9zqV5o1tdavpo0y+kXMtoJ1l8o56b14PGOlAF+iiigAooooAKKKKACvHPjF/ycJ8Ff8Ar71f/wBIxXsdeOfGL/k4T4K/9fer/wDpGKAPY6KKKAPHPih/ydB8HP8Arhrn/pLHXsdeOfFD/k6D4Of9cNc/9JY69joAKKKKACiiigAooooAKKKKAPmj9v4wnwf4NjmMZVvEUW5XxgrsbOQeo9apfHXwXcfCrxdpfxz+G+mwR2tqiw69plpEqRS27YBdVUYAPGcdwp9a918V/DHwB4s1M6l4k8K6dqt2VC+ZcoXIA6Y5wK19H8L+H9H8PP4e07SreDSXV1a0AJjKsMMMHPBHagDxb9o/XbD4lfsn6vrvg+YalbvHBdSRxnLxokis6uo5BUZJHsTWRonij9nHXvhnF4mvLDTpZFiXzNHmlkluBc7cCJIix3MScKQMc9a9s8J/DXwH4Tu5rrw34W03S5Z4milNvHtDocZBHQ5wO1U9H+EPwz0jxGviLTfBWj22qJIZUuEg5Rz1ZR0B5PQUAeJ2fiWw8CftfRS+LoI9Csta8KWtnYGU/urRhtPk7+nDIy59x0zWrqPiPQ9f/bZ8Lx6LqdtqH2PQrmOd7dw6KxBIG4cE49Ole2+OPA3hHxvbQW/izw/Y6vHbsXh+0R5MZPXB6ivAr/8A4Rzwz+1N4VOg+H9Q0/w9o+lz6fNJaaHcCCKeQnau5Y/mySMtyOeTQBo/DPWNJ8O/tX/FePXdUstNN1b2k0BuZ1jDoASSC2BwGH50/wDZo8U+H9V+NnxYey1S3f8AtLU7eaxV22NcoEkBZFbBYfKTwOmD3r13xV8M/APivXINc8ReFNM1LUYQoS4niy2FOVB9ce9TQ/DzwRDe6nfR+GNNW71QMt7OIR5koZdrDd1AIJHGKAPJ/wBka5tH074pLBLGVXxnqEgCkYCNjafocH8qk/YYkjk+EOq+XIj/APFRXp+VgeDswa9F0v4R/DXS4b2HTfB2mWkd9F5N0sKFRMmQcNg88gVf8G/D3wT4Nuprrwt4bsNIlmTZK1shXeuc4IzigD5j/Z+vfhrY654r8C/Eqzt9K8Q2us3UySXtzJEtxE7E4yGC5A9eoNdR8TrnwVcfsr/EibwFottpugG4SOC5gXbHfuskKvKoPbcCgPfbmva/Gfwt+HvjLUk1LxN4T0zU7xFCCeWL5yvoSMZ/Grev/D/wXr2i2Wi6v4a0+702xGLW1ePEUQwOijjsKAPG/jtIn/DDSsZF+bRNLAO4cnfB09aZ+0vJH/wxnZs7pk2WlFCSOWzF0PrXq1z8JPhvdaPa6PceD9Ml060Z2gtXQmOMtjdhc4/hX8qLz4SfDa80q00m78H6ZPYWZY21vIhaOLdjOATjsPyoA8A+MepaH4b+LXww8TeN7CW58L3fh4WMtyGfbFIyqdxKnPGQTjsSa9Q8My/B0fEnQ7fwPpWmavr00Ulw97aTGVrK2CY3u5JxklVC9eT6V6BdeAPBd14RTwlc+G7CbQ4/9XZSR7o0/wB3PI/Co/Cvw58D+FtLvtM8PeGdP061v0KXaQR4MykYIZuuMH1oA8p/ZMlSTxj8YGjkV1Pi+dhhs8EtzWN+zO8b/C74umN0YHxHqhBUgggxjB47V7FpHwl+G+jtdNpfg/TbJruFoLgwoVMsbdVbB5q34S+G3gTwlczXPhrwvp2lyzxGGU28e0Oh6gjoelAHgnwf8ReAv+GPNP8AD/iq8hu7eSzmW/s4Jx58URuSpkP9zBZTk1T07SvHXwL8feDtM0rxWvi3wJ4g1FbW0tLrEktvuH3ozzjAOdynGM8DNfQNh8K/h1YaXqemWfg3SLez1XH26KOAATgHIDe2ecdKXw18L/AHhzVodV0XwvY2t5ApWCUBmMIPUJuJCfhigDsaKKKACiiigAooooAKKKKACiiigDxsf8ntN/2Tgf8ApyNeyV42P+T2m/7JwP8A05GvZKACivnz9tm98QeFfh2njLwz4r17R7+O7htTDa3ZWB0bdklOm7jqK9V8BwW/hrwFa3mseJL67R7aO6ub7WL0NtLICTubAVfboKAOuorMm8ReH4dVt9Jm13S49RulDW9o93GJpQehVCdzDg9BRL4h0CHXE0KXXNMj1aQBksWu0FwwxnIjzuPAPbtQBp0VXur6ztZYIrq7t4JLh/LgSSQKZW/uqD1PsKq6X4g0HVby4stL1vTb66tTi4htrpJHhPoyqSV/GgDSorP13XNF0G1W61zWNP0u3Ztiy3lykKFvQFiBmrGm31jqVjFfabeW97aTDdFPbyiSNx6hlyDQBYorIuvFHhq1jkkuvEWkQJHcC1kaS9jUJMRkRkk8Pjnb1rkdL+LHh7VPi5qPgaxv7CSPTdPWe6uvtCgCcybRCDnBIHJ9DxQB6LRWRr3ijwzoDxR694i0jSnmGYlvb2OEyD/Z3kZ/CtEXVqbP7YLmH7Ns8zzt42bcZ3bumMd6AJqKx5vFXhiEWDTeJNHjGogGxL30Y+1A9DHk/P1HTNas8sUELzTyJFEilnd2AVQOpJPQUAPorL0DxJ4d8QCU6Dr2lasISBKbK8jn2H/a2E4/Gk1/xL4c8PmIa94g0rSTNnyhe3kcG/HXbvIz+FAGrRTYpI5oklikWSN1DI6nIYHoQe4p1ABXjn7Hn/JGE/7DGo/+lUlex145+x5/yRhP+wxqP/pVJQB7HRRRQAUUUUAFFFFABRRRQAUUV5r8RPCXjDxZ4+sI9P8AGOueGPDtnpxed9MkVHurhpOEJOcBVXJ4/iGD1oA9Kor5U8JaX4v1X9pLxb8Nrn4reNxpWj6bHd28q3qiUuwhyGO3BA8xu3YV6/8ADmx1r4fL4jj8eeN59T0hbiKTTtU1m6jjxGyHcjMSACGHtnIxQB6ZRVLRdY0nW7MXujapZalak4E1pcLMhPpuUkVVvPFHhqzimlvPEWkW8cE4tpmlvY0EcxGRGxJ4cjnaecUAa9FZeveIvD+gRRS69rul6VHMdsT3t3HCJD6KXIz+FaFtcQXVvHcW00c8MihkkjYMrA9wRwRQBJRWRfeKfDNhq8ej33iLSLXUpceXZzXsaTPnphCdxz9K5f4yfE7R/h3ZaZHcT20mq6pf29paWjyAFleVVeQ85CqpY56ZAFAHf0VDZ3VteQCe0uIbiIkjfE4ZcjqMipqACiiigAooooAKKKKACiiigArxz4H/APJZ/jJ/2GLL/wBJRXsdeOfA/wD5LP8AGT/sMWX/AKSigD2OiiigAooooAKKKKACiiigAorJ8ZLqjeE9VTRNw1NrSRbQqQCJSpCkE+hwa+bPjp4d8efDb4JN4qT4t+M7vXIWgWYSXSiHc/DAKBnAPQ57UAfVNFeGD4e+OrfT/DPiLQvif4w1GVbywnv9PvLpHiuLdpY/OHQYwhY9eQCOuK9Zj8W+FZNbOhx+JtFfVQ+w2K30RnDenl7t2fbFAG1RVa/1Cw08Qm/vra0E0gii8+VU8xz0Vcnlj2A5qHTta0fUmul07VrC8Nm5juhBcJJ5DDqr4Pyn2NAF+isjQvFHhnXp5bfQ/EWkapND/rY7O9jmaPt8wUkj8avanqFhpdjLf6ne21jaQjdLPcSrHGg9SzEAUAWaKzdN8QaDqelyapput6be2EWfMure6SSJMDJy6kgYHvXJfCn4o6H8QZtbbS7q1NrY6k1laOJRuulVQTIFPOMk49QM0Ad/RWIfF/hManNpf/CUaJ9vhYJLbfb4vNjYkKAybsgkkDkdSK26ACiiigAooooAKKKKACiiigArxuP/AJPXm/7J0v8A6cTXsleNx/8AJ683/ZOl/wDTiaAPZKKKKACiiigAooooAK+VvCQPwb/a38Sr4kP2Xw944Jm0/UpDthE5cuImbopy0i8/7PY19U1meJvD+h+JtKk0rxBpVpqdjJ96G5iDr9eeh9xQBkfFLxtoXgTwTf8AiHWr2KKKOFvIjLDfcSEfKiD+Ik46V89/B3wZqng39lDx3rviaL7BfeIbW4vnhkXYYo9hCbgeQTknB6AivddI+Efw40rUoNStPClibq3OYJJi03lHp8ockD8K6LxZ4Z0DxZpf9l+I9Lt9Tst4cwTglCR0yO9AHz0WX/h3jlmXH/CO45Pfzelez/Acg/BjweVII/se25Bz/wAsxTP+FR/DX+xf7E/4Q7TP7M83zvsuw+VvxjO3OOldB4S8MaB4T0w6Z4c0u30yy3l/IgBCBj3A7dKANivnH9nq6tZ/2oPjH5NxFITPBgKwJO35W/I8H3r6G1OytdS0640++hWe1uY2imjJIDowwRx7Vx+jfCH4aaNq0OraV4N0uyv4ZBIlxDGVcMDnOc88+tAHmvxH8XLqf7RUXw/k1ux8H2lvpIubrWAscd9dK3PkRTOMRr3Pc84rmP2U9Y8J2Hxr+JVnpevR3NnfahDFpjzXTTSXW1XZiGbLPjBJbp79K+gPF3w68DeLtTttT8TeF9M1W8ththmuIQzKM5x7jPY1Efhl8P8A7fqN+PCOkpdalF5N5KkAVpU4+XI6DgdMZxQB5X+wrJG/w08QhJEYjxLdkhWBIyExmuV+H+uQ+C/jH8Vbfwnr3huXTbzUS8kGsX4tZIr/AOcybM/ejDMQT7YHSvoDwn8OvBPg66nvvCfhjTtKu5IjGzW6FN4ODg846gV8x+G5vCkV9rB+N3wR1+98X3eoy3FzfWujvdwSq2NgjKHCqFCrgZycknJNAHaWngGPSP2WfH2jaJr1h4o1zVUub69k0yQNH5r4YxoASQMKcZ5PNZXwn8Tfs9618ILXUPEdvplpdabZpFqVhdzyM3mIMfLGW+fcRkYHU9q7n4BeCrGx8bap4y8PeC7rwV4evNOW0h066O2a7feH894skRAD5QCcnJziu3/4VB8Mv+El/wCEk/4QnR/7V87z/P8AI/5af3sdM/hQB4p8b7nT7S6+AF1/ZsXhywTWEdbSVwq2keIsKSeBgEfSvpfRNW03XNPXUNIvYb20Z3jWaFtyMyOUbB7gMpGRwccVQ8ZeEPDHjHTotP8AFGh2Or2sUnmRx3MYYI2MZHpwa1NNsbPTdPg0/T7WK1tLeMRwwxIFSNQMAADoKALFFFFABRRRQAUUUUAFeOfGL/k4T4K/9fer/wDpGK9jrxz4xf8AJwnwV/6+9X/9IxQB7HRRRQB458UP+ToPg5/1w1z/ANJY69jrxz4of8nQfBz/AK4a5/6Sx17HQAUUUUAFFFFABRRRQAUUUUAFFFFABRRRQAUUUUAFFFFABRRRQAUUUUAFFFFABRRRQAUUUUAFFFFABRRRQAUUUUAFFFFABRRRQAUUUUAeNj/k9pv+ycD/ANORr2SvGx/ye03/AGTgf+nI17JQB89f8FAv+Tf3/wCwrbf+zVT/AGvdB0m+/Zhg1q6tBJqGnWln9km3EGPeUVgMHHIPP4eldX+1F8PPHXxS8Lp4T8Pt4bs9N8+O5kur67mExdc/KESIqBz13H6CqvxU8BfFDxz8FIfATQ+DrK7cRRXV0NRuXj2RbSpRfIB3MV5B4Hqc8AHnX7T3w38KeHf2ebTxdpdnNH4ls5rKddYednvJXcqpLyk7m65A6DAxipv2nfhx4W8IfCjRvGGhWckHiKz1a0nk1Z5ne9uXkb52kmJ3MSTnnOO2K734y/D74nfEH4O2PgVE8H2FwfK+3XBv7l0HlNlBGPIB+bCk56cgZ60vxu8AfFD4i/DTS/CcKeD9PmSWKa/ma/uHUtE3yrGPIBwcKST05GD96gDiv2nvB2jav8cfhi6m80+5169aC+urS4ZJmjCjADfw8EjIHQmsz41fD3Rvg98Vfhx4w+HVu2jLe6tFpl7bRysYpFZlXJBOTlWOfcA9a2f2jk8YN8Q/gylumi2vigX0gRTNJJZCUBf4tgfaQP7uRnvjNeh3ngLxf45+IXh7xF8QF0TT9K8Nu1xY6XptzJdG4uiMeZJI8ceFXAIUKTnv6gHI/BhrH4jfHr4maz4otodRm0O6TStMtbpN62luGkBKo3ALlck9c5rK8C6DbeE/2pvFfwqs49/gnxDox1M6VuPlW7naG2j+EEhxgYG0qP4RXZ3/AMLfF3hP4zX/AMRfhndaRJb64pGuaNqcrwxyydRJHIiOQcknkcZbrnjZ8F+APEmn+LfEfxL8QS6RqHjTU7T7HY2kM0iWNjbrykIkKF23EKWfZnOcLQB4p+zj8HPAvjSLx7D4i0+4u7fTvFE9tYwi6dFtkjc4K4PUjAJOchQK6fwJ4M8Jf8NeeMNMPhvSmsrPRrSa2ga1QpFJuX51BHDe/Wux/Z4+H/xB8Aap4jXxG/hi60/XNSl1NnsLqcywSuSSgV4gGXkc5BGO9M1z4Z/EGD48X3jzwj4j0Kw07V7OG01D7XbvJcwohBJhXGwsccFjgZ6GgDlZdL0FPiv8RbSzsZviZ4g1oBLm1aBIrXRYNpxDLcyEqp54CKW+X7vGa5L4b6ZY+Iv2Ddb/ALZtRcPo0OqTWRaRiYZE3srA57EkfSvQfD/wn+LHhXxv4sPhTxl4es/DniW7a6kubuzkuL+2dhjKJ8qFu2WYjvt7Vk+Dfgv8WfDfwW8Q/D1fEHha7i1NLi1gQmWNI458+ZO7+UzNJ/CsYCqASSxOAADj9Q+GPhF/2K4/F09i9z4hTRo72LUp5WeeFlbKxxn+CMDgIuBj35rp/FeszeJtR+BvgfX7xzo2uadFfalGzMBfyRxJsic5+YFjkg9Tiumuvhv8Tpv2b4/hWg8HreC1Gntem/uTH9nHO8L5Gd/bHTvn+GqXjb4G+KvFvws8LWE2p6VonjTwkqR6Xf2NxLJBKiKoG8tGrITtB4DYI75xQB2158I9BtPjLo3xG0nUI9Be2tjZTWFtCkcd7kEKCRjoMcYOdoryb4NafrfxM03xn4h1Dw/4M8QzaprFzZ3D6pczGaCFMKkAARgiqOV2kdQevNek/D/wV8VNQ8Q6ZrPxa8T6NfRaN8+n6fpMLLHJPtK/aJmYDLgFgABgbieK42f4L/FTwN8RtY1/4N+LNGs9G1qUz3Ol6srmKKQk5wFU5AzwQQ2ODnHIB337M3gPxJ8N/At14V8Ra/aauYb55bQW7MRbROqny/mGR825sf7VeqVyXws8K6j4W0Gdde1ptd1/Ubk3mqagYxGJZiqqFRRwqKiIoHoucDOK62gArxz9jz/kjCf9hjUf/SqSvY68c/Y8/wCSMJ/2GNR/9KpKAPY6KKKACiiigAooooAKKKKACiimXBmFvIbdEeYKfLV2KqWxwCQCQM98H6UAfO3w4/5Pr+I3/YBt/wCVtW58drXw9H8WvBOta1qF5q11aJMNP8J2lkLiW/mPSUbmCIF7s+B7iqPg34cfFnRvj3rnxPvD4Mnj1uBbW4sY9QuQYIl8sAo5t/mYeWOoGcnpWr8Vvhn48vfjDovxM+HusaDb6jZ2TWNxb6ykrQtGc8gRjJ6nj5eg5oA4j4C6b5v7QHxS8O6t4Zh0Sw1Cyt559HjuhLEpcnPKAKNwPIH0ya5/9nz4L+AfGlz8RrHxDp1xdWen+JJbSxgF1Ii2yrg7kwc7iNqknOQoFeg+EvhV8WvD/wAY9Z8cyeMvD2px6pbR/aQ1o1vJMyD5YAAHWKPPG/LtgdMmtj9n3wD8RPAeu+JZfEj+Frmw1/UZNSlbT7qcywTN/AFeIBl99wIx3zwAcZ4Fn0a1/ap+Iul/EQ2aTPY26eHxqePLNgqnesJk4IIwWx1Kv6NXNfs7aHY+HfDvxU+I2kaUj22n3V4vhe/Ltta3USgiPnBT7mDjnHtWnb6R8RPHnxY8eeMPhzrHg3VdH+2x6Sp8RWhmK+RGN8cACsVjDyNzkByScHrXfeCNT+I8ni+b4Y/FKy8KXllqekTSwy6GXXyo1KoyyI3QEOMHAGR3oA8+8H/DXXviN+zzZW50fwVcXWuW/wBsk124uJnvftDOSZWIj++Pu4DYHTpxUHx08GDRvhx8LbTxKdM1vXoPEVjp15qSxh2uIlYjy2dhuYYwCD6VteDfg78ePh5Je+G/A3xE0JfCdxKxt2v7dpLizVjyyJtI3gdt20nnArtPir8G9U1n4YeGfDXhLWbWPU/DuoQX8NzqgZkupEJLNIUBOWY7uh9PegD1vQ9J0vQ9Nj03R9PtdPs4ySkFtEI0Uk5OAOOSSau1h+BrTxNZ+Hol8X6pZ6jrMjNJcPZw+VbxkniOIH5iijgFiWPJOM4G5QAUUUUAFFFFABRRRQAUUUUAFeOfA/8A5LP8ZP8AsMWX/pKK9jrxz4H/APJZ/jJ/2GLL/wBJRQB7HRRRQAUUUUAFFFFABRRRQAV4X+3T/wAm76r/ANfVv/6HXuleQ/tPeAvHPxM8Hjwj4Zl8P2VhLKk1zdX11KspKk4RUSJhjod27PGMUAdlcwi4+EEludYGiiXQin9okgfY8wY87kgfL97qOnUV8i/Em00a2/ZgsIfCXhq41LTtFvYWHjK4hWyN1M04DPBGcyyKS2wltoGOrYr6hl8JeKPEvwV1LwP4tk0iw1G505rBbrTJ5JoiPLCiQh0Qrz1TnjvzXkWq/BP42678E4fhzq3jLwhBZ6YsEdjDbWsx+1pEwKrPMwygUAEbEySBk9aAGftZeGtJ1jUfhfrLxSW2p6vq9va3N3BKyyeUY87Qe2CTg9al/aQ+G+ifDj4O6tc+BNKvLKw1LU7WTxAlvNK+61Undxk7VzjP1ra+IXwu+MHiWx8GQnWPB9zceHbuPUHnneeFXmVdvkpGkRxEoA+ZmLMSTheBWr+1Hcaxqfw60LwbHqNlpfinxFqUEMVrHIZbafYd0iO7KuYeATleem05oA84/aA0fwN4u174S2fga20vUL67uohJb6aV+fTQUL+b5fIjHzcnH8XvXT+LLe8vv2kdF+HelaXoV3ovhzwut5p2lapPItuJvNCCXAVt7omAu4HAyetEum/tFeBtJvNbRvhKbaytzLcCC1ktjJGgyRu2oBwO5AFXfih8MfEfxMHg/wCLngPV18JeNYdPhfZcZ2FHXfsYhTyu91wVIYHBwKAJPBHwZ1jSPi5q/iHVE8LWXhjxBatBf+HLMySQXEgUHdskUKTuBY4A7+pzz/7KPhPSrnwx8QLzTdK0621yHW9RtNOvhAoktgQVUK+Mqoz0FenfDHwb8Qj4jXxX8VPEWmanqVrA9vptjpkRS1tQ+N8xLAFpWA256BSQPvGuR8D/AAf+I/huXxhoieKNBXwxrVzeXkKwwP8Aa5ZJlYLHIWBVIwWGSu5jjgjNAHk/hbxN4e0PT9D+FXxn8Gv4S13TNRguNP8AEQtQ8c8iTq/mM/U78bWcFlOcnbivtdWVlDKwZSMgg8EV8++I/hf8TvG/w00n4deNU8Gta2jwCbXLa4mkuBHHx+7haJQJCBtLb8cnjtXv9pCttaxW6ZKxIqLnrgDFAElFFFABRRRQAUUUUAFFFFABXjcf/J683/ZOl/8ATia9krxuP/k9eb/snS/+nE0AeyUUUUAFFFFABRRRQAUUUUAFFFFABRRRQAUUUUAFFFFABRRRQAUUUUAFFFFABRRRQAUUUUAFFFFABXjnxi/5OE+Cv/X3q/8A6RivY68c+MX/ACcJ8Ff+vvV//SMUAex0UUUAeOfFD/k6D4Of9cNc/wDSWOvY68c+KH/J0Hwc/wCuGuf+ksdex0AFFFFABRRRQAUUUUAFFFFABRRRQAUUUUAFFFFABRRRQAUUUUAFFFFABRRRQAUUUUAFFFFABRRRQAUUUUAFFFFABRRRQAUUUUAFFFFAHjY/5Pab/snA/wDTka9krxsf8ntN/wBk4H/pyNeyUAFFFFABRRRQB5x48+EOk+MfF9h4o1HxN4ntr7TH8zTltLmJI7RsDLIpiOScfxE16HaRNBaxQtNJO0aBTLJje5A+8cADJ9gKkooAKKKKACiiigAooooAKKKKACiiigAooooAK8c/Y8/5Iwn/AGGNR/8ASqSvY68c/Y8/5Iwn/YY1H/0qkoA9jooooAKKKKACiiigAooooAKKKKACiiigAooooA8d1P8AZ18Dy+ILzWtF1TxT4YnvX8y5i0XVWt4pHJJLFcHkknjOPQCu3+H3w/8ADngeGb+yIrq4vbkAXWo39w1xd3AHQPI/OB2AwPaurooAKKKKACiiigAooooAKKKKACiiigAooooAK8c+B/8AyWf4yf8AYYsv/SUV7HXjnwP/AOSz/GT/ALDFl/6SigD2OiiigAooooAKKKKACiiigAooooAKKKKACuM+Kvwy8J/EvS7ex8T2kztauZLS5t5jFNbscZKMPoOoNdnRQB5NonwD8JWd3FJq2ueLfEttEQyWOtaxJcWu4HILRcBsEdGyPavWVAUBVAAHAAoooAKKKKACiiigAooooAKKKKACiiigAooooAK8bj/5PXm/7J0v/pxNeyV43H/yevN/2Tpf/TiaAPZKKKKACiiigAooooAKKKKACiiigAooooAKKKKACiiigAooooAKKKKACiiigAooooAKKKKACiiigArxz4xf8nCfBX/r71f/ANIxXsdeOfGL/k4T4K/9fer/APpGKAPY6KKKAPHPih/ydB8HP+uGuf8ApLHXsdeOfFD/AJOg+Dn/AFw1z/0ljr2OgAooooAKKKKACiiigAooooAKKKKACiiigAooooAKKKKACiiigAooooAKKKKACiiigAooooAK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iiigAooooAKKKKACiiigAooooAKKKKACiiigAooooAKKKKACiiigAooooAKKKKACiiigAooooA8bH/ACe03/ZOB/6cjXsleNj/AJPab/snA/8ATka9koAKKKKACiiigAooooAKKKKACiiigAooooAKKKKACiiigAooooAK8c/Y8/5Iwn/YY1H/ANKpK9jrxz9jz/kjCf8AYY1H/wBKpKAPY6KKKACiiigAooooAKKKKACiiigAooooAKKKKACiiigAooooAKKKKACiiigAooooAKKKKACiiigArxz4H/8AJZ/jJ/2GLL/0lFex1458D/8Aks/xk/7DFl/6SigD2OiiigAooooAKKKKACiiigAooooAKKKKACiiigAooooAKKKKACiiigAooooAKKKKACiiigAooooAK8bj/wCT15v+ydL/AOnE17JXjcf/ACevN/2Tpf8A04mgD2SiiigAooooAKKKKACiiigAooooAKKKKACiiigAooooAKKKKACiiigAooooAKKKKACiiigAooooAK8c+MX/ACcJ8Ff+vvV//SMV7HXjnxi/5OE+Cv8A196v/wCkYoA9jooooA8c+KH/ACdB8HP+uGuf+ksdex14D+0R/wAJX/wvv4S/8IT/AGL/AG75Os/Zv7Y837LjyIt+/wAr5/u7sY74zxW1n9qP+78G/wA9SoA9k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orxvP7Uf934N/nqVGf2o/7vwb/PUqAPZKK8bz+1H/AHfg3+epUZ/aj/u/Bv8APUqAPZKK8bz+1H/d+Df56lRn9qP+78G/z1KgD2SivG8/tR/3fg3+epUZ/aj/ALvwb/PUqAPZKK8bz+1H/d+Df56lRn9qP+78G/z1KgAH/J7Tf9k4H/pyNeyV8oD/AIX3/wANSNx8NP8AhKv+EJHe++w/Yvtv/fzzvM/4Dt969Lz+1H/d+Df56lQB7JRXjef2o/7vwb/PUqM/tR/3fg3+epUAeyUV43n9qP8Au/Bv89Soz+1H/d+Df56lQB7JRXjef2o/7vwb/PUqM/tR/wB34N/nqVAHslFeN5/aj/u/Bv8APUqM/tR/3fg3+epUAeyUV43n9qP+78G/z1KjP7Uf934N/nqVAHslFeN5/aj/ALvwb/PUqM/tR/3fg3+epUAeyUV43n9qP+78G/z1KjP7Uf8Ad+Df56lQB7JRXjef2o/7vwb/AD1KjP7Uf934N/nqVAHslFeN5/aj/u/Bv89Soz+1H/d+Df56lQB7JXjn7Hn/ACRhP+wxqP8A6VSUmf2o/wC78G/z1KvNf2bP+F+f8KxX/hEB8M/7L/tK9x/ahvvP83z38z/V/Lt3Z298YzzQB9XUV43n9qP+78G/z1KjP7Uf934N/nqVAHslFeN5/aj/ALvwb/PUqM/tR/3fg3+epUAeyUV43n9qP+78G/z1KjP7Uf8Ad+Df56lQB7JRXjef2o/7vwb/AD1KjP7Uf934N/nqVAHslFeN5/aj/u/Bv89Soz+1H/d+Df56lQB7JRXjef2o/wC78G/z1KjP7Uf934N/nqVAHslFeN5/aj/u/Bv89Soz+1H/AHfg3+epUAeyUV43n9qP+78G/wA9Soz+1H/d+Df56lQB7JRXjef2o/7vwb/PUqM/tR/3fg3+epUAeyUV43n9qP8Au/Bv89Soz+1H/d+Df56lQB7JRXjef2o/7vwb/PUqM/tR/wB34N/nqVAHslFeN5/aj/u/Bv8APUqM/tR/3fg3+epUAeyUV43n9qP+78G/z1KjP7Uf934N/nqVAHslFeN5/aj/ALvwb/PUqM/tR/3fg3+epUAeyV458D/+Sz/GT/sMWX/pKKTP7Uf934N/nqVea/Cv/hfn/CzfiZ/Yg+Gf9qf2la/2v9sN95Hm+QNnkbfm27eu/nPTigD6u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rxuP/AJPXm/7J0v8A6cTRn9qP+78G/wA9SrzRP+F9/wDDUUmB8NP+Ep/4Qtc8332H7F9tP/bTzvM/4Dt96APq+ivG8/tR/wB34N/nqVGf2o/7vwb/AD1KgD2SivG8/tR/3fg3+epUZ/aj/u/Bv89SoA9korxvP7Uf934N/nqVGf2o/wC78G/z1KgD2SivG8/tR/3fg3+epUZ/aj/u/Bv89SoA9korxvP7Uf8Ad+Df56lRn9qP+78G/wA9SoA9korxvP7Uf934N/nqVGf2o/7vwb/PUqAPZKK8RbUv2klJVr34Igjggz6hSf2p+0l/z/fBH/v/AKhQB7fRXiH9qftJf8/3wR/7/wCoUf2p+0j/AM/3wR/7/wCoUAe30V40rftRMoZf+FNMpGQQ2pYNLn9qP+78G/z1KgD2SivG8/tR/wB34N/nqVGf2o/7vwb/AD1KgD2SivG8/tR/3fg3+epUZ/aj/u/Bv89SoA9korxvP7Uf934N/nqVGf2o/wC78G/z1KgD2SivG8/tR/3fg3+epUZ/aj/u/Bv89SoA9korxvP7Uf8Ad+Df56lRn9qP+78G/wA9SoA9krxz4xf8nCfBX/r71f8A9IxSZ/aj/u/Bv89SrjNY/wCFq/8ADRPwk/4WSPBYj+06p9i/4R83Oc/Yzv8AM87t93GPfPagD6XooooA8c+KH/J0Hwc/64a5/wCksdex1458UP8Ak6D4Of8AXDXP/SWOvY6AMD4g+MNC8C+FbrxJ4iujb2NvgHapZ5HY4VEUcliegrz7VvjbeaB4fTxL4n+GPi3SdBePzPtrLDKYgR8vmxo5ePccDkcEjOKu/tReBdc8f/CyXTPDM6RaxZXkOoWgY48x4s4UE9DzkH1FeUeB/wBo2xubO4+HHxy0W48P6pLA9jdXUsJEEyspQl1/hyM8jK0AfT+i3y6no9lqSRtGt1AkwRjyoZQcH86t15d8VfFeteB/Afhqz8DaaNbvNTu7bSrO4KNLDCjJxO+zquAPQc9awfD/AMQPGOifH+x+GXijVtE1+11OxkuILyzg+zzW0kalmjkjDN1xx04IoA7/AOI/ju28Iz6RpkGnz6trmt3JttN0+F1QyMBlnZmICIo5JP4AmsT4VfE3UvFXi3XPCHiLwbfeG9b0dVklVpRPBLGxwrJIAM569K8k+N8fjz/hqL4dRx32g+azXZ0ndFLsjTAz5wzy2M/dr0Lxv8S9Y0XxHovw9OseH9P8SXOntfalqtyrfZLZFYLiOMkFnYnhSQMDOaAPZKr2t9Z3U91b21zFNLaSCK4RGBMTlVcKw7HaynHoRXgXw6+LPjPVviNr/wAL7u+0DVNUjszc6Rr9nA4tJOFO2RATyFboD1Ug1z/7LTfFG+03x3c2WvaHdXI8TXiXU19BIXnuVjRQRtOFjOFGOwHHagD6lorxv9nP4keJvHq+J7fxWNO0zVtDu2s57CCNgYiM/vCzHlSQcY9K3/gh4l8VeL9O1LXNafTjpX2yW20traFkeeONypmbJ6MQcAemaAPQ5HSONpJGVEUFmZjgADqSa4DSfiRda7pmqa74Z8IaprWh2r+XZ3UE0MbaiVJEjwrI65jXGAxI3HO0Ec1x/wC2j4iv9K+FNvoGlztb3XibUodKMqtgpE5JfH1ACn2Y169pOmWmi+FrXR7CJYrSys1t4UUYCoibQPyFAHlPgL4+N460qfVPCvww8ZajZwTG3klX7IgEgAJX5phkgEfmK7H4X/EaDxze63p7eG9c8P3+jSxx3NrqkSI/zqSpXazAjA6186fsZ+PI/Cfwr8QRN4X8T6sV1i4n8zTdPM0X+rT5S2eDx+or2u08cXdn8CLj4rR+HRe65daeLh7WCIq8uHZY0bGT8obn8aAPWKK+dNd+JnxK8EX3gTUPE+o+H9QtfE91Db3mlR2pt7iwMxG1lJcs6rnklRyK7zxz46125+Jlp8MfA62cesNZf2jqWo3iF4bC23bRhARvkYkYGQMHNAHp9V7S+s7yS5jtbqKd7WXyZ1RwTFJtDbW9DhlOPcV4/wCEPE/xcuPFvi/wFrNjYfbNPtRcaT4j+xPHaThimA0eTlgGPAPVGzXHfshX3i6Hw74p1rXNc0650m316/k1SaSJ/tMsqKuXU52heBx2AxQB9M0V4X4e8W/Fv4ieD7vx14LuNC0nTS8h0nTLu0aaW+jjYjdJJuHll8EAAHHeqtn8cvEHiT4B6n488K6LpkesaL5sesWV7OwW3aNQWKYHzcEMAcdx1oA9+orwj4N+Lfjh4xufB/iPU9H0C28IajY773a2LktsOJgM/KHbBCjOF68mvW/H/ijTvBfg3VPFGqlvsmnW7TOq/efHRR7k4H40AblV9SvbXTdOudRvp0t7S1iaaeVzhURQSzH2ABNeG6n4q+Nsfw1j+J9r/wAI61r5A1BvDgtnaT7IRu/4+N3+s2/MflxUnxI8Y6n8RP2Y77xd4Lu7CysLzSLltRiu42klQBcPGhU4DDDrk8cg0AS6v8edS07TdG8Vt8OdWm8F6vOIoNSinR7gKxwkjQLkhGHIyc47ZIFes+M/E2jeD/C974k8QXYtNNso/MmkIJPoAAOSxJAAHUmvNv2UIvFq/CPwzJrF1o8mjto8H2CO2icTrx/y0LcH5cdO+a3P2kPA+pfEP4Q6v4Z0aeOHUZDFPbeYcK7xOHCk9s7cZ7ZoAxbj42Xlh4cTxXq/wx8XWPhp0837eVhdo4uokkhV/MRSMHJHQivTPCesw+IvDWna7bRPFDf263EaPjcFYZGcd8V8yfDz9oybRU/4V38dNDu9G1FIjZvqDwny5kI25kX6HllyDXrPj/xPdfD34P6NJ4B04eIWnlt9P01kBkiVJOFlbZ1UDHSgD1WuR+JPjq18HLpVmlhPquta1dfZNL06BlV55MZYlmICoo5Zj0H1rzi0+IPjjwv8dPDfw/8AFOr6Fr9p4gtnImtLf7NNZTJGzlXQO2QcDGcZz7VyPx9i8d/8NMfDBY9R0L57u+OjI0EmIl2x7jNg/MSCANvp70Aer/DT4nap4j8d614H8SeDb7w7rWlw/aC3mie2nhLAKySADOcjjHr3BFemV4349+JWteH9c8PfD+TWPDtl4o1G0ku7/U7kMLS0iTPKRk5d2xhVJA+Ukmud8B/Frxne/E7Vfhjeah4f1q+lsnudH12zgZbYkDO2VATyBnoevHegD362vrO5urq1t7qGWe0ZUuI0YFomZQwDDsSpB+hqxXy1+ysfiXfXPxBmTxBo1zcL4gnS8nvLeRnluFiAUrg4WP7vHUAcV337PXxI8WeNPEvizQfGUWmadqvh24FtLYWyNubJ4l3MeVO1gMex7igD07xnq9/oWgTarp+iXOtPbkPLaWzqJmjz85QNgMwGSFyM4wOaf4Q8SaN4s8PWuvaDepeWF0u5HXggjgqwPKsDwQeQa4/4O+JfFXivUPEV9qU2myaBY6jNp2nS28LJJdNEwV5TkkbQ25BjqVJ9K4X4RXz+Ff2n/H/w/jZE0rU401uzgXpFKwUS4HbdyT9BQB9AUUUUAeNj/k9pv+ycD/05GvZK8bH/ACe03/ZOB/6cjXslABRRRQAUUUUAFFFFABUV3cQ2lrLdXEgjhhQvI56KoGSalooA87+Hvxd8P+OfHmteE9FstTSXR4FlnnuoDCrFmACqjYfoQckAEEYr0Svn74U/8nkfFT/sH2f/AKBFX0DQAUUUUAFFFFABRRRQAUUUUAFeOfsef8kYT/sMaj/6VSV7HXjn7Hn/ACRhP+wxqP8A6VSUAex0UUUAFFFFAHPfETxlongPwrceItemkS1hKoiRIXlmkY4WNFHLMT/UngGvLvDv7Sfh268b2PhPxN4V8SeELvUdv2OTVrdUSQscKDgkjJ79PU17Dq+iabq17pl3qFss8mmXBurTd0jl2Mm/HchXbHpmvEP2uNEh8cax8P8AwFp6q+u3OtC+3quWtrKNG86Qt1VclMf3ioHUUAfQFct8VPHWj/DvwdceJtaS4mhidI47e3UNNPIxwEQEgE9T17Guprxf9ofwN8UfFGu6BrngHXNJsjoLNcwWt0pLTXBGMkkFcbeBn1NAFn4OfHnSPid4nl0PSvCPifTmht2nkub+3jSJQCAASHJyc8cdjXr9eI/s7/F/XPFmu6p4B8f6MNH8Z6Om+ZFG1LmPOC6jtjK9CQQwIr2yaRIYnlkYIiKWZj0AHU0AOorw7wv4y+JvxS0PVPFngG+0PRNEhuJrfSIr6zaeXUPLODI53DylJyAACfWs/Rfjl4m8R/BrxD4i0XQdNt/FHhmSWHWbC7nYRxFAfmQgfNnB4OOQeaAPoGivA/gz4y+OXjRvB/iO+0bQIfCeoWzHUGV8XDEbsSquflBO3CjPGc175QBz3xI8XaZ4E8Ear4s1fcbTToDIyKQGkboqLnjczEAe5rQ8L61Y+I/Dmna9psnmWeoW0dzCe+11BAPuM4PvXk/xp0iL4peP9M+FUsko0aytH1jXmicqckNHaxZHcuWkx6Riuc/Yn16+0/SvEXwl198at4SvnSJW4L27OeVH90Nzn0kFAHd+L/i4+g/F7w58Pm8KaiTrdwYk1KZ1jgKhSWKYyzEHAwQvXrXqNfN37UN1q1n8dPhPc6FpqanqaXFx9mtZJfKWRyuBubsB1PsKls/ip8U/Avxb0Twr8WdO0WXSfEcgh0/UNMRlSKUkAIcn5vmKg5weQaAPoyivIrnx14p8ZfFHXfA3gC503Tbbw3HF/aurXkBuD9ofO2GOIEA42nLE8EEelUPht8TPFt/418Q/CnxhDptn40063M9hfwRt9kvoiAVcITkHDAkZ7N3FAHtlFeL/AAC+JHi7xd418XeF/GSaVYan4dmWE2lqjbpQSf3wLH7vTA/2hTIfivrOh+CPGXjzxK2n3fh/SbyW00gWkTRy3zI+wMSxwAWOOOyk0Ae10V8w+O/jV438E6fpXiubxB4Q8S2NzcJHf6FpsbCe3VwWzHLuJfaAQSQOcV9L6fdRX1hb3sG7yriJZU3DB2sMjP50AT0UUUAFFFFABXjnwP8A+Sz/ABk/7DFl/wCkor2OvHPgf/yWf4yf9hiy/wDSUUAex0UUUAFFFFABRRRQBwfxj+JA+GehNr9/4V1nVdIhVTc3dg0BFuWbaoZXkVuSRyARyOa2Phl400f4g+CdO8WaGZRZXyEiOUASRMrFWRgCQCCD/OuT/aohiufgbrlvPH5kUs1mjpnG5TdwgivLf2bZ5vhX8c/FnwT1GR1028kbU/D7OeChGSo9SUGD7xH1oA90+LnxB0P4Z+C7jxTryzyW0TpGkNuAZJXY4CqCQPfk9qoeBPiJc+MPAlx4vsPButWtmbJrrT47l4DJfAKSFRUdiCSMDcB1FeI/tYY8e2/jKMl30TwJpe87WwsupzEYB9fLjOfqwr0D4Taprui/skeG9W8O2dld31noYnEV3IyRlUVmblQTnjgUAei/C/xLqPi7wXZ69qvh298O3dwZA9hd58yMK5UE5A4IAI46GumrwPTvip4/vP2XLf4nWNhol1qq29xc3qzl4o0jR2XKKM5YADgkZwfWub1v4p/HK1+DWk/FZNN8NW2kRWttNeWcis9xeI5UNMuDtjUk5C5JAOT6UAfUFFUPDeqRa54d03WoEKRX9pFdIpOSFkQMB+tcD8TvH2sWXjrQ/hz4Nhs38R6vE9xJc3mTDY2ydZCoOXb0XigD02uQ+Ivjq18J3Oj6TBYy6rr2uXDW+madFIqNMVXc7szHCoi8sfcYBrz0fEjxl4C+Lmj+B/iPJpup6Z4iJXSdZs7c2+yXp5UkZYjOSBkH+Ja4z41Q+Pv+GqvhqsepaD5rtqB0dXgk2Qx7Du87nLMUwPlwMr70AetfC34naj4o8Y654N8ReD77w5rmkIJZAZBPbzREgBklAAOcg4x/I1t/FP4ieH/hz4fl1jXReyoiFxDaW7SuwHc44UZIG5iBz1rotCXVE0e1XWpLWXUhGPtL2qlYi/faDzj61w37Tn/Jv/jb/sFS/wBKAOt8DeIIPFfg/SvEltby20OpWyXCRSkF0DDIBxkZ+lbNcH+z1/yQ/wAG/wDYJg/9BrvDnBx17UAeP/GH9oHwv8NvFKeG7vRdd1m++zrPMNMgSRYAxO1XLMMMQCcemPWu4+F3jKHx94NtfFFrpGpaVb3TOIob9FWUqp27sKTgEg4+lfO2vWX7Qfwd1fX/AB5C2i+K9I1K8bUdYtbeNt8YwFAXIDhUQADGcBenWvoz4YeMtM8f+BdM8W6QsiWt/Fu8uT70TglWQ+4II9+tAHS0UUUAFFFFABRRRQAV43H/AMnrzf8AZOl/9OJr2SvG4/8Ak9eb/snS/wDpxNAHslFFFABRRRQAUUUUAFFFFABRRRQAUUUUAfkD47AXxtrgUAAajPgD/ro1YtbfjvJ8ca6Byf7Rn/8ARjVk3FtcW9y1rcW8sM6NtaJ0Kup9CDzmgCNQWYKoJJOAB3p00ckMrRTRvHIpwysuCPqK+i/h94O8PfBfwra/E74nWaXfiG5XzPDnhyT7xb+GeYdgOCAen16eGeOvE+q+MvFmoeJtakje/v5TLKUQKo9AAOwGBQB+r3w4/wCSf+Hv+wbb/wDota36wPhx/wAk/wDD/wD2Dbf/ANFrW/QAUUUUAFFFFABRRRQAUUUUAFFFFABXjnxi/wCThPgr/wBfer/+kYr2OvHPjF/ycJ8Ff+vvV/8A0jFAHsdFFFAHjnxQ/wCToPg5/wBcNc/9JY69jrxz4of8nQfBz/rhrn/pLHXsdAHm37QHjS88BaDoGu2sdzPD/btvBeW9sheSaBlk3qqgZJGA2B/drzv9ojxR8DfH/wAJb64uNZ0jVdVkt2XR0tWDagLoj92gjH7wZbAIYYxmvoqWGKUp5saPsbcu5c7T6j3qsuk6Wt0LtdNsxcA5EogXf+eM0AfJ/izVPGvw1/Z0+Feg69ealo9hd3iW/iO8tQRcWdmX3LCGHKHy2wcc/Jisy48VfDHRf2kfh7q3g7TL6DQobG5hW7i02fOoyupVBGXG+ZtzYLep619l3EMNxEYriGOWM9VdQwP4Gm/ZbXMTfZocxf6s7B8n09KAPmT43+NPCcP7VHwxmuPEGmwppi3CagXuExZs4G1ZTnCH6niovjl4i/4V18ftF+Kl5pC6/wCCtX0gWFzc20azpGQ2QwPTPQjkBgTzxX0+9lZuzM9pbszdSYwSadNbW81v9nmt4pIcY8tkBXH06UAeV/DP4l+H/H/i+O3+H+keZoVlbPJqOqtZeSglbb5cEZIBLcszegUeteefsl+LtI0fxL418C3a3p8Q3ni++uFs0tXJjgwP3zsQFVPlxyc5K4ByK+l7W2t7SEQ2tvFBGOiRoFH5Cs7xMNRtNA1S98OafaXWtrayNaRS4VZpgp2KzZHBOB1H1oA+bP2h/D/irwf8aLLxF4DWOP8A4T+A6DqCkcLOwwJRj+LYMg+qe9fSvhHQ7Pwz4X0zw/p6BbXT7ZLePAxkKMZ+pPP415P8KdJ+K3i/xbY+Mfi9o+k6H/YscqaVpdk27dNIAGuJP3kg4XKqM55Jx6+2UAfPH7dNhIPA/hjxN5bvbaH4gt57raPuxMcFj+IUf8Cr2/xHr+iaJ4ak1jWdWstO0/ys/aLmZY05HABPUnsByak8WaDpfijw1qHh3WrcXOn6hA0E8Z4ypHUHsR1B7EA1zXwt0jxJoOkf8Ib4mjTVbLS41j0zWCyk3UA4RJkPKzIAATyrDBznIAB4l/wT28Q6EfAWs6AdXsl1aXWZriOxaYLM8RjT51Q8sPlbOOmOa9T/AGhtS1jwD8CdavPAdmLa6tk/dmCPP2dXfMkijnkbifxzXpsVpaxOJIraFHHRljANSuqupV1DKRggjIIoA+EviZ4j+Fr+DPAmp+G21HU76LXrO71vX7q0mkZXGGkSSdxy3cIueFru/HHjeX4b/tGaZ8XL7S9UPgrxbo0VnNO9uyvARjbuQ/db5FbacEqzdwa+qxY2QgEAs7cRBtwj8obQfXHrT7m3t7qEw3MEU0R6pIgZfyNAHnPw/wDidbfEjxPOvg63uJ/C9hbN9p1Sa2aNLm4YgJFDuwWCjeWOODtHevFv2fNW0zUPCHj74T77xfE2p6xqhFstu48iNlwJJHwAi5GOuckcV9YW8ENtCsNvDHDGvREUKB+AojghjlaWOGNJH+8yqAW+p70AfN37MHxM8P8Agv4a3HgX4g6jB4b13wu8kc1tfN5TSxbiytED/rCckYXJPGBzXM+HrFfCX7LnxL1/xNJHov8Awl9xd3OmWt2fLldZF2xLsPO5sE4AyBycc19Y3Gm6dcXC3FxYWs0y/dkeFWYfiRU00MMyhZoY5FHQMoIFAHmn7LWtaRq/wJ8JxaXqVreSWOlwW12kMoZoJVQAo46qeOh+vSp/2mfCWo+Nvgn4h0DSI2lv5IVmt4lODK0bBwg9ztxXokMMMIIhhjjBOSEUDP5VJQB86+CPjR4RuP2dmsNWv0tPEdjpbaTPoknF69wIzGqJCfnbdx0HHOelZumabB8Lf2JrvQfF+oWul6nf6ZdvHa3EqrI0s2WESr1ZhuUEDOO9fSP9m6d9s+2fYLX7TnPneSu/88ZqeaCGcATQxygdN6g4/OgDyz9lLxDoOr/BHwtp+l6xY3l5p+lwRXlvDOrS27AEYdAcrypxkc44rU/aD8W6h4I8AReI9Ojnmkt9WsVkghXLzxNcIskajuWUkfjXfQW9vASYYIoi3UogGfyp00UUwVZY0kCsGAZc4IOQfqKAPBPjP40+A/j74VX0+t63pN7L5Di0hBA1GG4wQqLEf3itu4IxivN7q/8AiD8Mf2S/BtlfzajpEd5qix6pcwqRc2Fg77go4+RiufcdK+uW0nS2uhdNptmbgHIlMC78/XGatTxRTxGKaJJYz1V1BB/A0AfFfiXxT8K9G+Nfwt1rwbZXw0Sza5M+pjTpyb+RkKqqO6755N5wcZwXFdt8e/G3hRP2lPhHNPr1hANMluzqSyTrmxMgjCLNg4jOQQQTxjJ4r6b+yWuIh9lhxCcxDyx8n09KR7KzkZme0gZm5JMYJNAHzF8fvEB8CfHLwx8X5NNi8QeCr/SRpl3PbIk6IC7MrhuV53AjnB2kZ5r0f4bfE7w74/8AGFta/DzR/N0e1geXU9Uew8mONiBshjJAy+fvDsB3r1iW2t5bc28lvE8JGPLZAVx6Y6UWlrbWkXk2tvFBH12RoFH5CgD5l/ZW8XaTonjrx34LvFvTr+oeK55Y7NLVyY4QnMrnG1EBXHJzkjAOaP2ntJ8V+BvitofxL+HsUZv/ABGn/COX0TA7XnlG2BzjvwOexiX1NfSGsR3Fvpl/d6PZW02qC3kNusgCiWUKdis3HBbAPNeN/DTTPi9448X6Z4i+L2h6P4fsfD0ks2m6dZNua5uXTYJpP3kgARS4XkHLE44FAHqvw98M2ng3wRo/hexO6HTrVId5HMjgfO592Ysx9zXing6zGsftv+LNYtlZ4NG0WK1mkH3VlcD5frg5/CvcvF97rVjoksnh7R/7V1NyI4IWmWKNWY43yMx4Rep2hmwOATWH8J/AsPgnR7s3FyL/AF3Vrlr3WL/bt+0Tt2UdQi52qvYfU0AdnRRRQB42P+T2m/7JwP8A05GvZK8bH/J7Tf8AZOB/6cjXslABRRRQAUUUUAFFFFABTZHSONpJHVEUFmZjgADqSadQRkYPIoA+YfhF4y8JT/tg/ESaHxLpMkOp2tpDYSrdIY7qRVjBWNs4ds8YBOcH0r6equljZIyslnbqVOQRGARVigAooooAKKKKACiiigAooooAK8c/Y8/5Iwn/AGGNR/8ASqSvY68c/Y8/5Iwn/YY1H/0qkoA9jooooAKKKKAOC+OPxS8P/Cjwe+uayxmuZd0dhZIcPdSgdAeyjIJbsPU4FeFeBf2gfhN4cm1DxJq2ral4g8ZaxHvvLmGwKqoBHl2kO4/JGuePXDMTnFfV00EMwHnQxyY6b1Bx+dRixss/8edv/wB+hQBw/if4q6L4U1TwfoviWw1C01bxRtSCCBBMtvKdm5XbIPDOBkA5x0qr4y+OHw+8G+PG8H+KtQudIu/s6XCXVxbn7M4boA65OfXIA969FmtreaWKWa3ikeI7o2dASh9Qe1MurGyunV7qzt52X7pkjDEfTNAHj3gK1j8cfHu7+Kmk2c9voFrov9kWl1PAYjqUjSb2lRWAby1AChiPm7cV634gsP7U0HUNM3mP7XayQbgcFd6lc/rV1VVVCqAAOAAOlLQB8wfso+OtJ+HXhDVPhj8R7618M614euppVW+kESXFu7bt0TNgP827gckEYzzjF0CO30X4P/GHx7rkqaPYeMLmdtGivP3UtxHhwjBDgkvuyBjOBmvq+603T7uZZrqxtZ5F+68kSsR9CRU0sEMqBJYY3UdFZQQKAPK/2SdZ0nVPgJ4WttN1K0u57CxSC7iilDPBJz8rgcqfrXoXi7xJofhLQLnXvEWpW+n6fbKWklmbGTjhVH8THHCjk1pQwQwAiGGOIHrsUDP5UssUcybJY0kXrhlyKAPnr4F+GPAfxY0fVviFrn2XV9c1vUZLi4iivGEmnwA+Xb27hGBGI0B5HJJxXnnxRufCPwG/ac8MeIPDl5bQaffW5ttd0+KcyyQISB5jgktyGDDP9yvseGCCDPkwxxZ67FAz+VNktLWVy8lrC7HqzRgk0AfN/wC0D4k0OL4sfCDx5/aMUvhaG6laTVoQZbZAy4XLqCBz/X0q98VbzT/i98VPAWgeCrqHWLTw/qa6vq+qWhEttaqm1ki80fKXYj7oJI496+gpLW1kt/s8ltC8P/PMoCv5dKLO0tbOLyrO2ht4852xIFH5CgD5k8A6rD8IP2nPHmm+NZE0rR/GU41DStUnOy1ZwzsUMh4Vv3jA5I5X/aFb/gq2h8eftYaj8RtBY3PhvRtFXS01BR+5u7ks+4RN0dVDEFhxke4r3u9s7O9jEd5awXKA5CyxhwD+NSQQwwRLFBEkUa9FRQAPwFAHzF+0lpXirwb8aNB8ceBLdHuvFELeH7xDnb5rjEchC45AyQSeqCuy+Pfw7vv+GYpvCHhW3a5u9JggmhiRNzztEwZyB3Ync2O/TvXtcsUUpTzI0fYwZdy52n1HoafQB8xeC/2ivA+s+ErewsvCMsvj14xaR6LHpwPnXO3Gd+MLHnlicFQDxxX0tp6zpYW63Xl/aBEol8sYXdjnA7DNNh0+whumuobK2jnb70qxKGP44zVmgAooooAKKKKACvHPgf8A8ln+Mn/YYsv/AElFex1458D/APks/wAZP+wxZf8ApKKAPY6KKKACiiigAooooA8e/a38SeH9H+Ed/Y6prFlaXl1PaNb20koEsqrdRMxVPvEAKSSBgYrhf2u9NOreGvDnxo+HOpWt7qfh27Upd2TrOkkLOB1XIba+Mg8AFs19LTW9vMQ00EUhHQugOPzpyQwpF5SQxrH/AHAoA/KgD5q+Klnpvw//AGSdb0PxJrNlF4o162e8ukmlVZru8mkV5AqdTt4XgYAUdK3Pgz4z8J2v7JFnNL4i0sf2boDQXifak3QylHxGwzkMTwAeT2r3ea3t5yDNBFKR03oDj86aLOzCMgtYArHLARjB+tAHyR4K8ZeF0/YI1Oxm1ywivEsLuya1e4QTedJJJsTZnOWByOOmT2NaHi3xb4Xb9gmzsU8RaW92+h2tisC3KmQ3CCPfFtBzuXqRjgc9Oa+pvsNnt2/Y7fGc48sdaX7FZ7dv2S325zjyxjPrQByXwN1bS9X+EfhabStQtb6OHSbW3la3lDiOVIUDI2OjA9QeRXjnxse6+HP7Tfhn4r6hazyeGLqyOl6hdxqWWzJyAzAdByDn696+lIYooU2QxJGuc4RQBn8KLiGG4haGeJJY2GGR1DA/UGgD5z+L1xpXxc+L3w10jwXqEGsw6DqJ1fVL6ycS29rEpjZFaRcrvYpjbnPPT0o/G7xp4St/2svhe8/iTS0TSftseoubldlo8iFFWVs4Q7uMEjHfFfS1lZ2dlGY7O1gtkJyVijCg/lQ9lZuzM9pbszHJJjBJNAC2V1a31nDeWVxDc206CSGaFw6SIRkMrDggjoRXmH7V+s6TpfwI8U22panZ2c99p8kNpFNMqvPJx8qKeWPsK9URVRAiKFUDAAGABTJ4IJwPOhjlx03qDj86APN/2Y9c0bWPgn4Yj0rVLO9ks9OhgukhlDNBIF5R1HKn2OKveE/iz4X8Ta94w0XTYdTN34Sdl1APbDDlS4PlYJLcxtgEAniu6hghgBEMMcQPJ2KBn8qSG1toZZZYbeKN5TukZUALn1J70AeO6Z+0d8L/ABJ4cml0e8v77U5UdItEWydr2Z+QECDKnPruwAeSK6T9nTwff+BfhFo+g6oiRXwElxcQoQRC0jl/LyODtBCnHGQccV3UGn2NvMZoLK2ilPV0iUMfxAqzQAUUUUAFFFFABRRRQAV43H/yevN/2Tpf/Tia9krxuP8A5PXm/wCydL/6cTQB7JRRRQAUUUUAFFFFABRRRQAUUUUAFFFFAH5EeLbu4sPiNq19aSGK4t9VmlicDlXWUkH8xX0Jp/xk+E2t2EPxM8ZeF0n+JekRiFLSJNtrqcuP3dy4xtBXHIPTjGeAPnXx4D/wm+u8H/kI3H/oxqxcH0NAG/8AEHxjr/jvxTd+I/Ed611e3LZ9EjXsiDso7CufpcH0NGD6GgD9ePhx/wAk/wDD/wD2Dbf/ANFrW/WB8OP+Sf8Ah/8A7Btv/wCi1rfoAKKKKACiiigAooooAKKKKACiiigArxz4xf8AJwnwV/6+9X/9IxXsdeOfGL/k4T4K/wDX3q//AKRigD2OiiigDxz4of8AJ0Hwc/64a5/6Sx17HXjnxQ/5Og+Dn/XDXP8A0ljr2OgAooooAKKKKACiiigAooooAKKKKACiiigAooooAKKKKACiiigAooooAKKKKACiiigAooooAKKKKACiiigAooooAKKKKACiiigAooooA8bH/J7Tf9k4H/pyNeyV42P+T2m/7JwP/Tka9koAKKKKACiiigAooooAKKKKACiiigAooooAKKKKACiiigAooooAK8c/Y8/5Iwn/AGGNR/8ASqSvY68c/Y8/5Iwn/YY1H/0qkoA9jooooAKKKKACiiigAooooAKKKKACiiigAooooAKKKKACiiigAooooAKKKKACiiigAooooAKKKKACvHPgf/yWf4yf9hiy/wDSUV7HXjnwP/5LP8ZP+wxZf+kooA9jooooAKKKKACiiigAooooAKKKKACiiigAooooAKKKKACiiigAooooAKKKKACiiigAooooAKKKKACvG4/+T15v+ydL/wCnE17JXjcf/J683/ZOl/8ATiaAPZKKKKACiiigAooooAKKKKACiiigAooooAaY4/8Anmv5UeXH/wA80/KnUUAN8uP/AJ5p+VHlx/8APNPyp1FAAOBRRRQAUUUUAFFFFABRRRQAUUUUAFFFFABXjnxi/wCThPgr/wBfer/+kYr2OvHPjF/ycJ8Ff+vvV/8A0jFAHsdFFFAHgX7Q2jXviD49/CXSdP1+/wBAuZodaKX9jt86LbBEx27gRyAQfYmtv/hT3jL/AKLt45/KD/4mk+KH/J0Hwc/64a5/6Sx17HQB47/wp7xl/wBF28c/lB/8TR/wp7xl/wBF28c/lB/8TXsVFAHjv/CnvGX/AEXbxz+UH/xNH/CnvGX/AEXbxz+UH/xNexUUAeO/8Ke8Zf8ARdvHP5Qf/E0f8Ke8Zf8ARdvHP5Qf/E1D4b8e/ET4j67r7+AovDmkeHtGvHsEutWhluJr2dDhsJG6eWg9Tk/06D4R+MPGeveIvEeg+NNCsNJvtEaGP/Q5Gkiud6lvNQtztIxgdR35oAxf+FPeMv8Aou3jn8oP/iaP+FPeMv8Aou3jn8oP/ia9iooA8d/4U94y/wCi7eOfyg/+Jo/4U94y/wCi7eOfyg/+Jr2KigDx3/hT3jL/AKLt45/KD/4mj/hT3jL/AKLt45/KD/4mvYqzPFT63HoF2/h0WB1QJmD7dv8AJB9WCfMRjsCPqKAPMP8AhT3jL/ou3jn8oP8A4mj/AIU94y/6Lt45/KD/AOJq5+yz468QfET4YP4j8Stbm+bUriHbBGEREXbhQO+Mnk5NerUAeO/8Ke8Zf9F28c/lB/8AE0f8Ke8Zf9F28c/lB/8AE17FXEfHHx9H8NfhtqXiprUXc8OyG1gZtqyTSMFTceu0E5OOcA0Acp/wp7xl/wBF28c/lB/8TR/wp7xl/wBF28c/lB/8TU2nSfHLSfiRosOoSaL4l8K6lGTqM1vbLatpjhc/LlyzrnpncSMg44Neh+MPE2k+FNKTUtYnMUMlxFbRhRlnkkYKqgdySaAPNv8AhT3jL/ou3jn8oP8A4mj/AIU94y/6Lt45/KD/AOJqv+0Z498eeB9b8JjQzo0ejavrFtYTvJGz3XzOu7GfkCkEjoT3r2qgDx3/AIU94y/6Lt45/KD/AOJo/wCFPeMv+i7eOfyg/wDia9iooA8d/wCFPeMv+i7eOfyg/wDiaP8AhT3jL/ou3jn8oP8A4mu4+KF140sPCtzqHgaPR7jUbVGma21GGR1nVRnYhjdSremc56e9cN+y38S/FXxT8M3+v+IF0C1SC5NqLKwglWaGReSZGeRhyCMAAfWgBf8AhT3jL/ou3jn8oP8A4mj/AIU94y/6Lt45/KD/AOJq58avF/xE8O+LfCmjeCYPDN6/iG5a1W31GKbzYiil5JtySAGNUAyMZB7nIA9P08Xa2Nut/JBJdiNRO8CFI2fHzFVJJC5zgEk47mgDyT/hT3jL/ou3jn8oP/iaP+FPeMv+i7eOfyg/+Jqv+01488eeA00C78OnRo9Lv9TgsriSaNpLkM7c7QfkC4GOQTz2r2qgDx3/AIU94y/6Lt45/KD/AOJo/wCFPeMv+i7eOfyg/wDia7DxMvxEPxG8OtoEmkr4RCyf2ys+ftDNhtuzjpnb6d812VAHjv8Awp7xl/0Xbxz+UH/xNH/CnvGX/RdvHP5Qf/E16pr76pHo10+iraNqAjJg+17vK3dt23nH0rzf9mLxv4k8e+CNT1fxRJaNfQazc2gW1i2RIke0BVB5IznkkmgCn/wp7xl/0Xbxz+UH/wATR/wp7xl/0Xbxz+UH/wATXsVFAHjv/CnvGX/RdvHP5Qf/ABNH/CnvGX/RdvHP5Qf/ABNexUUAeO/8Ke8Zf9F28c/lB/8AE0f8Ke8Zf9F28c/lB/8AE17FRQB8oj4beJv+GpW0D/hbPiv7b/whIvP7W/dfaPL+3bPs/wB3GzPz9M5r0z/hT3jL/ou3jn8oP/iaaP8Ak9pv+ycD/wBORr2SgDx3/hT3jL/ou3jn8oP/AImj/hT3jL/ou3jn8oP/AImvYqKAPHf+FPeMv+i7eOfyg/8AiaP+FPeMv+i7eOfyg/8Aia9iooA8d/4U94y/6Lt45/KD/wCJo/4U94y/6Lt45/KD/wCJr2KigDx3/hT3jL/ou3jn8oP/AImj/hT3jL/ou3jn8oP/AImvYqKAPHf+FPeMv+i7eOfyg/8AiaP+FPeMv+i7eOfyg/8Aia9iooA8d/4U94y/6Lt45/KD/wCJo/4U94y/6Lt45/KD/wCJr2KigDx3/hT3jL/ou3jn8oP/AImj/hT3jL/ou3jn8oP/AImvYqKAPHf+FPeMv+i7eOfyg/8AiaP+FPeMv+i7eOfyg/8Aia9iooA8d/4U94y/6Lt45/KD/wCJo/4U94y/6Lt45/KD/wCJr2KigDx0fB/xlkf8X28c/lB/8TXmn7Nfw28Ta58MVvrH4s+LNEh/tO9j+y2fleXlZ3Uv8y5yxGT7mvq2vHP2PP8AkjCf9hjUf/SqSgB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vNPhX8NvEuofE34m2Fv8WfFmnzWGp2sc91B5XmXpaDIaTK4yBwMY4r6trxz4H/8AJZ/jJ/2GLL/0lFAC/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Xmcfw28Tf8NRy6B/wtnxX9tHgtbv8AtX919oMf20p5H3cbM/N0zmvq6vG4/wDk9eb/ALJ0v/pxNADv+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uL1nwbrXhT9oj4Rtq3j3XvFQubrVBGupeXiDbZ8ldoHXIzn0FfS1eOfGL/k4T4K/9fer/wDpGKAPY6KKKAPHPih/ydB8HP8Arhrn/pLHXsdeOfFD/k6D4Of9cNc/9JY69joAKKKKACiig9DQB8j+M/h98Wvgn431fx58JJTr/h3Up3utQ0ZlMjKSctmMHL4JOHT5gOCMdfTPgR8XfD/xgs9X/su3m8MeMI7dI75GRZWRQSFeMsNrgHPDLkHqCOtL4SeNPGPhLRLjRfGngDxS9rHfXb6dqFjZm68yAzuVWRFJdG54yMFcdKh+DHgzVdS+PXib4vXPhm58KabfWv2OzsLpBHcXLZXfPJGPu52gjPJzQBxPwo0f4t/E5fHekX/xh1fTbLStcmtYry0j2Xcs6KAuSpURQABT5cZG4s2SOMu+HPxl8c+EPhd8S9K8ZSHWfEPgaeO1tbyUmQztK7RR7zwXAZQ248kNycirX7N3jV/DXiP4n2c/hbxHqNrJ4ouZY7vTNPe5QydDE237rYCnJ4+atLTvg34k8YfDv4m6prsP9jeIPHV0l1aWUr82kcLbrdJSOjE4DYzjjvmgDH8Wr8SIvC+leJPBGo/Fi+8axtFPeQ39vIun3QYAyL9nP7lAvIAUfmea6zxt4917XPiVpHgO4h8U6XZxaFHqmtx+HrdzdtNIBtg8xfniQHOSuGJ4yKxvh/4/+PEPhaDwFffCvUBr9ugsYtbmfZaKijb5zt0YqMEYJDEe9TfF/wAL/EzwN8UdB+Kvgiwn8WyJpkWl61ZqT5k4UY37R2PXIzg9sGgCz8Lta8f+DfHnimPWo/GGofDa30ybUrS+8RRsbq3eNQ7R73+dgcsAGP8ACMY5za+Gmk+KPi38OLn4h65428R6LqGr+dJo9ppN+9va6bCjssYMa/LOWK5YyA5BAGK3NCuPHnxag1eHxF4ZvfBXhqbSLnT47W7YNcXc06hTKy8bUjAO3+8Wz9OF+ButfE74X+Frn4Ya98Mte1uSwlkTSdQ08KbaZJGLYeRiAqgsTu7DgjI5AOi/YIVl+AirI25xq10GOc5Py5rp/wBpr4gap4I8K6XY+H5lt9c8Q6lHptlctGJBb7iN0u08EgHgHjmuc/Yq03xf4e+HE2geJ/CF/owF5NdR3FzIg8zeV+Xy87x35IwQOtbX7Vvw71vx74GsZ/DDK+u6FfJqNlA7BVnZeqc8Z7jOOlAHJ/HHSfGPwi8KWvxH8KeOPEurS6ZLGus2Osag9zbXsTtguEbiJtxA+QAAHjpzj/toxr4i+BWmeN7XWtagtrySwZNMEqC1+fcwcrt3b/mxndj5RxW98R9X8XfF34XQeALPwH4g0fV9YaGPV7nUrMw2unojq0jiQ4EhJX5VXrz0qL9rLQ9Wn+D2lfDjwj4V1/Wri3e0dJLSyZ4UiiBHzP03cD5evINAHt3gjQZvD+lNbTeItb11pWEnn6rMkkifKBtUoiALxnp1Jr5//ba8Om41fwHrB13Wo2m1+3s47aK4VYLfOSZY12/6w8fMxbpgAc19DeDtaGvaJHff2XqumMD5bW+o2rQSqwUE/K3Uc4yODg15N+194e8Sa14d8K6h4b0K61uTRtfhvri1tRmVo1BHyjvzQBzH7W+k3mj+E/h7ptprF5qN6vim38m91VxM5kLDaX2BQVBxwAOKd4vh8bfDL43/AA9vp/iR4g8Q2fim+ex1OwvHUWwfC4aGJcJGuXBAHI29Tkiof2grrxt4x03wPInw48RJcWeuxarPb29uZzb2qMCokYfL5pAOUBOPWrv7Qd1rXiLx78M9T0XwP4uvLTQdUXUdQddKcbI2EZCgH7zgA5A6EY60AX/GfjK/8UfGvXvBJuPGVt4f8NWlubiPwzDIs91dTLvBkmj/AHiRquMKu3cd2SQMVb/ZuufiZY+LfEfhvxRD4lvvCkI8/Q9V16MrdkbgDE7H5mOGJ+bn5eAAcDl/H9h8S/h78dJ/iv4H8M33iXQfFFpBHqulrGVnhZI1UZXqpAUEEg4LMpxkGvVvhVq3jvxZrV34n8S6Hc+FtHFv9m07SLhgZ5GLAvPMMfKflCqPQse4oA9Hr5a8GD/hTv7Xup+F2/ceG/HEf2qxHREuMk7R2Hzb19T8tfUteG/tjfD3VfGXgKx1nwvBPJ4n8P3sd1YfZ/8AWsCyhgvuCFYem00AW9N1aLUfiL46+KF3G8+j+DrCbSNMVf43iXzryRe2SwSMEf8APM15imo+N/HHwsXxlaan8UofGt7Gb3To9Mglh0uPDExQCMHy3iKgZd9zHOSf4a968J/D+30v4LJ8P5rh83Gly2t7cj78k0yN50pz1Yu7NXhfwl8SfG74U6NJ8NtS+F2o+J1092i0jUbSQiBlZsqHkII8sEk54KjgjigBv7Qmo+MNX/Z6+H954ssBpnih9dtkuY54toEyuyq7IOxwGIGOvFbHxCh8c/DH4r+ANduPiTr+uw+ItT/s/VdOuGVbPLAYMMIwsajPHVuPvHJpn7Quk+PNQ+H3g3Qp9A1vxHr8Oqxatqc1haGSCBQ7MYlYcHbkIB3C5q5+0hda34p174d3Wg+B/F15Fo+rR6nekaU6mOLj5eerjByvagDW+IGo+MNJ/aq+Humf8JZqUnh7WBdyNpqhIoVaOB/lOwBpB91vnLc8jHQX7jV9Y+JHx18ReBYdc1LRPDXhO1t2vRplwbe5v7qYblBmQ70jVQRhSpJBySOBgfFXUNev/wBoL4d+JdO8DeK7vRtBjne9uE0yTKmeIqAF6krkZ/EdqzviDo3xF+GX7Q938UPBvhq78UaB4jgih1bT7VcyxMqquQB0I2Bgx4yzKcZzQB6N8HfD/wAR/DGseLNJ8Va1caz4aWbf4fub26FxdCM7iyu5+c4yB8+enHFedfs6+J18Gfs6eOvFTQ+f/Zms6lOsZ6MwI2g+2cZ9q9I8E67421hNZ8b+KfDmp6HpkVmYNL0BFM13KM5eaSNf+WhIVVUdBu9a8z+BnhLXdZ+Dfjn4beIvDeu+HrjV7m7uba4vbRkiZZSCnzdMggZHXFAGTq0nxD1z4bWPivw/q3xWPj+ZIr1ES2ki0xyxGYRB/qRGFJwSCTjknNfS/wAPr/WtU8D6LqHiPTzp2sXFnG99alceVMVG5cduc8V87fC3xr8dfBfhuP4d6j8J9Q1nU9OH2PTtTEu21ZAcK0snQqB/EDyOOK+kfCNlqWneGNNsdYv21DUYbZFurkjHmy4+Zsemc0AatFFFABRRRQB42P8Ak9pv+ycD/wBORr2SvGx/ye03/ZOB/wCnI17JQAUUUUAFFFFABRRRQAUUVhePPFej+CvC934i12Z4rO2CjCIXeR2IVURRyzMSAB70AbtFeD6b+0vokXirTtD8X+DfEvhBdTIFpd6pCqxtk4XODkA5HPOO9e8UAFFFFABRRRQAUUUUAFFFFABXjn7Hn/JGE/7DGo/+lUlex145+x5/yRhP+wxqP/pVJQB7HRRRQAUUUUAFFFFABRRRQAUVzvxC8YaX4J8PnVtSS5uHklWC0s7WPzJ7udvuxRr3Y4+gAJNef+Bfj1puu/EaLwD4g8J6/wCEtbuozJZxapEFE+AWwMHg4BI7HGOtAHsVFch8T/iBpPgPT7J7y3utQ1HUrgWum6bZqGnvJj0VQeAPUngVR8HfEq31bxnceCde0S88N+JIrcXUVldSxyC5h7vHJGSrY7jORQB3tFFFABRRRQAUUV5l+0D8VpfhT4aXWR4Vv9ZiZlQzRuqQxOxwodjzzg9Ae3rQB6bRUdrL59tFNt2+YgbHpkZqSgAooooAKKKKACiiigAooooAK8c+B/8AyWf4yf8AYYsv/SUV7HXjnwP/AOSz/GT/ALDFl/6SigD2OiiigAooooAKKKKACiiq15qFjZTW8N5eQW8lzJ5UCSSBTK/91Qep9hQBZooqK8ureztZLq8nit7eJS0ksjBVUepJ4FAEtFcP8Ovit4I+IOt6vpPhPVG1CbSdv2mRYWWIhiQCjHhhlTyKt/E34jeEfhzpUOo+KtS+yrcSeXbwxxmSaZvREXk4yM+lAHW0V5z8N/jV4A8fa5JoWh6jcxaqkfmCzvbV7eV17lQw+bHfFejUAFFFFABRRRQAUVzXxQ8WweBfAGr+LrmzlvIdMhErwRsFZxuC4BPHetDwdrUfiPwppWvxQPbx6jaRXSxOQWQOobBI44zQBq0UUUAFFFFABRRRQAUUUUAFeNx/8nrzf9k6X/04mvZK8bj/AOT15v8AsnS/+nE0AeyUUUUAFFFFABRRRQAUUUUAFFFFABRRRQBSbV9JViranZBgcEGdcj9aT+2NI/6Clj/4EL/jX5H+OwF8ba4qgADUZ8Af9dGrFoA/Yr+2NI/6Clj/AOBC/wCNH9saR/0FLH/wIX/Gvx2VWZgqqWYnAAHJNPuIZreZobiKSKVDhkdSrKfcGgD9k0ZXQOjBlIyCDkEUtYHw44+H3h7H/QNt/wD0Wtb9ABRRRQAUUUUAFFFFABRRRQAUUUUAFeOfGL/k4T4K/wDX3q//AKRivY68c+MX/JwnwV/6+9X/APSMUAex0UUUAeOfFD/k6D4Of9cNc/8ASWOvY68c+KH/ACdB8HP+uGuf+ksdex0AFFFFABRRRQAVW1T7d/Z8/wDZn2b7bsPkfaN3l7u27bzj6VZooA8h+A/w78aeANX8QPrGpaBfWOu6jLqc/wBljlSWKZwPlXdwU478169UcFxbztKsE8Upify5AjglGxnacdDgjj3qSgAoopJHWNGkkZURQSzMcAD1NAC0VBY3tnf2i3djd291btnbLDIHQ464I4pNPvrLUbYXWn3lvdwFmQSwSB0LKxVhkcZBBB9CCKALFFFFABRRRQAUUUUAFFFFABRRRQAUUUUAFFFFABRRRQAUUUy4mht4JLi4ljhhjUs8kjBVVR1JJ4AoAfRSKQyhlIIIyCO9LQAUUUUAFFFFABRRRQB42P8Ak9pv+ycD/wBORr2SvGx/ye03/ZOB/wCnI17JQAUUUUAFFFFABRRRQAVn6xo2navLYSahbrOdPulu7cN0WVVZVbHfG4kehwe1aFcP8aviZ4f+FfgyXxFrjPI7ExWVpH9+6mwSEB7DjJY9AO5wCAeffte6ZF4utfCHgLT4UuNf1PWY5rb5cm2gi5mmJ6qoXjPuK92gjEMEcKkkIoUE9TgV8i+AP2hPhXol3e+MfEF9q+veNtYgBnaCwIjtUGCllBub5UBOM/xMCxPSvq7w5fXGp6BYaldWTWM91bpM9sz7jEWAO0nAyRnnigC/RRRQAUUUUAFFFFABRRRQAV45+x5/yRhP+wxqP/pVJXsdeOfsef8AJGE/7DGo/wDpVJQB7HRRRQAUUUUAFFFFABRRRQBVvre0do724tEnltN0kLeWGdDtwdnoSOOPWvmHV/iJ4Z8Tftc+ErfxVoeseHF0eCSHR31C28pry8mwoD+iDouCfm64zXu3xR+JnhP4a22nXXi67uLS2v5zDHNHbPKqEDJLbQcDH4nsK8o+K9z4d+NPjDwDpvgSaPW5tI1uLVNQ1e1Qtb2Nog3NE0vA8yRtmIwS3y5IA5oAh8ZSTar+3j4O026Iks9L0CW6gjPRZHWbLD3yqf8AfIpf2m520v49/CDWLVmjujqElszK2N8TFcqfUc1c+OGmSeDPj/4N+M0kcraHDC2k63MgLC0jcOI5mA/gBkOT2wPWq3in7J8X/wBo3wg/hm5i1Pw34QV7zUdSt8SWrzkjZCkg+Vm4GQCcZoA+hNQN2thObBIXuxGfJWYkIXxxuI5xnrivnj4f/EL42+PNY8a+HdOtPDOmXmiambQ6jKrSW8G0EGNE+9IxKk7mwAD0NfRN3cW9nay3V3PFb28KGSWWVwqRqBksxPAAHJJr5q/ZY8ZeEV8efFyV/E2kxx3GvzahC8l0iLJbAtmZSSAUHdugyM9RQBP8L/iN8cPiJoms6Hp+n+HNJ1zw/fy2Wo6vc5khklQ4EccK/wAWQ2WztA24GTW18Ovir498SfBHXdfGlaK/inw9e3FnexzSMkEnkrlnAXkE8gDpxXNfsj+M/CMOsfFeafxLpMEcviW61KNprpYw9qWb98CxGU9+2RnqKy/2dNf0TUfh/wDGS1stVtJ7mfUtRvooVlHmPbsG2yhepU5HPuKALOn/ABM/aH8TfCC2+IXh/RtAt7S0haa4jlTfNqCqx3vGnREAGMZycE1D8fPiBb/Ez9jBPFsVsbWS4vYI7iAHIjlRyGAPcZHB9DWh8APiz8P9G/Zbs7K+8Q6f/adhZTWz6W0o+0zSszbUSL777twAIB61wHxK0z/hA/2J7Dwz4kuLew17VdTF9HpruBMqvIz42dflXGT0B4oA9Q8b/EP4weArnwn4n16z8PweE9U1CDT7jS4gz3Nosg+Vml6M20MflGARjvmvo6vlj9sTxt4P1H4R+EIdO8T6Reyy6zZXaJb3SSMYEWRWkwpJChgQT6gjqMV9O6RqWn6xpsGpaTfW1/ZXC7obi3lEkcg6ZVhwaALVFFFABRRRQAUUUUAFFFFABXjnwP8A+Sz/ABk/7DFl/wCkor2OvHPgf/yWf4yf9hiy/wDSUUAex0UUUAFFFFABRRRQBDezG2sp7hYXmMUbOI0+8+BnA9zXyJ8a/itqWueLvhrezfDLxZpsmm+II7pILmFQ90QP9VHzy1fXl3cR2tpNdTEiKFGkcgZIAGTxXyv8T/jb8HfGfiLwXq8XjaeyXw3rCak8T6VM5uAo+4CMbT780Ae8/C7xxeeNYdQku/B2ueGvsjoqrqcYUz7gSSuOwxz9a0PiN4K0Px94dGgeIkuZdO+0RzyRQzGPzShyFYjqp7iqHws+J3hD4mWd9d+Eb6W7isZFjnMkDR7WYEj73XgGtP4geMtA8CeG5fEXiW6e106J1jeRYmkILHA4UE0AeLfADSdN0P8Aab+LGl6PYwWNjbwaesUEK7UQbG6Cm6xZ23in9umys9VC3Vr4d8M/a7W3kXKLMz43YPBP7wHPqq+lcF8N/jr8NNG/aA+I3iu/1uWPSdajs1sZhaSEyGNSH+UDIwT3rr/jJq1x8L/2ldC+LV/aXU/hDVNHGlahdQRF/szbiVLAdASYz74YDmgC7+09p8Gk/GT4T+L7CFYtTfWhZTSJhTNGcHa3c9x+Jr6Mr5a13xTafHr45eCbTwRb3V74Y8MXR1HU9UktmjiLjG2NSwBzxjBGTn0Ga+paAPlf4b+Ov2g/igmuw+Hb3w7pVpo9/cQf2jc2mTdOD8kIUcDAxlven/DH4ifH74r6RcWehw6D4dl0R5LXU9VuYTILq6U/6pI/4cDBJ6DPviuk/YfOfBfi7/sabv8A9lq7+x9/yC/iIB28b6h/6DHQBY+CPxP8TeLPhH4o1DxBb21t4n8Nz3VlcmJP3byRJkNt6dcgjp8vvXC/DrxZ+0n8SvhxH4s0m88OaNDDC/kCW03yao6k5YDog42jsSKt/s//APIm/HD/ALGLVP5PXLfs9/tC+FPAvwJstC8T6fqljqNjbynTk+zOyaopdiDE+MfeJU54GOp6UAdV4h+Ilx8Sv2MPFusatapaarbQtZ6jFGeBKkqAkDtkc4rC0XXP2htK+BNl4702bw9puiaRpcMlvo8lsZJ5rSONcys56EqC2OuKq6F4d1fQ/wBhzxzqGuWM2n3WtvLqC20oIaON5U25B5GRzzg163qn/Jl91/2I7/8ApIaAPRfhr4lTxl8P9C8VJD5H9qWMVy0QOfLZlBZc98HIroa83/Zg/wCTffBP/YKi/rXpFABRRRQAUUUUAFFFFABXjcf/ACevN/2Tpf8A04mvZK8bj/5PXm/7J0v/AKcTQB7JRRRQAUUUUAFFFFABRRRQAUUUUAFFFFAH5BeOwT451wAEk6jPgf8AbRqyrq1urW7ezuraaC5RtrwyIVdW9Cp5Brb8W3dxYfEbVr6zlaG5t9VmlikXqjrKSCPoRX0Hp3xq+FesadD8SfGXhVLn4naRGIYYI4ytrqUmMR3LgDaCmOQenG3PAUAyvAXhHw/8EvCtr8SviXZx3nie6TzPDvhyT7yntPMOwHBAPT69PCvHHibVfGPirUPEutyrLf38pllKIFUegAHYDipPH3i7XvHPii78R+I757u+uWySeFjXsiD+FR2FYNAH68/Dj/kn/h//ALBtv/6LWt+sD4cf8k/8P/8AYNt//Ra1v0AFFFFABRRRQAUUUUAFFFFABRRRQAV458Yv+ThPgr/196v/AOkYr2OvHPjF/wAnCfBX/r71f/0jFAHsdFFFAHjnxQ/5Og+Dn/XDXP8A0ljr2OvHPih/ydB8HP8Arhrn/pLHXsdABRRRQAUUUUAFeUftA+MtU0uXw74D8L3D23iHxbefZI7qMjfZ2w5mmXP8YXO33ye1er183fEgyP8AtzfD5ZkBjTR5jDuHfE2SM98+lAGv+0b8NPBemfs5avbWWg2izaNZ77C6I/fxytIu5zJ94s55YkndnnNZv7E3irUotE1r4T+KGaPX/CdwyIkjZZ7dm7dyFcnn+66V6F+1F/yQHxf/ANeQ/wDRiV5D+0RFJ8Jvjj4S+NlhE66Xf7dN8QLGudw24DEDqTGOPeJfWgDpv22PEWpD4fzeCfD7AX2o2s17fvkgQ2EABkY8H7x2qB3zR+zZpXgHQP2Z9O13XYdI0mLV9OeHVtRuHWFp1ZnXa8pIPQ4Az9KxNZDeLfg/8Vfi3dRyBNc0yay0USLtZNNhyFOO3mPucg88Cut+Allbah+yDpNrdwpLE+iXAIdQ2MiQZGe/NAF7RfDXw01D9m290nwdG994S+x3c1r5kkw3uN5LZfDHD5IzxwCO1V/2L5orf9mXw5PPKkUUf2xnd2wqqLmXJJPQVm/s2rs/Y+iXsNN1AD/vqWvKmvrqx/4J0WH2a4e3We7ME7qMnym1Bww+hHBHcEjvQB9G2Hxu+F99r9nosPimJbm+ZlspJbaaK3uiDg+VOyCKTnjKscnit3xj498LeE7y2sdZv5hfXKNJDZ2lnNd3DRr95/KhRn2ju2Me9eX+P/henxG+Htg+vfEm2fw3arHqFpcWmkQwiJFT5WV9x2rtPbH9KwviNpfxB0X4hWvxI+Et5Y+KJLbQrWz1fSZ3zPLBgvHIF65cZbg5yOhoA958F+LPD/jLRzq/hrUV1CxEzwmVY2Qb1OGGGAPBrzf9sPw9omq/AvxHquoaZbXGoaZZmWxumT97btvTOx+oBwMjoe9Wv2Y/G/h7xx4U1a+0bR7nRL5dUlfVrCY58q6f5n2nAyp+gI71a/at/wCTd/Gn/YP/APZ1oA8R0/4V+GYP2SrLx/oc194f8VWuhnUv7Us7+aN5ZFBYq/zYIOMdOM8Yr179nD4i3Gu/s/6f4x8c6jBatbLJHd39yyxo6xtgSMemSMD3I96474U/CGz8e/s/+ELXxF408Xy6PNYwzPpUN1BFbnHIT5Yg5T2Zj69QKP2obPSvCHh/4YeFtLmt9A8Np4ihjceQJYo1QFkLKxw+GO45PJ5JoA9V8LfF/wCHniXxIvhzS9fK6tJGJYbW7s57R50PIaPzkXzARz8ueOelV9U+N3wp0271G1uvG2mGTTYPPu/JZpVjG7bt3ICC+f4AS3tXI/Ej4Wf25qvh7xh4z+I206FeRSWc9tpscG4vKuIywYkhjgYB71zWk+GfD2qftweKrbUtEsLu3h8ORSJBNArRBnWNHbYRgkqSM46E0AfQPhLxFo3izw5ZeIvD98t9pl7H5lvOqsu8ZIPDAEEEEEEAgivl39pfwb4X/wCGmvhfbrodmkOvXrf2rGibVvP3qcyAfePzHJ6nvX1Zo2l6boumQaXpFhbWFjbrtht7eIRxxjOcBRwOSTXzN+1hp8OrftF/B3TZ5rqCK5uZI2ktZ2hlUGSPlXUhlPuDmgD1v44eDvCt38F9Z0+fw/pxtdL02aXT41gVRaOqEgxYxsP0xXF/sNeHtDtPglpfiC30u2TV74zLdXuwGaVRIQFLnnaMdOlX/ir8JdEs/hp4ku4vE3joyQ6bPIok8T3cikhCcFXcqw4wQQRivO/AWp6lo/8AwT3v9Q0mZobtLO4RZFzlVe42MRjnO1moA9t1L43/AAv068NvdeKohGLgWrXiWs0lmkvPyNcqhhB45Bfit3xb8QfBvhOGzn8Ra9b6fBegG1nkVjFNnkBXAKkkc4znHNcT8KfD/h3xF+yjoegSWsEml3/hxEnQIP8AWNHl34/jEmWz13DPWvnGG91K9/YDsf7QkkkS38QRw2rPyRCJxgZ9AxYD0xjtQB9jeKvH3hDwtd2Vr4h1uDTpb4qtr5ysFlYnAVWxgn2zmqvib4ofD/w34gg0DW/FmmWeqTttFq0u54/lLZkAz5a7QTufA9682/bESNvhj4aZgpZfEOn7Seo+cdKzf2l9D0fUvjj8Ire+021njudUmE4aMfvQqhgGPUjIzg0Ael6T8Z/hnqvhi78Saf4pgm0y1vBYvIIJQ73BGVjjjK75GYdAgOe2a0vC/jvwb42vNQ0HS7x7q6t4c31hd2M0EkSN8uJI5kUjPoRyOeleffHj4czzWWiz/C7+w9B8VWOqvrFraeUkK6hIse2TIAAZsFRk9ieR1rO+A3xMm8TfFXUNB8d+D5fDXxDttLWGcoD5N5bo+7cAeRhnYjlhgnBNAGp4O1SX4b/G8/Cya4kk8Na3Ztf+HFlbd9ikUnzbVSefL43KP4chRXtlfN37Txlj/aF+CkltxMdUkXI6lS8WR9MZr6RoAKKKKACiiigAooooA8bH/J7Tf9k4H/pyNeyV42P+T2m/7JwP/Tka9koAKKKKACiiigAooooAKa8aSAB0VgPUZp1FAEf2eD/nhH/3wKkoooAKKKKACiiigAooooAKKKKACvHP2PP+SMJ/2GNR/wDSqSvY68c/Y8/5Iwn/AGGNR/8ASqSgD2OiiigAooooAKKKKACiiigBk8MM6eXPFHKn911BH60lvbwW8fl28McKf3UUKP0qSigBsiJIhSRVdGGCrDIIptvBDbxiO3hjiQdFRQo/IVJRQAEAggjIPUVGIIB0hjHGOFHSpKKAIxBAM4hjGRg/KOlcv8U0vl8B6ta6J4dutYvby1kto4LRoY2BdSAzNK6AKO+CT7GusooA8l/Zj0DV9B+F2keHPFXg+fSdU0iIx+dcNbyrNl2bMbRux4zzuC/jXrDxxyEF40bHTIzTqKAI/s8HH7mPjp8op6qqqFVQoHQAUtFABRRRQAUUUUAFFFFABRRRQAV458D/APks/wAZP+wxZf8ApKK9jrxz4H/8ln+Mn/YYsv8A0lFAHsdFFFABRRRQAUUUUAFR/Z7f/nhF/wB8CpKKAGpGkYOxFXPoMUrqrrtZQw9CM0tFAEf2e3/54Rf98CnSRpIhSRFdT1VhkGnUUAMhhhhXbDEka+iKAP0p9FFACIiICEVVBOTgYoRFTO1VXJycDGTS0UAZfifTX1LwzqmmWnlRzXlrLEhbhdzKQCcD3rlPgP4HvPA/wm0Hwrr32C6v9OjdZJIMyR5aRmG0soPQjsK7+igBGVWUqygqeoI4o2rs2bRtxjGOMUtFACKqqoVVAA6ADpS0UUAFFFFABRRRQAUUUUAFeNx/8nrzf9k6X/04mvZK8bj/AOT15v8AsnS/+nE0AeyUUUUAFFFFABRRRQAUUUUAFFFFABRRRQB+QnjyKX/hN9d/dv8A8hGf+E/89GrF8mX/AJ5P/wB8mv2U2r6D8qNq/wB0flQB+Nfky/8APJ/++TR5Uv8Azzf/AL5NfsptX+6Pyo2r/dH5UAYPw4/5J/4f/wCwbb/+i1rfoooAKKKKACiiigAooooAKKKKACiiigArxz4xf8nCfBX/AK+9X/8ASMV7HXjnxi/5OE+Cv/X3q/8A6RigD2OiiigDxz4of8nQfBz/AK4a5/6Sx17HXjnxQ/5Og+Dn/XDXP/SWOvY6ACiiigAooooAK8Y/aN8MX0WteFPirodjLe6h4Su995bwpukmsX4l2DqWUEsB3ya9nooA84+IXh4fGD4fw2ugeNfsHh/VYA00tpapOblCVZQGY/JgjBGM9uKteK/h0fGPwrvPA/jDW21ZrlAP7QW0WF0ZSCjhAcbgRn3rrtG0fS9Fjni0mwgso7iZp5UhTarSNjc2BwCcdqv0AcD8Qfh1L4j+HkfgTRfED+HdG+yCymSGzSZ5IAoUKGYjbwOT1NZPg74V674Z+F9z4Bs/H08li1u1taTvpkfm20bZ3gYb5shjgnp716pRQB5P4D+EWqeD/hVqHw+03xzcPaXCultcyadGZLZZCxlA+bDZ3HGenvSeAvgpY+H/AIWah8M9b12bxD4bukZYoZrVYZINzs7EOpOTuIYehFes0UAfP3hD9meLRDFpV58RPEepeE4rjzxoTERwyc5COQclc4yAAD+Ndz4h+HOuzfEefxv4Z8c3Gh3FxZRWc1k1glxbSImcEqWB3c8EdK9IooA434W+ArXwPaao/wDaE+qaprF619qd9KgQzzNxkIOEUDoBUHxl8C6h8Q/C03hmLxRLomm3aGO9WKzSV5l3AgBmPyjjnHXNdzRQBxPwe8E6l8P/AAtB4auPFEuuafZxrFYiWzSF4EBJKllJ39QBnoB3qz8Wvh9oHxL8HXHhnxBG/kSESRTRnEkEg6Op/p3HFdbRQB4l8OPgG3hvU9Ln8Q+Ptd8U2OjMJNM0+6OyCCQDAcgE7sDoDwK0dK+EOtWHxguviWPiDcyaheIlvdW50yMRSW6lcRD5sjhQN3XvXrlFABXjXxF+CmreNPiFpXjO5+IV1Z3eiTGTSYYdMiKW3zBsHLfP0GSeuK9looA4zx14S8QeKPAx8Nf8Jg2nyXELQ395Dp6M1wjDBCqWxH+GaxPhL8Jj4H8F3Pgm+8Rv4i8NywyRLZ3VikZUSE7wXU5IOTx29a9OooA8U0L4G6v4d8O6h4P8PfErVrDwneyMfsRtI5J4I3PzxxTk5UMCRnbnkkc11Pi74R+F9c+DZ+F9qsml6RHDGls8HLwujB1k/wBo7hk565PrXoVFAHgWtfs4y+IvDNlpXif4leIdXurCeJrO6lVVFtGmPlSMHBY4Hztk1teMvgrrHiDxH4d1pfiXq8EvhzDab51lDM4kP3nkbjeT06Dj869jooA4L4keAdU8W/8ACN3dn4vutD1XQp2uI7y2tVfznZNjBkJxtIzke9R+FPhzNY/EGXx/4n8Qtr2v/wBnjTbeRbRbaG3t95cgIpOWLE8k9zXoNV9SsrXUtPuNPvoVmtbmJopo2zh0YYIOPUGgDxWx01fid+0Xa+MoNs/hbwXbyWtlc7cpd37n94Yz/EseF+YfxDFe5VX02xs9MsIdP0+1htLSBAkUMKBURR2AHSrFABRRRQAUUUUAFFFFAHjY/wCT2m/7JwP/AE5GvZK8bH/J7Tf9k4H/AKcjXslABRRRQAUUUUAFFFFABRRRQAUUUUAFFFFABRRRQAUUUUAFFFFABXjn7Hn/ACRhP+wxqP8A6VSV7HXjn7Hn/JGE/wCwxqP/AKVSUAex0UUUAFFFFABRRRQAUUUUAFFFFABRRRQAUUUUAFFFFABRRRQAUUUUAFFFFABRRRQAUUUUAFFFFABXjnwP/wCSz/GT/sMWX/pKK9jrxz4H/wDJZ/jJ/wBhiy/9JRQB7HRRRQAUUUUAFFFFABRRRQAUUUUAFFFFABRRRQAUUUUAFFFFABRRRQAUUUUAFFFFABRRRQAUUUUAFeNx/wDJ683/AGTpf/Tia9krxuP/AJPXm/7J0v8A6cTQB7JRRRQAUUUUAFFFFABRRRQAUUUUAFFFFABRRRQAUUUUAFFFFABRRRQAUUUUAFFFFABRRRQAUUUUAFeOfGL/AJOE+Cv/AF96v/6RivY68c+MX/JwnwV/6+9X/wDSMUAex0UUUAeOfFD/AJOg+Dn/AFw1z/0ljr2OvAv2h9ek8M/Hv4S6zFoWr668EOtAWOlQCa5k3QRL8qkjOM5PPQGtr/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Ag/wCT2m/7JwP/AE5GvZK+UB8Vrz/hqVvEn/CrfiD5n/CEix/sv+y1+24+3b/P2b8eV/Duz97jFem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vHP2PP+SMJ/2GNR/9KpKB8ctQyM/BL4r4/wCwKn/xyvNf2bPiteeHvhiunRfC34hayv8Aad7L9p03S1lh+ed227i4+Zc4IxwQaAPq2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rxz4H/8AJZ/jJ/2GLL/0lFH/AAvLUf8AoiXxW/8ABKn/AMcrzX4V/Fa80z4m/E3UU+FvxCv21LU7WRrW10tXms9sG3bMu/5WPUDnigD6t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8bj/wCT15v+ydL/AOnE0v8AwvLUf+iJfFb/AMEqf/HK80j+K15/w1HL4k/4Vb8QfMPgtbL+y/7LX7YB9tL+fs348r+Hdn73GKAPq6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8c+MX/JwnwV/6+9X/APSMUf8AC8tR/wCiJfFb/wAEqf8AxyuM1nx3ceM/2iPhGk/gfxb4Y+yXWqEHXLFYBPuszxHhjkjbz0xkUAfS1FFFAHjnxQ/5Og+Dn/XDXP8A0ljr2OvHPih/ydB8HP8Arhrn/pLHXsdABRRRQAUUUUAFFFFABRRRQAUUUUAFFFFABRRRQAVh+L/F/hjwjZLeeJtcstLhdgqGeTDOScYVerfgK2biVLe3knkzsjQu2PQDJr5f/ZZg/wCFtfEHxZ8X/Fka30lrfHTtFtZgGjsUADEqp43bWQZ6/ePegD2iz+MHw1uvO2+LbCFooWmZbndCSi9SA4G78M13EEsc0KTRMHjkUMrDoQRkGuU+LPgHRfiH4NvdB1a1geSSI/ZblkBe2l/hdT1GDj61m+J/HVv4D07w34cubOfW/FGowpb2mnWAAad0QB3JbhIwerHpQB6BRXmHhT4vW958QT4A8XeHbzwp4ikTzbKG4nWaG9THWKVcAng8Y7GptT+J99L4g1zTPCXgy+8SQ+H5BDqtxFdRw7JdoZoolbmV1UjI+UZ4BNAHpNFfNP7SPxe8SD4FaRrPhjw7fWdp4lt7c3GoNMgNmk2f3K4O4yEAjOAFB656e/8AhPVL/WNK+2ajoV5ok3mFRbXTo0hAA+b5CRzk9+1AGvRRRQAUUUUAFFFFABRRRQAUUUUAFFFFABRRRQAUUUUAeNj/AJPab/snA/8ATka9krxsf8ntN/2Tgf8ApyNeyUAFFFFABRRRQAUUUUAFRXt1b2VpLd3k8dvbwoXllkYKqKBkkk8AVLWJ418MaV4u0X+xtbWWXTmmjlngWQqs4RtwjfHVCQMr3xigDD8JfFr4b+LNa/sbw74w0vUNQIJWCOT5nA67cjn8K7evlz4oWnw18RftC/DrR/BeoaFY6/p98bi9uLF0RBDHyIcp8rSlhgL1HOcdD9R0AFFFFABRRRQAUUUUAFFFFABXjn7Hn/JGE/7DGo/+lUlex145+x5/yRhP+wxqP/pVJQB7HRRRQAUUUUAFFFFABRRRQAVQ1/WdJ8P6TPq2t6hbafYW67pbi4kCIo+pq/XgH7aSa1ZeH/CPiyy0d9Z0nw5rkd/q1iBuR4l6M691GCM4ON2TxmgD0Lwb8YPh54r1N9L0rxHa/bvPkhit5yYnmKEDcgbG4HIxjnmtrxz468IeB7WG58WeILHSI52Kw/aJMNIR12gcmvIPhOfBXxk8IvqWmT2ovbDxW2sW6yRr9qtAJ1kCso5AdQVyOCD7cel+K/D/AMP9N1i98b+Mm03dJbpa+fq8iGGCMZOyMPwpY8nHLECgDe8HeKvDnjDSBq3hjWLTVbIsU823fcAw6g9wfrVLxj4+8H+ELmC18Ra9a2NzcIzxQnc8jIOrbVBO0euMV45+xvpuhNqXj/xN4TvYV8OalrJTT7CN+YUTPzsnVN2flB/hxTf2Tbn/AITTxv8AEr4iampmvbjV/wCzbcyrnyLaNcrGp7DDAEd8CgD37QtW0zXdIttX0e+t7+wukEkFxA4ZHU9wRXN658Ufh/omuvomqeKtPtr+NlWWNmJERb7odgNqE/7RFeBfD7xXcfDbxX8ePDOnfNp2hRTa5pltj5YHZNzIo7Ll04/2feuv/Zs8Kafqv7LTnWLcXdx4ohvLzU5Z0y88ju6hmPU8KCP0oA98M0K25uDLGIQm8yFht24znPTGO9cj4f8Aih4A1/W00XR/FNhd30u/yY0YgTbfvbGI2vj/AGSa+TT4+1+4/Y6svDTX0xu59f8A+EdNyoO/7MGBxnOc4OPpxXsf7VHhux0L9meG40iJbC68KtZ3GmTQqEeCRXSPKntndk+uKAPoCisH4da43ibwDoHiGRQr6lp0F0yjsXjDH9TW9QAUUUUAFFFFABRRRQAUUUUAFeOfA/8A5LP8ZP8AsMWX/pKK9jrxz4H/APJZ/jJ/2GLL/wBJRQB7HRRRQAUUUUAFFFFABRRRQAUUUUAFcp4x+JHgbwdfR2PijxLY6TcSIJEW5JUMpJAwcY/hP5V1deZftS6XY6r8CPFMN7bQzbLMyRNIgYxSAjDr6EUAej2N1bX1lDe2c8dxbTxrJFLG2VdSMgg9wRXIXHxX+Hdvr7aBN4qsk1US+UbQh/N3Zxjbj179K8G+B/i3W/gl8RW+CvxEvGfRbh93hzVZeIyrHhNx6KTxj+FvY5r128jj/wCGprCTy03/APCJSfNtGf8Aj5HegD1EVnaFrmk64l2+kX8F4tndyWdwYmz5c0Zw6H3BrB+MXit/Bnw81PWrVPO1EoLbTYO813KdkKAd/nYHHoDXz5+zONY+Efx7134R+J9QN2uvWyarYXLZAmuNm58Z7kBwT6w+9AH1lRRRQAUUUUAFFFFABRRRQAUUUUAFFFFABXjcf/J683/ZOl/9OJr2SvG4/wDk9eb/ALJ0v/pxNAHslFFFABRRRQAUUUUAFFFFABRRRQAUUUUAfmb4v+PnxhsvFer2dt491NIYL2aONdsfChyAPu+lZf8Aw0L8aP8AooGqf98x/wDxNcP48/5HjXf+wjcf+jGrFoA9S/4aF+NH/RQNU/75j/8AiaP+GhfjR/0UDVP++Y//AImtf4HfCrTL3RZviX8SrhtK8Dac24BuJdTkB4iiHUgngkdeg7keZ+P9V0fWvGOpan4f0SLRNLnmLW1jGxYRJ2H170AfrF4Furi98F6LeXcrTXE9hDJLI3VmKAkn8a2awPhx/wAk/wDD/wD2Dbf/ANFrW/QAUUUUAFFFFABRRRQAUUUUAFFFFABXjnxi/wCThPgr/wBfer/+kYr2OvHPjF/ycJ8Ff+vvV/8A0jFAHsdFFFAHjnxQ/wCToPg5/wBcNc/9JY69jrxz4of8nQfBz/rhrn/pLHXsdABRRRQAUUUUAFFFFABRRRQAUUUUAFFFFABRRRQBFeQi5tJrdmKiWNkJHbIxXyx+xbqieA/FfjD4OeKHWw1yPU2vLNZflF2pUKfLJ+98qK49VYkdDX1ZXGfEb4W+A/iEYJPFnh63vrm3x5F0jvDPGByAJIyrYyScE4zzigDe8WeIdI8LaDca1rd4lrZwAZZurseFRR1Z2OAFHJJAFfPPibWX039tTwVrevQXOm2Gr+Hjb2aXhAMM7ht0ZwSAwLKp5IyetexeHPhP4J0PVrbVo7K+1G/tP+PSfVdSuL42x9YxM7BD7qAfetX4g+BfCnj7SE0vxXo8WoQRSCSFizJJC4/iR1IZT9DQB45+05p/9pfGn4QW+lgHWF1SSV/Lz5i2y7SzHHReG56VieLvAfieXxl4r+JnwL8WXFhrUGoTQa1od1tMVzPD97HJX5h8yhx/HnK9K918H/Dnwn4V1abWNNsrmfVZohC+oahezXlz5Y6IJJmZlX/ZXArI1D4L+AbvW9V1pbPV7K+1h2bU5LHW7y2F3kkkSLHKARyeMY5oA8D+MXjJvHf7F/h3xHLpdtpUkus28MltbjbCrRSyISg7KduQO2cZPWvreyvbO7aaK1u7ed7dhHOsUgYxOVDBWx0O1gcHsQe9c7rfw58E614Dj8C6h4dtH8OxKgiso90Sx7TkFWQhlOe4OTk56mtDwR4T8O+CvD0OgeF9Lh03ToSWWKMliWPVmZiWZj6kk8CgDbooooAKKKKACiiigAooooAKKKKACiiigAooooAKKKKAPGx/ye03/ZOB/wCnI17JXjY/5Pab/snA/wDTka9koAKKKKACiiigAooooAKr6hfWOnwrNqF5b2kTOI1eeVUUseignufSrFc38RfAvhb4heHxoXi7S11GwWZZ0TzXjZJFBAYMhDA4JHXoTQB4Z+2P8PvCraLofiDRNNtrHxg+tWtvYGzQRzXhZxlMD7+B82eox1xX0pAJBBGJSDIFG4jucc1xfgj4U+BfB17DfaLo8jXlvF5NtPe3c129tHjGyIys3lDHBCYz3rt6ACiiigAooooAKKKKACiiigArxz9jz/kjCf8AYY1H/wBKpK9jrxz9jz/kjCf9hjUf/SqSgD2OiiigAooooAKKKKACiiigArC1rxLpGneKNG8L6gdtzrkdybTft8uQwhC8Zyclir5AAOQrenO7XMeP/AHhLx5b2kPinSFvjZSebaSrNJDNbvkHckkbKyn5V6HsKAPk/wCIvhJPh/rcPxQ8C6hJpGtv40n01tOhz5d7GZSAixjrgA5XoQT3r7E1KPQNaafQ9QXTdQYIGmsptkhCnoWQ5wD6kVw/gP4K+DvC+tNrs0NxrGrR3lxcWd1qF1NcG1Er7sIJXYB+BmTG5iMk1Y8V/Bb4d+JfF7eLtR0i7j111Cve2epXFq7ADA/1TqM44yOaAPNPgp4S0zwr+1R46svBkaweHI9Nt/tcMJzDBdOd3lDsCBk7eoB7U/8AY5t5PDGv/EvwFqLFdSsNfa72su0yQyqAkgHdSEB/Eete6+E/DWg+FNITSfDul2+nWasW8uJeXY9WZjyzHuzEk+tYvjH4a+EfFmsxa1qtjdRanHbta/bLC/ns5ngb70TvC6l046NkUAfPPg/wvefEHxp+0Hr2kZ+y6lBNoVhN1SeZUw2D3AKJ+DivQP2ZfEljb/spWtxeypbtoVpeW2oI/wAhgeNnYqwP3TtZevrXsfhbw/ovhfQ7fQ/D2m22m6dbAiK3gTaq5OSfck5JJ5JOTXKa18Hfh7rGs3uqX2iSltQlSa/tor6eK1vJE+680COI5D/vKc980AfJy+Edasv2PtN8XPZzDyfE4154AMkWpYKH/TP0Ne7ftc65aaj+zNKli4upfETWVvp6RHcZ5HkR1CgdeFNe4PYWMmmHTHs7drEw+QbYxjyjHjbs29NuOMdMVxfh34P/AA/0HVrHU7DR53l07f8A2dHdX9xcQ2O45byIpHZIvqoBHagDc+GeiSeGvh34d8PzNvl07TLe1dvVkjCn9RXQ0UUAFFFFABRRRQAUUUUAFFFFABXjnwP/AOSz/GT/ALDFl/6SivY68c+B/wDyWf4yf9hiy/8ASUUAex0UUUAFFFFABRRRQAUUUUAFFFFABXnv7SLKnwO8VsxwosGJP4ivQq5f4heAfC/j6wj0/wAV2l5fWSZ/0aPUrm3ic5By6RSKrkFQQWBx2xk0AYPx7+F2k/FjwJJpVwUg1KFfO0y+2/NBLjj32noR/UV4r+y9r/jHUfjdJ4b8d2zR614X8PvpskrZ3Tr5wZWJ78Yww6jFfTvhnQtP8OaRFpOl/bPskX+rW6vZrp1HTAeZ2bAxwM4Haq8vhXQZPFb+KvsCprL2ZsXuo3ZHeHOdp2kZIPQ9R2NAHl/xEtNR+JHxlsPCuja3LpVn4OiXVL27hhjmxfSZWCPZIpQlU3tyONwrzj9q3wP4y8M6ZonxdHjK78Qan4VvoW/fWNvB5cDSD/niilhv2gg5GGb3r3rwh8J/AvhLxHceIvD+nahaandMz3UzazeSi4Y5yZEeUq55P3gcdRWp8QPA/hrx7pC6R4qs7m908Nua3jv57dJDx98ROu8AgEBs4PIoAueCfEWn+LfCOleJdLkD2epWqXEfIJXcOVOO6nIPuDWxXLfDr4e+E/h7YTaf4RsLnT7OZgzW76hcTxq3PKrK7BCc87cZ4znArqaACiiigAooooAKKKKACiiigAooooAK8bj/AOT15v8AsnS/+nE17JXjcf8AyevN/wBk6X/04mgD2SiiigAooooAKKKKACiiigAooooAKKKKAPyI8WTRW/xH1W4uLWO7ii1aV3gkJCyqJSSpKkEA9OCDX0RB4E+BPjCKP4xQ6xH4e8K2Shtd8Mj/AF0d0B8sMWP4JCOMDkA4wchfnDx5/wAjxrv/AGEbj/0Y1Y3agD0X44/FTU/iTrUSpbrpXhzTl8nSdJhwsVtEOASBwXI6nt0Fec0UUAfrz8OP+Sf+H/8AsG2//ota36wPhx/yT/w//wBg23/9FrW/QAUUUUAFFFFABRRRQAUUUUAFFFFABXjnxi/5OE+Cv/X3q/8A6RivY68c+MX/ACcJ8Ff+vvV//SMUAex0UUUAeOfFD/k6D4Of9cNc/wDSWOvY68c+KH/J0Hwc/wCuGuf+ksdex0AFFFFABRRRQAUUUUAFFFFABRRRQAUUUUAFFFFABRRRQAUUUUAFFFFABRRRQAUUUUAFFFFABRRRQAUUUUAFFFFABRRRQAUUU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eUX37OfwXvbye8uvA1tJPPI0kj/bLgbmY5J4k9TUP/DNPwP/AOhDtv8AwNuf/jleu0UAeRf8M0/A/wD6EO2/8Dbn/wCOUf8ADNPwP/6EO2/8Dbn/AOOV67RQBBp1nbafYW9hZxCK2t41iiQEnaqjAGTz0qeiigAooooAKKKKACiiigAooooAKKKKACvHPjF/ycJ8Ff8Ar71f/wBIxXsdeOfGL/k4T4K/9fer/wDpGKAPY6KKKAPAv2h38UR/Hv4St4Mh0mbWxDrX2dNUeRbcjyIt24p833d2Md8VtfbP2mv+gN8LP/Au9/wo+KH/ACdB8HP+uGuf+ksdex0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ygLn46f8ADUrSf2Z4A/4Sf/hCQPK+0XX2P7F9u+9nG/zfM7fd2+9emfbP2mv+gN8LP/Au9/wpB/ye03/ZOB/6cjXsl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4Lz9prI/4k/wsH/b3e/4V5p+zZc/HSP4YqvhPTfAE2m/2ne/NqNxdLN5nnv5nCDG3dnHfGM19XV45+x5/wAkYT/sMaj/AOlUlAB9s/aa/wCgN8LP/Au9/wAKPtn7TX/QG+Fn/gXe/wCFex1wnxg+Jln8MdE/t3WPDWv6jpKbRPeaclu6QMzBVDq8qPySOQpHvQBy/wBs/aa/6A3ws/8AAu9/wo+2ftNf9Ab4Wf8AgXe/4VGv7RnhO107T9W8ReFfG3hrR9RCta6lqelAWzhvundE74yORkDI56V2XxJ8fHwt4Dh8WaH4f1DxdFPJEsUGlfvGdHziQYB+Xp27igDkftn7TX/QG+Fn/gXe/wCFH2z9pr/oDfCz/wAC73/CvX7WUzWsUzRtEZEDFGHK5GcH3qSgDxz7Z+01/wBAb4Wf+Bd7/hR9s/aa/wCgN8LP/Au9/wAK7Hxn42vPD3jTwx4dt/Cer6rDrczRy6hbITDYgY5kIBx1zzjgGuyoA8c+2ftNf9Ab4Wf+Bd7/AIUfbP2mv+gN8LP/AALvf8K9jooA8c+2ftNf9Ab4Wf8AgXe/4UfbP2mv+gN8LP8AwLvf8K9jooA8c+2ftNf9Ab4Wf+Bd7/hR9s/aa/6A3ws/8C73/CvY6KAPHPtn7TX/AEBvhZ/4F3v+FH2z9pr/AKA3ws/8C73/AAr0vxp4m0Xwd4ZvfEfiC8W006zTdLIQSeThVUDksSQAB1JFcPJ8YodNh0zUPFXgfxT4Z0XU5Uig1O/S3aKNn+4JkilaSHdwPmUYJwcUAZn2z9pr/oDfCz/wLvf8KPtn7TX/AEBvhZ/4F3v+Fem+L/EOl+FfC+oeJNYn8rT7CBp5nGCSB0AzwSTgD3IryP4Z/tOeC/iB40sfCmh+G/FyXl5uxLcWkCxRqqklnKzEgcYzg8kUAX/tn7TX/QG+Fn/gXe/4UfbP2mv+gN8LP/Au9/wr2OuM8e+PovDmt6V4Z0zSLnXvEmrLJJaadBKkQEcYy8ssjkBEHTPJJOADzQBx/wBs/aa/6A3ws/8AAu9/wo+2ftNf9Ab4Wf8AgXe/4Vs/CH4t2fju91XRdR0K98MeINKufs1zp19KjFn2lsRsPv4AyeBxgjI5r0qgDxz7Z+01/wBAb4Wf+Bd7/hR9s/aa/wCgN8LP/Au9/wAK3PjL8Vrf4bzaPDceG9W1L+1b2GziuYtqW0ckjYCvITndgM2Ap6ckVD8Rfi7B4P8AiB4a8HyeFtXuZNf1CGzh1BtsVopdlDYblnZQ4O3aAem7g4AMn7Z+01/0BvhZ/wCBd7/hR9s/aa/6A3ws/wDAu9/wr2OuW+InjbTvBlnYfaLa4v8AUdTuls9N0+22+bdTHsNxAAA5LE4AoA4X7Z+01/0BvhZ/4F3v+FH2z9pr/oDfCz/wLvf8K1vh58VrjxB8Q9T8AeIfB+o+G9fsbf7UEeZbiCaHIG5ZVAH8Q4x+PBr02gDxz7Z+01/0BvhZ/wCBd7/hXmvwruPjovxN+JraLpvgCTU21O1/tVbq4uhCsnkfJ5JUZK7eu7nNfVteOfA//ks/xk/7DFl/6SigA+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UfbP2mv+gN8LP8AwLvf8K9jooA8c+2ftNf9Ab4Wf+Bd7/hR9s/aa/6A3ws/8C73/CvY6KAPHPtn7TX/AEBvhZ/4F3v+FH2z9pr/AKA3ws/8C73/AAr2OigDxz7Z+01/0BvhZ/4F3v8AhXmkdz8dP+Go5ZBpvgD/AISf/hC1Bi+0XX2P7H9tPOcb/N8zt93b719XV43H/wAnrzf9k6X/ANOJoAX7Z+01/wBAb4Wf+Bd7/hR9s/aa/wCgN8LP/Au9/wAK9jooA8c+2ftNf9Ab4Wf+Bd7/AIUfbP2mv+gN8LP/AALvf8K9jooA8c+2ftNf9Ab4Wf8AgXe/4UfbP2mv+gN8LP8AwLvf8K9jooA8c+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VxeszfFCX9oj4R/8LFs/ClsgudU+x/2LNO5J+xnf5nmjj+HGPevpevHPjF/ycJ8Ff8Ar71f/wBIxQB7HRRRQB458UP+ToPg5/1w1z/0ljr2OvHPih/ydB8HP+uGuf8ApLHXsdAHFfFP4hW/gNNIjbQNZ1691a5a3tLPS4lklZlXcThmAwB3rhrv9oJ7TxjaeD7n4VeN4tdvIDcW9myW26SMZywPm4x8rd+1ex3Om2NzqVnqU9uj3dkJBbynOYw4AfH1AFfP3jz/AJPu8Cf9i7N/7cUAemfDn4mDxd4o1Pw3d+D/ABF4b1HTraO5ePVYo08xHYqChRmyMqeelegV5p8cPG8XgT+xpdJ0u31Dxd4guk0fSIpnKKxdwSXYdEUkE+5HrXIeP/H3xJ+EOpaNq/ja50nxH4U1CdbW8lsbM281hK3RgCxDp9cHj3FAHvVFeA/Ff4pfEnQPi54X8K+HdJ0K9sPEAdrBvMYvOoUfNIxwI1Gd3GcgYqdviL8UPCPhvT9H8aaPo174617V2stEt7SXbbtEACZpSM4VQTx1PFAHu9FfPfxK8ZfGD4b614Sh1XV/DmtWHiLV7XTpZIrBoXtHaRd4UbjvVkLAE8jHSuo1Tx54q0j9pDQPh5c/2bc6NrVncXkcqxMs8QjSQhDzg8qOfrQB65RXk9v458V2n7RkXw61FdOn0m60uTUbe4ijZZVAYgI3OOMde9cpqnxb17xTd+I5PB/i7wn4bstHuJbS0XU086bUJo/vMRkeXHnIBGSetAH0HRXmP7NvxOufij4Dk1bUdNFhqdldNZ3kaA+WzgBg6Z5wQwPtzV/43/EM/D/QNPNjZJqGu61fxabpNo77EknkOAXPZB3P0HegDv65n4leNNL8B+GH1zVEmm3TR29tbQgGS5nkbaka5wMk9yQBXlXxF8dfFD4RHSvEfjC60bxJ4Yup0ttSFjZm2lsHc8OpLHenbnB6etc1+2ZN4nvLHwdfadqWjvoF1rljJYKYpPMMp5VnOcFOQcAZxQB6Z4Z+KevTfFKLwD4s8BX2hXV3bNc2V3FcLcwSIBkhmUAKe3fn8K9M1C+s9PhSa+uoraN5Y4VaRgoMkjhEUZ7szKAO5Iqh4Sj8Rx6Tt8U3Gm3GoeYx32EbpFsz8owxJzjrXz/+1tJ44j+IXw2hsda0+DR7rxLaraWZic7rlWQrJOR95QScKO3PXoAej/ET4tN4R+JHhjwa/hTUp11/UIrOLUndUtwWK7tvVmZdw4wAeeeDXqFfM37TUviPT/E3wZmvLe11fXYfEJfybQ+TFPJuQqqls7R0GT710GmeP/ih4a+Oeg+DviCvh6fTPEsEr2Taajg20iDPllm5bHAyRznIoA95orxLxX8UtR1T4ga34Q8M+J/DvhmLQgqXd/qiec89wwyIo48qAq8bmJznoKs/s0fFbVviCuv6H4jtbVdZ0CdY5buyB+zXkbFgsiZ6ZKNx6YoA7P4s+OZPh94bk8Qy+GNX1vT7dGkvH04xFrZBj5mV3UkcnJUHABJwKr/Bn4jQ/E7w0fEen+H9U0vTHYrbTXrw5uCCQ21UdiMEY+YDPbNdlqFpb6hYXFjeQpNbXETRSxsMh0YYII9CDXzP+yfeXPw9+KXjL4HarK3lW1w2oaK0h+/EcEgZ6koUbjgFXoA9X+I/xUk8GeMNJ8NN4H8Q6xPrB2afNYtblJnAyy/PICu0cksAMd69FhZnhR5I2idlBZGIJU46Ejjj2rxaLXbG7+JPjL4naqxOgeCbJ9LsWHR5sb7ll7E/cj/OuK8R/Grxzb+AoPiLpniTwbNG+y4PhdUaSfyGIAXzgcmTkEgLgc+lAHqPxQ+LbeCfHPhnwu/hTUrpde1KCxj1FnVLZS7KGweWZlDg4wAeRng16hXy3+0Z4pfxHpnwP8X6Tpc08t9rtveW9gzhHdz5bCIseAc8Z6V1MXxA+KnhX42eF/DPj6Lw7Lo3isSpaDTlcNaSqAdhZvv4JUZxzuJHSgD0rXPF2saf8TdF8KW/hLULzTdQt5JZ9XT/AFNsy9Fbjv7kde9djXj+qeP/ABpY/tIaF4BurPSYdB1K1uLmKWIs88iohxuJwFO4ds8VPc+NPFnjL4ja54P8B3FhpNn4e2x6lq95bG4LXLDIhjjyo4HVifpQB6J4u1iTQfD13q0OlXuqvboXFrZhTLJj03ED8zXPfBDx8vxM+Hlp4vj01tNjup540gaXewWOVkBJwOSFyR2zjJ61zfwl8W+N/EnhLxZp/jzQRp2qaNJNaC5jiaOK9UIf3iBv6EjpXE/sxeLNP8DfscReLNUDNa6a19MyKcNI32lwqD3ZiB+NAH0hRXy94w+NPjrw54W07x1H4k8G6zbztFJd+G7ONjNDFKBtCTZyzLn5iVAr6S8O6pDregafrFujpDfW0dwiuMModQwB9xmgDN8f+MNJ8F6GNS1PzpZJpVt7Ozt13z3k7cJFGvdifwAySQBVfXfGVv4V+HM3jLxlbf2OlrbCa7thKJWjYkBYgw4ZiSF44yeteU299J4x/bPnsrpt+n+DNH3WkROQLmYLukx67WK59AKp/t6R+Jf+FN30lre6fFoIktRdQNExuJJPO42tnaF+4emflPrQB1I+MeuaX400LRvGHw9v9E03X1BsdQW6SdYjjO2cKMRkAjPJxn2NevW00NzbxXFvIssMqB43U5DKRkEH0Ir5o/aWb4s6f+zzqFzfeIfD8FmEhS6Gn20qyzQuY0EYZj8oJZtx7gAdzXtPwci8Sx+BNL/4SS70y4ZrO3+y/YoWQLF5S4Dbict9OKAOyooooA8bH/J7Tf8AZOB/6cjXsleNj/k9pv8AsnA/9ORr2SgAooooAKKKKACiiigAooooAKKKKACiiigAooooAKKKKACiiigArxz9jz/kjCf9hjUf/SqSvY68c/Y8/wCSMJ/2GNR/9KpKAPY68W/bb/5Nu8Sf71t/6PSvaa8J/bk1fSrX4A63pdzqVpDf3TW/2e2eUCWXE6ElV6kAA8+1AHBfEX4heEdW/ZS0rwPpLN4g8RahpFpZ29hZ27SyRTKqfMwx8uCD7k9K2b7xF8QvgV+zR4RWPRdOnuYlhtrxr2di1o8rkqgjX7+BwfmGCe9eu/ADWNI1j4ReF20vUrO+NtpNtDP5EquYnEYBVgOVOQeD6VwP7dOs6Zp3wSks7u7hS6udQtjDBvHmOFfcxC9SAB1+lAGj+0T8UvGvw50zQNS0Xw9pt/Yale29rJK8zNOZHyxjSEYByqkBi/BIyKzNa+J/xV8I/EjwlB408PeH7bwz4pvlsYIbSZ5LqxkYqFEshOxjzk7RjggHjnnv2vfFXhu6+H3w7NvrunS+Z4hsbxdlwrfuEVw0nB+6CcE+uRVr9rXxR4bfW/hPs1/THCeKLa9cpcowW3BGZSQeE5+90oA7X4h/Enxd4c+N3g3wXHo+lpouv3LILxpWkndUUbhsGBGcsMHLZweBV7xV4+8Qah8UD8NfAUOmrqVraC91XUtQVpIbONjhFWNSpkdvTcoHc1wH7Qni7w1D8d/hBu1qwZIb+SeaRbhCkUbqoR2bOFU5BBPUc1QXU4vhd+17q+teJJPs/hzxpZRraapI3+jpKAuEL9F5HrjkGgDtvBvxS8U2XxRvfhZ4+03Tf+Ega1a70e+sS0VtqKAEhdrlijcHuejenPPeFvip8ZvFnjnxl4N0nwn4YttQ0WaOL7TPdSNa2efMyXYANMX2qVCquBuye1GrrZeP/wBrnw34g8O3UV5pHg/SpW1LUYmDW4lfzAsQkHBOHycHjBqj+zp4o8NyftBfGa4Gu6csVzfQPbu1yiiZIvO8xkJOGVepI4xz0oA9D/Zw+I+u+PtH16z8V6fZ2PiHw9qkmnXyWhPlOV6MoJJHIYdT0znnjuPGd34otLCJ/Cum6Tf3RkxImoXrWyBMdQyo5Jz2xXhf7IuuaLefEX4txWurWU0l54lkuLZEmUtPFul+dB1ZfccV7t4v8KaD4tsYrHxBYtd28UnmIqzyRYbGM5RgaAOS/tv4x/8AQpeCf/Chm/8Akeuh8E3/AI2vJ7pfFmjaFp8Sqpt207UnuSx53Bg0abe2MZ71h/8ACk/hn/0L0v8A4M7r/wCO1v8Ag3wL4W8HzXM3h3TXs3uVVZi11NLuC5xxIzY6npQBz37SHgm78f8Awh1jw/p97FZ3v7u6tpZW2pvicOAx7A7cZ7Zz2r510L4pap8dbDQ/hB4nksNAvvtMcuqahLICNQSBwUW3HTzHZcnnbgEjrge4ftg2+vXPwJ1eLQY7mUmWE3yWwJka1Eg80ADkjHUf3c15x+0fZfC/xr8L9C1TwTqOnyeJrT7PF4aj0x1a5YZG2Exr8wUDnn7hGfXIB6Z+0f4K8e+MPCulaR4Dv9IsksruO7nW+ZiZjFgxIBtKkbhk7uDgVznwS+Mviu6+IEvwt+LGhRaP4rVGktLiAYhvFAzgDJGcAkFSQcHpiu18S/Fjwr8PZ/D2g+PtUfT9S1CxWRrl4i0G9QA+5x0O7NcnLLpfxU+PPhDxN4SIvNI8IxXMl5rCRkQ3EkybEt43I+fblmJGQM46mgD3SvlXxK3xI/4bL0VEPhdtVHh+f7GGkn+zrbmSXlvl3eZgcgce9fVVfMniTxb4XT9uXQrl/EOmLbweHJbSaY3KeXHNulPls2cBuRwT3AoAh8Z3HxUP7U/g+xn1Dw01yNKuZrC1Hni1jPl7ZGc43MxwcHHA49a+nLP7QLSH7YYjcbB5piB2b8c7c84zXzn8ZPEmi+FP2q/AviTXr1bPSRol2ouipZGZgdqrtByTkYx6iuu1/wCC+g+OdUk8WyeKPG+nHU1Wf7NDqTwJGCowBH/Dx2oAxP22f+RT8D/9jlY/+gyVR/bBurux8Y/CK8sNPfUruHxIHgtEcI07gx7UDHgZPGTWb+2E2i+EPhp8PfD8msNKdM8Q2Mn+lXHmXLwRJIGlbu3u3qa0P2qdZ0uPxD8H/FX26KTQrTxGlxcahCfMgjjDR/MXXIxwfyNAC3vxh+KfgD4iaLp3xY8M6Jb+HdemENteaW7t9kkY/cdiSGIyM8LkZIzjFUP2kT48/wCF4fDRYZPD3kf2xJ/ZCOZs7tgyZyBxxxhQa0v2hb7TPitrHg3wF4LvLbWrsatDqV9dWjCaGxtkB+d3XIBboFzk81X/AGlvFHhu0+OXwphudc0+KTT9WkkvVadc2ysoAMn93J9cUAfQPhwa1/Y9ufEQ0/8AtTb/AKR9hLGHOf4S4DY+taNQ2N3a31pFeWNzDdW0q7o5oXDo49Qw4IqagArxz4H/APJZ/jJ/2GLL/wBJRXsdeOfA/wD5LP8AGT/sMWX/AKSigD2OiiigAooooAKKKKACiiigAooooAKKKKACiiigAooooAKKKKACiiigAooooAKKKKACiiigAooooAK8bj/5PXm/7J0v/pxNeyV43H/yevN/2Tpf/TiaAPZKKKKACiiigAooooAKKKKACiiigAooooAKKKKACiiigAooooAKKKKACiiigAooooAKKKKACiiigArxz4xf8nCfBX/r71f/ANIxXsdeOfGL/k4T4K/9fer/APpGKAPY6KKKAPHPih/ydB8HP+uGuf8ApLHXsdeOfFD/AJOg+Dn/AFw1z/0ljr2OgAr5P8fePPBq/tv+EdSPiXS/sFjpElndXYukMEMxExCvJnap+YA5PBODX1hUBsrM5zaW5z1/digD59/bD0/VoZvAHxQ0SyfVLTwpqgu7xLYb2MDNG3mDH8P7vBI/vA9ATVf9orxd4b+LXw40nwX4B1S31/WPEF7bSxQWjB2tYUcM8k4H+pAHB3YOTX0gVUpsKjbjGMcYqvZ6fYWbM1nZW1uW+8YolUn64FAHzD8YPEPhbQP2lvhNY3XiLTok0K1lt7+R7hQLYlAE805wmcZ+bFa/7Wl5qHhXxl8Oviza2U2qaLod1It99nwwjjlAAf05DHB6ZAGRmvoqS0tZGLSW0LsepaMEmnyxRSwmGSNHjYYKMuQR6YoA+S/j78VPCfxE1D4YJ4RkvdQtovF1lJPeG0kjhhfcuISzAAyYbOBnAHvXT/HzXNO8C/tQfDnxx4kkktdBXT7yzluxEzLFIVYDO0H++OOuATzWt+0z4c8U65f+CrHwf4Fv9QtdD1231e5mt5rWGFkQ8xoHlVi/1UDpye3tkCw6vpdvNqGlNCZEWRrS8SN3hYj7rbSy7h0+UkehNAHzMPiRoOrfteaBr1vbaqukT6BJa2d0bCVjdbmJEqRqpfyyfl3MB3PTmsP4XfELRfgv4t8S/D34saKLOFtTnv8ATdT+xeakscjE88ZIPGCM4OQcV9fJbW6SiZbeJZAoQOEAIUds+ntTLuxsrxla7s7e4KfdMkYbH0zQByXwh8Q3XivRLzxANCfRtJu7onSYZoPKnktwqjzZF7bmDED+6VrzH9tDQ9c/s/wb4/0PT59RbwjrC3t1bQgljESjF8DqAYwDxwGz0Br6DAAAAAAHQCggMCCAQeoNAHzb+0P448L/ABW+D1r4T8B6lDr2teJLi2+zWVqQ81uolVnedRnygoByWwM96yv2uNV8P+HfCXw68JXOu2B1HStVsGngEoMiQxKAZWUcqvGcnGe1fT1pp9hZu0lpY21u7feaKJVJ+uBUktrbSvvkt4nbplkBNAFbQtY0nXtNj1LRNTs9TspMhLi0nWWNiOoDKSMivBf2zL230fVvhZr2os8Omad4qimvLkRsywoCjEnA9FY46nBxX0NFHHEmyKNUX0UYFJNFFMmyaNJF/uuoI/WgD5X+P3xH8H638QPg5qdvq8VtbweIPtcv2v8AcvHbCRFWd1PKRvjcpfBKnOKufHTxl4Sb9pr4UTr4m0hobF52vJVvEKW4kCFN7A4XcMEZxwQelfTL2lq5y9tCxxjJjB4pDZ2bHLWsBPqYxQB8nv41sfg3+0F4tTx9oqzeFfFtyuoadqsdsJlQ7R3x8wwcEDkcHBzXunwh8ZQ+ObvVdZ0HRWsfCqCODT7uW28mS+kBYySKP+eWCgXPJIY13l3Z2d3GI7q1gnQdFkjDAfnUsUaRRrHGioijCqowAPpQA6vmP9s3Qdd0DxB4U+L/AIMUJremXK6fOQuQ6SEiPcO43MVx/t19OUyaKKZNk0aSLkHDLkZHQ0AeS6r8Nr6L9mPU/AVjtk1i80uVp3brNdyfvJCT3JckA/SvK/g/+0D4J0nwPbeGvGHhi8g8ZaPGLE6fBpYea8kX5VCADhjxkHH419Y1WNhYm7+2Gztzc/8APXyhv/PrQB8uftGeJ7O31b4KQeJr7StM1q11y2v9Us45AFsY8xklh/Co6ZOM4J7Gr37RPjPwjJ8e/g/LH4n0iSKxv5ZruRLxGS3jkEJRnYHChhyCcZHPTmvpmW2tpX3S28Tt6sgJpps7NjlrWAn3jFAHzp8SvHHhKH9rz4fM/iDTPLtdNuoLiUXSFInmUeUrNnClgQRn1HrWDpvjn/hRf7RXjGz8cW1zb+GPFdyL+x1JI2kRXx3xyeDggZIIHHNfVJs7Rm3NawFvUxjNF3Z2l4gS7tYLhVOQJYwwB/GgDzLQ/iXa+KPC3ijxdKRo/gqC18jT73UV+zm7ba2+YbukZLIig8kgnuBXhnwntF8efsL6x4K8N3ltd+IbVp5XsFkUzfLdeco2ZyN6jCk8E/SvsQwwmHyTFGYsY2FRt/KkhgghJMMMcZPUqoGaAPl74cftFeCbrwTaaVfeFbpvHdvEtidJg0sM9zcKNmVwPlGRlgcFeRg4r6Y0D7cNDsP7Tjhivvs8f2mOEfu0k2jcq+wOQKkSwsUujdpZ263B6yiIBz+PWrNAHzr4GtDoH7bnjG2uldf7b0WO8tHI+VwpUOB9Dkfgak/b217RbX4H3mg3Gq2ceq3lzbSW9kZR50iLLksE67Rtb5unGM5r0n4p+BbnxBqGjeK/Dt1DY+K9AkaSwmmz5VxGwxJbzY52OO4yVPIB6V1ekNJqWlWt5q2jCwvXjHnW0xSVoW7ruXIIz0I60AeIftLa5pHir9kzW77wzqVrrVtHFaGR7GUTCPbJEzBtudpC8kHBA64rV8P6f4J+Ovwx0WyW5106fo8NuBd2zSWiSzCHa6K3Bfb0PGMkYJr2hLeBI2jSGNUb7yhQAfqKdFHHEgjijWNB0VRgCgDhfhX8KvDnw5nvptCutXna9VFl+23rzgBScbQ3TrXeUUUAeNj/AJPab/snA/8ATka9krxsf8ntN/2Tgf8ApyNeyUAFFFFABRRRQAUUUUAFFFZ3ifW9N8N+H77XtYuVtrCxhaaeRuygdh3J6AdSeKAKHinxn4a8Mano+m63qkdreazci10+AqzPNJ6AAHA5HJwORzzXQV8ffEPTNa1L4k/C74jeKUubXVNc8TQrZabI2Bp1gOYoivTzW++57E47V9g0AFFFFABRRRQAUUUUAFFFFABXjn7Hn/JGE/7DGo/+lUlex145+x5/yRhP+wxqP/pVJQB7HVO/0rS7+VZb7TbO6kQbVaaBXKj0BIq5RQBV0/TtP09XXT7G1tA5y4ghVNx9Tgc0l/pmm6gyNf6faXbIMIZoVcr9MjirdFAGa/h/QXVFfRNNYRrtQG1QhVznA44GST+NEnh/QZNvmaJpr7ECLutUO1R0A46e1aVFAGbL4f0GUhpNE01yFCgtaocADAHToKn1DS9N1G0FnqGn2l3bjGIpoVdBjpwRirdFAFWw03TtPszZ2Nha2tsc5hhhVE568AYqvH4f0GJt0eiaYjbSuVtUBwRgjp0IOK0qKAKFnouj2U4uLPSbC2mUECSK3RGAPbIGav0UUAFFFFAAQCCCMg1m2Ph/QbG8N5ZaJpttcnOZobVEfnr8wGa0qKAKep6VpeqKi6lptnehOUFxAsm36bgcVPaW1vaW6W9rbxW8KDCxxIFVR7AcCpaKACst/Dvh+RmZ9C0tmZizE2kZJJ5JPHWtSigCrdadp915P2qwtZ/JOYvMhVvLP+zkcfhVqiigCnfaTpd/Kst9ptndSKu1WmgVyB6AkdKVtM01tPGnNp9obIDAtzCvl4zn7uMVbooApaVpGlaTG8el6ZZ2KOcstvAsYY++0DNR3OhaHczvPc6Np00shy7yWqMzH3JHNaNFAEdtbwWtulvbQxwQxjakcahVUegA4FSUUUAFeOfA/wD5LP8AGT/sMWX/AKSivY68c+B//JZ/jJ/2GLL/ANJRQB7HRRRQAUUUUAFFFFABRUGo3ltp9hcX95KIba2iaaaQgkIijLHj0ANfMPxb+O/ga9+JPw4uvDvj7OlWupSPrHkNMkYiKjHmLtG4Z7YNAH1LWT4t8SaD4S0ObXPEmqW2madDjfPO2Bk9AB1Yn0AJqh4B8e+EPHlrdXXhHXINWhtJBHO8SOoRiMgfMB2qPxh4H0fxbrui3+vRre2mkNJLDYSoGgkmYALI6nhigB256Ek0AZnw++MPw38fanJpfhXxRa319Gm825R4nZfVQ6jdjvjOO9dD4z8WeHfB2kjVPEmqQ6fbPIsMZYFnlkboiIoLOx9FBNeBfHLwbpkX7THwpvfCFjBY6/cXkk+pm0UKWtIdmXkUDGCvmJuPXgc8Yv69cS+Kv249F0O9Dyad4V0N7+3hK5T7RIMGQ/TemD2KigD2fwX428M+MVvBoGomeaykEV3bSwSQTwMRkB4pFV1yOhIwa6KvnT4qXp8JfthfD3UtPzG3iSzk03UFXIWZQ2ELDuQWBz7Cvoi4aSOCR4ojLIqkrGCBvOOBk8DNAHK+O/iH4d8H3UNjfm+vdTnge5i0/TrV7m5aFPvSbF6KOmSRk8DJqX4aePvC/wARfDv9u+FdQ+12iymGUMhR4ZAASjKehwQfTmvAfBnirxlJ+1j4zu2+H19NfHSrSBtPGqWu61iG0h2csFOc7sKSRmm+DvEXijTf2qdY0fTPhlDptvDo0s6aRZXdtESZ5oC95M4OxpG2ICASQAAM4JIB9UVxfij4oeD/AA74y0nwfqF/K2t6rOkNvbRQM3LdGZsbQPxz7V2leCftKKv/AAt34OtgZOvnJx/sigD0S4+KnguL4kWnw9XUJpvEFwzjyI7d9se1Sx3OQF6A9Cea7evmj9oHWYfDf7U/w51qSwvb4xaZdKlrYwebPcSNvCoijqST16Dqa6v4efHw6z8TB8O/GngfU/BWvXCl7CO6nEyXIAJxuCrgkBsY3KdpGc4BAPSvG/jTQvCEVmNVluJLu/kMVjZWkDT3F04GSEjUZOByScAdyKzvhf8AE3wn8Rre+bw3dXBuNPkEV7aXVu0M9u2SMMre4PrjHNeHeL/FHi4/tieGn/4QW/kuLTQrpLTTxqNqGnRnlBnDl9qqQoO0ndx07V9FeGtF0uzefW7fw9aaRqurJHNqXlonmtIF+7I6cOVyRnJHpQBtUUUUAFFFFABRRRQAV43H/wAnrzf9k6X/ANOJr2SvG4/+T15v+ydL/wCnE0AeyUUUUAFFFFABRRRQAUUUUAFFFFABRRRQA2R0jjaSRlRFBLMxwAB3Jrwvxj+1d8I/DuqSadHf6hrUkZw8um24kiB7gOzKD9Rke9e1a5ayX2i31lEVEk9vJEpboCykDP514j8Mf2V/hj4Y0GGHxBpUfiXV2T/Sbu7LeXuI5EcYOFUdict79gAdr8I/jT4B+KDSweGdTkF9Cu97K7j8qcL/AHguSGH0JxXotfnha6Ppfg/9trT9F+HNwxtINWjjWNJCyx7l/exbv4lHPXPp2r9D6ACiiigAooooAKKKKACiiigAooooAKKKKACvHPjF/wAnCfBX/r71f/0jFex1458Yv+ThPgr/ANfer/8ApGKAPY6KKKAPHPih/wAnQfBz/rhrn/pLHXsdeOfFD/k6D4Of9cNc/wDSWOvY6ACiiigAooooAKKKKACiiigAooooAKKKKACiiigAoorjPjcurL8LfEF5ouu3eiXljYT3iXNsiM5McbME+YEAEgZPXGcY60AdnRXytrGreMJ/2HtL8XWXjPVrDU7exea4mjYNJdlrgrh3bLDAJxtIPT0xXvnw21izbwJ4Ttr3VYG1K40a0k8ua4BmlJhUlsE7mJOeaAOtorgP2gfHEvw/+E+u+I7F7b+0reACzSZhgyMwUHHfGScd8V5zffDb4gX0Ph7xf8P/AIq6gNZS2WbUoNVujPbXTMgYDyl+VMnKkYHHQgigD6Forifgv49g+IfgqPWDbfYdStpnstUsS2Ta3UZw6fToR7EV21ABRRRQAUUUUAFFFFABRRRQAUUUUAFFFFABRRRQAUUUUAeNj/k9pv8AsnA/9ORr2SvGx/ye03/ZOB/6cjXslABRRRQAUUUUAFFFFABXmP7QHgTxd48sNBtfC+vadpi6dqKX1zFfQGWG5aPBiV1AO5QwztPB4PUCvTqKAPjb48aJ8a7Xxj8OY/EXjPw3fXU2uomlywWDRi3uOMO4x8y+36V9beFIdbtvDljB4jvLa91dIgLu4t49kcj9yq9hUHiLwr4f8RX2lX2taZFeXGkXIurB3ZgYZR0YYIz+ORW1QAUUUUAFFFFABRRRQAUUUUAFeOfsef8AJGE/7DGo/wDpVJXsdeOfsef8kYT/ALDGo/8ApVJQB7HRRRQAUUUUAFFFFABRRRQAUUUUAFFFFABRRRQAUUUUAFFFFABRRRQAUUUUAFFFFABRRRQAUUUUAFeOfA//AJLP8ZP+wxZf+kor2OvHPgf/AMln+Mn/AGGLL/0lFAHsdFFFABRRRQAUUUUAR3XkC1lN15fkbD5vmY27cc5zxjFfP/xa0fwrrXxH+HOraC3hR9M0jU5JtVZbm1jCxFRjKkgvyOgBr36/tLa/sbixvIVmtriNopo26OjDBB9iCa8t/wCGcPgn/wBCDY/+BE//AMXQB6D4Yl8NTQTN4abSmh3DzTYbNu7HG7Z3rO+JnjrQfh/4Zk1vXLhVBYRWtuGAkuZm4WNM9ye54A5PFSeAfAfhLwFYXFj4R0WHSra4kEsyRu7b2AxkliT0qp8QPhl4F8fXFrceL/D8OrSWiFIDLNIoQE5OArAUAec+CfEngnw7far8QPHHjPQrzxjqcKLJb2l2s5srfcfKsrZFyzcg5wMu4J9Ky9cil8K/tv6Nr19lNN8V6E1hbTuMKtxGAfLyehOxMepeu70j4AfB7SdVtNU0/wAD2MN5ZzJPBJ50zbJEIZWwXIOCAea7Txl4U8P+MNJGl+I9Miv7VZVmjDEq0Ui/ddHUhkYeqkHrQB4d8TrH/hMf2xPAenaeTJ/wi9lJqOoyJyIQWyisexJUDHuK+i65/wAG+C/DPg+O6Xw9paWj3knm3UzSPLNO+MZeRyXb8TxW9NGssTxPna6lWwSDg+45FAHgfgB0/wCG1PiKu9cnRrLAzzwiZqlbanp2kftweKL/AFS+trG1i8HI0k08oRVAeEk5PoAT+FekWPwU+Gljr39vWfh2SHVS+9rxdSuvNc5B+ZvMywyBkHIPetTxN8MfAPibxRZ+J9e8L2GoavZhBDczKSQFOVyudrYJ/iBoA4fXPAHxqv8AW72+0j44mw024uHltbUaFBJ5MTMSqbiMtgEDJ64rC/aGWWz+JHwUjv7xZ5otaCzXDAJ5jhFBbHQZPOPevoSuL8a/CvwH4z1iLWPE2hHUb2FQsMrXk6eUB0KBXAU+4ANAHl/xamih/bH+FpllSMHTrtQWYDJIfAo+Pdpb+IP2kPhJpWkxrPrGm3U2oX5j5MFopQgvjoCysBnufevV/F/w28E+LrCxs/EWgQagtgFFrLJI4mix0xKGD+/XrzVrwb4G8K+EHupdA0lLe4uyDc3MkrzTzYGAGlkLOQMcDOBQB5D4pZP+G7PCK71z/wAIrOMZ5zunr6Brz2++C3w1vvEL+Ibrw9JJq7OX+2/2jdCZSc/dYSZUcngYAHFd/BEkEEcMeQkahVyxY4AwOTyfxoAfRRRQAUUUUAFFFFABXjcf/J683/ZOl/8ATia9krxuP/k9eb/snS/+nE0AeyUUUUAFFFFABRRRQAUUUUAFFFFABRRRQAV86/tr/GLUfh/4btPC/hovHruuI4+0r1toRgEr/tsTgemCfSvoqvm79sL4a+GfFWueHPEOuePtM8JS26tbRfbRn7Q24Mu0ZHTnP1FAD/2Q/gGvgO0j8ceKG+0+J7+DdHE3Iso3GSCTyZDnk9unrX0dVPRBINGsRNdRXcgt4988X3JTtGXX2PUfWrlABRRRQAUUUUAFFFFABRRRQAUUUUAFFFFABXjnxi/5OE+Cv/X3q/8A6RivY68c+MX/ACcJ8Ff+vvV//SMUAex0UUUAeOfFD/k6D4Of9cNc/wDSWOvY68c+KH/J0Hwc/wCuGuf+ksdex0AFFFFABRRRQAUUUUAFFFFABRRRQAUUUUAFFFFABXKfGL/kknjD/sBXv/oh66uuX+K+m69rXw91rRPDdvp81/qVnLZqb65eGKNZEZC5Ko5JGc7cDPqKAPnqf/lHRF/2Cv8A26NV/GvwK8NN+zrZ+N9LutTh8W2Wi2+qR6nJeO0jsIUby+T8qAcKBjGBXeeHPhP42uP2Z7v4ReJLjQ7O5jtvIs9Qs7iS4SQGVpPnRo0KY4XILZ68YwVfwZ8YfEfw0sPhnr6+F9E0xbaOx1HVtPvJZ5p7VFC7IoWjUIzBQCxY98DtQBxXxkW18a/sW2HjzxBYW914gGlW+y7YEuhMoBI9z1/E1778JPC3h7w14QsW0HSbfTzeWkEtx5Wf3jeWBk5NcZ8cfhz4m134QxfDLwBYaFb6YbeKBrjUL2SNoUjIICokTbicD5iw78Gu58AN4i0vwbFD40tNG06XTrdUaaxv3nheNEG6Ri8aFOh4+bAGc0AeNfs1TNZftG/GnQ7cMtidRjvAmflWVnk3EfXd+gr6Prwn9lHRbq8vPG3xTvYZIB4y1Z59PRwVP2KNn8p8Hpu3HHqAD3r3agAooooAKKKKACiiigAooooAKKKKACiiigAooooAKKKKAPGx/wAntN/2Tgf+nI17JXjY/wCT2m/7JwP/AE5GvZKACiiigAooooAKKKKACiiigAooooAKKKKACiiigAooooAKKKKACvHP2PP+SMJ/2GNR/wDSqSvY68c/Y8/5Iwn/AGGNR/8ASqSgD2OqusajZ6RpV3qmoTrBaWkLTTyN0RFGSfyFWq82/aghu7j4AeMo7JWaX+zJCQq5JUctx9M0AcH8MNS8bfHW7vvFtx4h1Twt4HiuXt9LsNMfybm8C8GSWXGQPYd+O3Ot8RvCPjzwpFpureDfG/iK/wBMTUrRdU0y/lN1I0BmQM0UmN64z8y8gjPSrf7F+oWN9+zp4aSzZC1os1vcBf4ZRKzEH3wyn8a579qvxZ8QPA2seFp/CnjSeyt9f1NbCS1l0+1mSDO0b0LR7/4jkMT7YoA9+v7y0sLKW9vrqC1tYVLyzTSBERfVmPAH1qvoet6Lrts1zomr6fqkCNtaSzuUmVW9CVJGa8A+Jh17V/j74M+HtzJp/iKDT9Ck1YxazL5EV9d7ygkdIU2syhSVXZgZY1peCfhP4q8O/Hc+PYJvDfhzR9Qtnt9R0jTJpClxJ5bESAMqru3BWOAPuk9zkA9kv/FXhfT9VXSb/wASaPaai+NtpNfRpMc9MIW3c9uK0NRvrLTrN7zULy3s7ZMb5p5RGi59WPAr431zSdDt/gl8Q9H0HTJPiDdJd3V9qXiySCO1gtpR822ORizzOmM4jG3LHlc1f+OdlZ63+xx4O8VXkJbWIIbGCG5LsWRWbaepweg6+goA+s7TWNIvNRn0201SxuL23VWmtorhGljU9Cyg5APbNXq82+Ffwj8FeDdSi8VaLZ3S6xd6dHBdXM13JIZgQpLMGONxIGTUvxo0fTdWXSjqHwzvfG/lGXYLeeCP7LnZnPmyJndgdM/d7UAeiUV86/8ACH+HP+jZda/8DrH/AOSa9M+DOk6fpNhqKWHw5uvBKySoWiuJoJGuSAfm/dSPgDpyR1oA1fiz4ysvAHw91jxXfbStjblooyf9bKeET8WI/DJrwr4YeEfij4svdP8AEkH7REeraWLmOe+stPG7auQzQ5z8vHHIHHavobxb4X8PeLdLGl+JdHs9Wsg4kEN1EHUOAQGAPfk8181fEX4aW3wQ+J3g7x98N7mbTdO1XXLfSNT0lpmaJxO2PlBOSMBjt5wQpHsAesfEfQ/iH428Ytomh+KLzwd4b06CN5760jBub+4cMdiE9ERdufUtjtXEfA3xF8RPC/xz1j4ReOddfxLbiy/tDT9RkGZVTIwGPYEAjB6EccGve/EuuaX4b0G813WryOz0+yiMs8znhVH8yegA5JIArzf4M+G9T1TxbrXxc8UWEthqeuRpbaXYTf6yx05OUEg7SOfnYfw5xnqKAMHTNc1r4tfGXxNoNn4g1XRPCfhULbMdLn8mW9u26lpBkhVwcAenNafwB8aa5P4r8WfDHxZeyahq3hm4H2a/lUB7y0f7jPjguOMnvkVyX7F6eT4n+LFvNG0V0PEjMyOMEKS+OKPhoks37cPxBuIctbw6VFHKynhXIjwD78N+VAH0bc3EFrC01zNHDEuNzyMFUdupr5m8NH/heGn+ONUv/HN3ot3Za3PY+H2s9R8qC1ihVSkoRWHmb85YknI6Yr6Q1zStN1vS5tM1iwt7+ymx5kFxGHR9pDDIPBwQD+FfNv7I3gTwXrGj+OJtU8LaPeyQeK761iaa0RykO1R5YyOFwzDHuaAPQ/2dfiFD4n0i+0O78R2euXWhTpp51VXCHUpApLSKpOcdgf4sE969cr5e/ZQ0Tw3p+pfE7Xj4dtZrnRfEV19jaG1Vpoo13/u4vTjgAYrvvC3x/wBK8QeILDRofh78Q7KS9mWJZ7zRhHDET3dt5wPegDnPDMmuWv7Z2r6BdeJ9W1CxHhiS5giuJcpbvJJDnYowMDtxxUfwa1K+0b9or4qad4i8W31/pukWtn5dzql0AkKOokOScKoBcjPHAFWdL/5Px1X/ALE8f+jIq5nw74E8OeOv2uPipbeKLWW+srSOxkWzMzLDK5gjAMiqRvxzgHgEk9aAPpvTtW0vUtOGpadqVneWRzi4gnWSI46/MDjivArjUrf4rfGTxr4S1bxTe6Zomh2sNvp66fqH2cPcScmYspy7A4AGce3NY/wb8KQfDv8Aab8V/DTTJJLjwlqmirfrYTsZEiy23ac9f4xz1BGc9ab8EvBHg+b9pf4oWUvhjSXttLltWsIjaoVtjgHMYx8vIB4oA9y+D3hrxJ4S8FQ6H4o8TP4jvYZZNl46kN5RPyKc8kgV2NFFABXjnwP/AOSz/GT/ALDFl/6SivY68c+B/wDyWf4yf9hiy/8ASUUAex0UUUAFFFFABRRRQAUUUUAFFFFABRRRQAUUUUAFFFFABRRRQAUUUUAFFFFABRRRQAUUUUAFFFFABXjcf/J683/ZOl/9OJr2SvG4/wDk9eb/ALJ0v/pxNAHslFFFABRRRQAUUUUAFFFFABRRRQAUUUUAFeE/tRfAOb4w3uiahY+IE0q505XhdZojJG8bEEkAEYYEfjXu1FAGN4G0CHwr4P0nw5b3EtxFp1qlusspyz7RjJ/w7Vs0UUAFFFFABRRRQAUUUUAFFFFABRRRQAUUUUAFeOfGL/k4T4K/9fer/wDpGK9jrxz4xf8AJwnwV/6+9X/9IxQB7HRRRQB458UP+ToPg5/1w1z/ANJY69jrxz4of8nQfBz/AK4a5/6Sx17HQAUUUUAFFFFABRRRQAUUUUAFFFFABRRRQAUUUUAFFFFABRRRQAVz/jbwpY+L7O307V7q9/stZN91YwyBIr0DpHMcbimeSoKhujZHFdBRQAyGKOGFIYY1jjRQqIowFA6ADsKfRRQAUUUUAFFFFABRRRQAUUUUAFFFFABRRRQAUUUUAFFFFAHjY/5Pab/snA/9ORr2SvGx/wAntN/2Tgf+nI17JQAUUUUAFFFFABRRRQAUUUUAFFFFABRRRQAUUUUAFFFFABRRRQAV45+x5/yRhP8AsMaj/wClUlex145+x5/yRhP+wxqP/pVJQB7HTLiGK4gkt541kikUo6MMhlIwQafRQB4N4Z+EPjT4V+K9Qv8A4UatpF14b1OXzbnw/rLyRLC3rDNGrEegyvTrnil+JPw2+JHxW17wzJ4k/wCEY8M6VoV+t8Fsrqa/uJnBU7fmjiUAhceoz36V7xRQB4r+0V8HNY8catonjPwPryaD4y0P5bW5kLCOWPOdrEAkYy3YghipGDVrwH4G+Jmp6wmufFvxPpd7NZW0sGmWGkRFIInkQxvcuxALSlGZQOgDHGMkV7BRQB8weGvgh8ZtL+Fut/C1fGnhS38OTLOLS4js5ZLuUOf9U5ICxo3cgOwyQD0NTeIfgv8AFvVPgTpnw3k1rwlM0EkDtI8k0UVqsJyiR7Yi0hbqzMVx0C96+maKAMfwamuxeG7ODxJb6bBqUUYjlXT7h5oTt4DKzojcgZxjjpk9a2KKKACiiigDhfjFpvxNv9N06T4YeINK0q/trrzLqLUod8N1Fj7hOxmXn0wTnqKyNG8F+N/E2t6TrPxU1DQXj0aYXVjpGixy/ZjcgELPK8vzOy5O1QAFJzkmvUaKAPCPjb4E+NnjDx3YX/hvWvBtt4e0mVZ7Gx1Dzn82fZ/rZ0ETKzKxJQZIGAetXPAfhH49y+NbC++I/jrQrrQLORpzZaMrxPNJtwiufKQmMHnBY57g8Y9rooA8k1H4feKPDHxU1Px58O/7IuF12AR6xpep3MkEbTKPknjdEfB/vKV57EVrfBb4cTeC21zXdcvoNS8UeIrw3mqXUEZSJT/DDHnnYuTgnrknA6V6LRQBS119Wj0mdtDtrK51EKPIivLhoYWORnc6o5HGTwpz04615F+zn4B+JHw7l1my8RDwpe6frGqTanNPY3twJYJJByqxvCA65C9XUgZ69K9qooA8Q+FXwt+IXgn4i+I7iPxNog8J6vrD6q6xW7tfSEknyTuGxE+bkgs3AwVya9voooA8Rh8AfEqH9pK4+J6J4TOmT2Q0xrQ6hcecLfcp8zPkbd/y529O27vUk3w++IXhj43+IviH4Nm8OatZeI4oUvdP1OWW1khMUaopSREcH7pJyB1xjvXtVFAHmfw4+HuraH4k8QeP/Ed5Zar4y1qMRbIWeO0s4V+5bxsQW25ALOVyf7o5zy/wy8A/FTwz8X/E/jbU4fBk9r4mkjNzbW+pXIe1VOAULW+JDjsdufUV7pRQAUUUUAFeOfA//ks/xk/7DFl/6SivY68c+B//ACWf4yf9hiy/9JRQB7HRRRQAUUUUAFFFFABRRRQAUUUUAFFFFABRRRQAUUUUAFFFFABRRRQAUUUUAFFFFABRRRQAUUUUAFeNx/8AJ683/ZOl/wDTia9krxuP/k9eb/snS/8ApxNAHslFFFABRRRQAUUUUAFFFFABRRRQAUUUUAFFFFABRRRQAUUUUAFFFFABRRRQAUUUUAFFFFABRRRQAV458Yv+ThPgr/196v8A+kYr2OvHPjF/ycJ8Ff8Ar71f/wBIxQB7HRRRQB458UP+ToPg5/1w1z/0ljr2OvAv2hfFOg+DPj58JfEXibUF0/S7aHWhNcNG7hS8ESLwgJOWYDgd63v+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EQ/5Pab/ALJwP/Tka9kr5THx0+FP/DU7eMf+Eti/sL/hCRpn2v7HcY+0/bvM8vb5e77nOcY9816b/wANNfA3/ofIf/Bfdf8AxqgD1+ivIP8Ahpr4G/8AQ+Q/+C+6/wDjVH/DTXwN/wCh8h/8F91/8aoA9f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vHP2PP+SMJ/2GNR/wDSqSpP+Gmvgb/0PkP/AIL7r/41Xmf7NXx1+FPhP4YLpHiDxbFY3w1O9m8o2dw/ySTuyHKxkcqQetAH1X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1458D/+Sz/GT/sMWX/pKKk/4aa+Bv8A0PkP/gvuv/jVeZ/Cn46fCnRvif8AE3V9T8WxW9jrOp2s2nymzuG89EgCscCMkYbjkCgD6r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ivIP+Gmvgb/AND5D/4L7r/41R/w018Df+h8h/8ABfdf/GqAPX6K8g/4aa+Bv/Q+Q/8Agvuv/jVH/DTXwN/6HyH/AMF91/8AGqAPX6K8g/4aa+Bv/Q+Q/wDgvuv/AI1R/wANNfA3/ofIf/Bfdf8AxqgD1+ivIP8Ahpr4G/8AQ+Q/+C+6/wDjVH/DTXwN/wCh8h/8F91/8aoA9foryD/hpr4G/wDQ+Q/+C+6/+NUf8NNfA3/ofIf/AAX3X/xqgD1+ivIP+Gmvgb/0PkP/AIL7r/41R/w018Df+h8h/wDBfdf/ABqgD1+vG4/+T15v+ydL/wCnE1L/AMNNfA3/AKHyH/wX3X/xqvMk+OnwpH7UsvjE+LYv7CPgpdNF39juMfaftpk8vb5e77nOcY980AfVl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Xjnxi/5OE+Cv/X3q/wD6RipP+Gmvgb/0PkP/AIL7r/41XE638UPAnxF/aJ+EcfgzX01V7G51RrkLbyx+WHszt/1irnO1umelAH0rRRRQB438UgG/af8Ag4GAI8jXOD/16x17B5EP/PGP/vkV5B8UP+ToPg5/1w1z/wBJY69joAj8iH/njH/3yKDDAASYowB32ipKiu7e3u7WW1uoIri3mQxyxSoGR1IwVYHggjgg0AM/0H/p3/SnrFbsMrFER7KK+QPhh8NPAWr/ALXXxJ0DUfCumz6TYWqy2lmY8Qwu5i3FVBwPvNgdBnjFafw7km8A/tkSfDnwbrV7d+FLqyaW702W4e4jsJBEzbVLElSCFOc5w+DmgD6t8iH/AJ4x/wDfIo8iH/njH/3yK5rxv4/8MeD7uxsNYvJm1HUCRZ2FpbvcXM+OpWJAWIHc4xVXwn8UPBHibQtS1rTdbjS10timoC6jaCS0I7SI4DL+IoA6/wAiH/njH/3yKPIh/wCeMf8A3yK8tuP2hvhJFo8+qr4qSeCG5e22w28kkjsgUsyIFyyAOvzgbeetd14a8XeHfEXhCDxbpOq28+izRNMLsttRVXIbdn7pBBBB6YNAGx5EP/PGP/vkUeRD/wA8Y/8AvkV5x/wvT4bR/Z57rWLmy067dktdUurGaKxuCvXy52UI3Q9D2ro5fiF4LTwj/wAJaviKxl0Uv5aXUT71kfONiAcsxPAA5NAHSeRD/wA8Y/8AvkUeRD/zxj/75FcV4N+LHgrxV4jm8N6ff3NtrUKeYbDULOS1nZcZ3KkigsMeldzQBH5EP/PGP/vkUeRD/wA8Y/8AvkVwXij4yeA/D2oX1jdX97dyad/yEHsLCa6jsz6SvGpVD7E1tz+PPCkfgtfGUerxXWhuAVurVTMGycYAQE5zxjHWgC7rGveF9GuoLXV9Y0jT7icgQxXNxHG0h/2QxBNaZjtQgcpCFP8AFgYr5L+BR+Hnxe8PeJ9H8cRC/wDEfiPWLh/tLWzfaY405i2SlSI9ijheB1GOTn6VsvA/hyHwBZeB76wTWdGs7WO2WLUlWcyKgAUtkYLDGcgDB6YoA30jtXGUSFh7AGneRD/zxj/75FfEf7JWtXnwz+Lcfh3Uh5HhvxsZ/wCy2Lkos0M8kSDJ/iJRkI/2kr6s+NHiqbwl4BvLywQy6vdstjpcI6yXUp2RgfQnP0FAHWgWZbaBAW9BjNP8iH/njH/3yK+Sv2DPCemjU/Gt9rum6fqHiDS9XEK38sKySRPht5jYjK5bPIwTXvni34ueCPDWqXmm3l7eXl1YJ5l9Hp1jNd/Y165lMakJxzzQB3PkQ/8APGP/AL5FI0VuqlmjiVQMklRgCuI8QfFnwbpvwzfx/Z6h/a+lFWFv9gUyvNIAT5YA6H5TnONuCTiuS+Cvxg0Hxd8IxrHi/VoYLjyLibVDLE0cMETzuqJvwFOEKKMcnHrmgD1rSbzR9WtBeaXc2N9bFiolt3WRMjqMrxkVb8iH/njH/wB8iuB+Ai/Dq1+HIf4a5j8Ni6nYO5kwXB+dsyc4469MCql38d/hrazKZtYuRYNcfZxqgsZjYeZ3X7Rt8v8AWgD0nyIf+eMf/fIo8iH/AJ4x/wDfIrkPH3xR8B+BrG2vPEniK1tUukElsiZledD0ZFUEsPcVlwfHD4Y3Hje38HweJopdTuZvIhZYnMEkuceWJcbC2eMZ68UAeh+RD/zxj/75FHkQ/wDPGP8A75FSVy/jTx94Y8I3drY6teSvqN2C1tYWlu9xcyqOrLFGCxA9cYoA6TyIf+eMf/fIqnrN/oui2TX2sXlhp9qv3prqRIkH1ZsCsXwB8QvCXjqxurrw3qguTZuUureSNop4GHZ42AZeh6ivnu++J3gPxN+1DcSeJLiPUvC+n+GjHp0N1YvLGtzI6GRxGV+8UJXcR0GM0AfUOmXOlapZR3umz2d7ayDKTQMsiN9GHBqz5EP/ADxj/wC+RXFfC34eeFfhfo+rR+HHvIdOvrlr+SK4l3pb5H3UGBtUAd8ngZJxXnfgX4+aJ4v+LniDw3JLdQaLHDDa6fG9pIJLmVyQ78DcoIIxnHHNAHtttfaLc6jcabbXdhNe2yq89vHIjSRK2dpZRyAcHGfSrnkQ/wDPGP8A75FfKnwr1jwT8Kfj18XXvZoNH0qM2awQIGdnY72KxoMsx6nAzX0R8OPH3hX4haA2ueFNTW9s45WhlJRo3icclWVgCpwQeexoA6PyIf8AnjH/AN8ijyIf+eMf/fIrzfVfjt8NdMvhBd61OLY3X2T+0UspWshN3T7QF8vI788V6TbzRXEEdxBIksMih43Q5VlIyCD3BFACeRD/AM8Y/wDvkUeRD/zxj/75FSUUAeMCKL/htdl8tNv/AArkHG0Yz/aVex+RD/zxj/75FePj/k9pv+ycD/05GvZKAI/Ih/54x/8AfIo8iH/njH/3yKkooAj8iH/njH/3yKPIh/54x/8AfIqSigCPyIf+eMf/AHyKPIh/54x/98ipKKAI/Ih/54x/98ijyIf+eMf/AHyKkooAj8iH/njH/wB8ijyIf+eMf/fIqSigCPyIf+eMf/fIo8iH/njH/wB8ipKKAI/Ih/54x/8AfIo8iH/njH/3yKkooAj8iH/njH/3yKPIh/54x/8AfIqSigCPyIf+eMf/AHyKPIh/54x/98ipKKAGCGEHIijB/wB0V47+x9FG3wZTdGh/4nGo9VH/AD9PXsteOfsef8kYT/sMaj/6VSUAev8A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Xj3wRjjb4y/GRWjUj+2bLgj/p1Fey1458D/wDks/xk/wCwxZf+kooA9f8A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vHIoo/+G1Zl8tNv/Cu1ONox/yETXs9eNx/8nrzf9k6X/04mgD2D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rx74wIiftCfBYIqqPter9Bj/lzFey1458Yv8Ak4T4K/8AX3q//pGKAPY6KKKAPHPih/ydB8HP+uGuf+ksdex1458UP+ToPg5/1w1z/wBJY69joAKKKivY5prOaG3uGtpnjZUmVQxjYjhgGyDjrg8UAfIuieE5/GH7Wnxc0u18RavoNz/ZymG50+fyyHKxAbxj5lBIOMjp1rb/AGNLnS/C3inxH8OPE2iwaf8AEC0ldptQclpdUg3Ftwdjk4yDx1XBPINeheFvgfN4e+JGoePrT4ieIZdZ1PA1Bpbe2MdwmVOwr5eFHygDGCB0rU+LXwZ0L4geJNH8UDVtU8P6/pR/cajpjKkrL1CtuBzg8j6kd6AOa+JN9p5/aI0S18J6QdT+IMWlSAS3V0Y7GxtWPMkqgFmY84C1z37N1pqdt+0R8W9P1y7s9QuSbSa4eC38uJ5CXOQhJx+fbNdh4m+BEeueKtM8XN4/8S2PiSztfsk+p2Rihluos8BgqgA4JGQBmm+Gv2e9C8NeNdR8VaH4p8R213eAOEkuRMizgECZt4PmkbmID5ALHjpQByn7F+jaTJofxDuJNMtGmfxNd2buYVLGAImIv9wbj8vTmuV+Cmi3viD9iPxhoWn3aW0hu79IWlkCIFXYxQseAp5BJ9a9h+GnwYuPh9pGs6Z4f+IOvLFqsrXEjTW9tI0dw23dKpMfUquMHjnOM15z8TPBmm/A79nbxLoq69rWtaRrL/ZUgukjC2005AacuihtoC52k4J470AZXiKXU/id+yx4T8C6J4P1pNbnWzhUz2RSCBIdubgyHA2MvIPfOK3fjqraF8S/gzod1rS6PZ27SL9sS3QxLdCIRq5Vvl5PHtmsmw8IeDtL8MwT6d+1TrFtZ29uojVNXgIUBeFWMHd24TGe1d/p3w7X4wfAfRtN+JUl7LqMZeWz1Ix+TdhdxEcpU9GZNpKkemeaALGvfC/TV+JfhXx74r8c393q9hcLZ6aot44hOzbz5ZCjLcFzn0Br1XxXcXdr4X1W609N93DZyyQL6uEJUfnivNvhZ8DdN8F63aazqPinXvFF3p8Ri0wanNujslIIYxqONxBxk9BkDrXrZGRg8igDwX9hyXT9U/Z+iZilzcz393/abP8AM0szNklz3JQr1rN/Y0tZNJ1T4naDZyOdG0/xCyWUf8Eed25V7dAo/AV19j8EU8PeI9Z1TwH4z1jwna61817YWsMUsG85y8YkU+W3J5HTtXU+Hvh7ZeF/Ab+FfCWqXujPIzSy6kFSa5llY5eVjICGdvUjjtQB5z+xBn/hWGsZz/yMF5/6HXvR6V5j8GvhK3wx8+20zxprWoaZcTPcTWV5FAVaVurhggYfQHFd74jsb7UtIms9N1i40e5kxtu4Io5HQZ5wJAV5HHSgD5Q8X+B7jxL+yRpXiTR1Zde8LalqGo2ckf3/AC1vpjKoI56ANgdSgrtvg94ub48eMvD/AIlktZY9I8JWKzTrIm1JdXkXaSo7qihiD6sK9P8AhT8O5PAegSeHz4p1TXdKPmeXb38UOYzI5eQ7kUM2SzHBJ6mneCvhtp3gfwFceE/B2oXOjia4luBeJFHJIjSPngOpU4XCjI6KO9AHjP7G0k8M/wAXJbVA86a7M0Sn+JhvIH51u/sL3ltqXws1i5lYTarNrt02qO/LvIxBBY9T8pHWup+EXwWHw11y/wBQ0nxxrt5DqU5uNQtbuKBkuJDn5iQgZTk/wkUD4LQ6P411XxP4E8W6p4SfWF/4mFpawxTW8r5J8wJIpCtyeR0yfWgDyf4PWLaFrX7RPh3TdyaDZtLJbQj/AFcUjxz7gvpgBR9FWvSf2VYIrn9lPw1DcRrIjWN0CGAI/wBfN6123g34b+HfDHgzUPDFqLm4j1UzPqd3cSbri8llGJJHfuxz+HauV+H/AMELfwT4du9I0nxx4kkL2r2ljLcPHINPhd90gijK7AWPViCfTFAHivhu61DSP2BfEB0hnR1urqBnRsMkRnCscj24/GvbdH0vw74g/ZTg02OGB9Hn8MfIABtUiHIYdgQwz9RVz4VfB3S/Afg3UfBra1f69oF9vL2eoRREKX+/hlUE59zx1FYmk/AY6T4evfCGm/ELxJa+ELyVmk0lRESsbH5oUmK71Q8ggHnJ9aAPn/Xzc3n7AHh+fUgZpYdYWC3lkX5xAs8qKoPXbtJA9q9Y/bD0vTdJ8C/D7+y7G2sRY+J7OO1EEYQQqUfKrjoOBx7Cu9+KXwV0fxx4O0jwbHrWoaD4e0vyzDY6fHEFZkBCEsyluATxnBPJ5qH4j/Bu68faTo2m698QdeaPSZVuY2ht7aNpJ1LbZWxH1CtjHTjOM0Aes185/BzUGvv2wPiiurur31vbQQaf5i/Mlup5CZ5xyM44NfQWkW91aabBbXuoSahcRriS5kjRGlPqVQBR+AFef+PvhFpviHxzY+PNG1q/8M+KLRPKN9ZKjCePpslRwVYUAed6hp50b9vHTJdEUwprPh17jVkj4WTaXUMw9cpHz6/Wr/hon/hu3xSMn/kUIf8A0ZDXo/gT4c2fhvX9U8UX2rXuveJdTUR3Gp3ioGWJfuxxooCxoPQDnAzmuYsPgtf2fxJuviFF8S/EJ167txazyNa2pjeEbcR+X5e0D5V6dxmgD1+vn74I5/4ap+MHXGbT/wBAFfQNeUX/AMDtEuPihqPjqDxDr1m2qGN9Q06C4C29y8eNhfjJAIU7c44oA434M6fY3P7W3xXvrizglurRLQW8zoC8QYNu2ntnAzj0rjPDs9xo2iftNxaMTZi1urh4FgG0RFllDFQOnA7dMV7J4S+Dt14b8ca74wsviDrsmpa6D9v862tmRyA2whfL+XYWyAOOMHipPh78GofCPiLxBq0ni7VtZi8Ru8msWd7b25iunYMMnagK/fPCkDtQBw/w68BwfEr9nPQtKb4gTyeHLjS4Ibi1hsoB5Dxhd6buoKup5PPfvmvYvhHZaTpvw40TTtB1ObVNMtYDDbXcv3pUVioPuOOO2MYryXT/ANlfw5pep3i6P4z8VadoF7KGutHt7oLFKneMt94qemeuO9e+aXY2ml6bbabYW6W9paxLDBEgwqIowqj6ACgCxRRRQB42P+T2m/7JwP8A05GvZK8bH/J7Tf8AZOB/6cjXslABRRRQAUUUUAFFFFABRRRQAUUUUAFFFFABRRRQAUUUUAFFFFABXjn7Hn/JGE/7DGo/+lUlex145+x5/wAkYT/sMaj/AOlUlAHsdFFFABRRRQAUUUUAFFFFABRRRQAUUUUAFFFFABRRRQAUUUUAFFFFABRRRQAUUUUAFFFFABRRRQAV458D/wDks/xk/wCwxZf+kor2OvHPgf8A8ln+Mn/YYsv/AElFAHsdFFFABRRRQAUUUUAFFFFABRRRQAUUUUAFFFFABRRRQAUUUUAFFFFABRRRQAUUUUAFFFFABRRRQAV43H/yevN/2Tpf/Tia9krxuP8A5PXm/wCydL/6cTQB7JRRRQAUUUUAFFFFABRRRQAUUUUAFFFFABRRRQAUUUUAFFFFABRRRQAUUUUAFFFFABRRRQAUUUUAFeOfGL/k4T4K/wDX3q//AKRivY68c+MX/JwnwV/6+9X/APSMUAex0UUUAeOfFD/k6D4Of9cNc/8ASWOvY68c+KH/ACdB8HP+uGuf+ksdex0AFFFFABRRRQAUUUUAFQX9naahZy2d9aw3VtKpWSKZA6OPQg8Gp6821f4sQnxrf+EPCPhXWPFupaWoOptYtFFBaMRkI0srKpcj+EZ6H0oA1tI+FPwz0jUo9S0zwH4ctLyJt0c0WnxqyH1U44P0rs689+G/xU03xr4n1Dw3HoOt6PqumW4lv7bUoFieBi21V4JDZHzBlyMd67uO8tZLyWzjuYnuYVVpYg4LIG6EjtmgCeiiigAooooAKK474m+MNV8JNoY0zwjqXiEalqCWkzWgOLRGIBkfAPAyfyPIrsRQAUUUUAFFFMuJoreCSeeRIoo1Lu7nCqoGSSewxQA+ivJNP+NUuuWF3rfhP4c+LPEPh62kZBqVqkKC528M0MUjrJIAQRwOoIrr/hZ480n4i+HZ9e0OG6jsUu3tUNxHsdygXcdvVeSRg88UAdZRRRQAUUVBFeWs13PZxXET3FuFM0SuC0YbO3cO2cHH0oAnooooAKKKKACiiigAooooAKKKKACiiigDxsf8ntN/2Tgf+nI17JXjY/5Pab/snA/9ORr2SgAooooAKKKKACiiigAoooJAGTwKACivnzV/2sPBNn4kudFtPDHizVDDdNapc2lrE0MzBtuUJkBIz0OK9/tpGmtopmheFnQMY3xuQkdDjjIoAkooooAKKKKACiiigAooooAK8c/Y8/5Iwn/YY1H/ANKpK9jrxz9jz/kjCf8AYY1H/wBKpKAPY6KKKACiiigAooooAKK4r4g/Evw/4P1Cz0aSO91fX77/AI89H02LzbqYf3sZARf9piB71r6b4hmXwzc654n0mXwzHbK8k0d5cRSFI1Gd5aJmX8M5oA3qK8ht/jvpAsdO8Qal4X1/S/COp3QtrPX7lIhA5Y4R2QOZEjbs7KB34r11WVlDKQykZBHQigBaK8t+M3xnsvhXcWv9veEPEV3Y3kogtb2yFu8cspGdgUyhwevVRnBxmq+pfG6LQ9NGq+Kfhz460HTMAvd3GnxyJEPVxFIxT/gQFAHrVFYfgfxd4d8beH4de8L6pBqNhLkCSM8qw6qynlWHoea3KACiiigAooooAKKKKACiiigAooooAKKKKACiiigArxz4H/8AJZ/jJ/2GLL/0lFex1458D/8Aks/xk/7DFl/6SigD2OiiigAooooAKKKgS9s3vnsUuoWuo1DvCHBdVPQleoFAE9FFY/jDxLpXhTRJdX1eSdbdOiwQPNI5wThUQEk4B6DtQBsUVx/wh+IGl/EvwevijR7S6trKS4khjW5Ch2CHG7Ck4B9OtUfjT8VfD/wr0az1DWrW/vpL2cw29pYRq8z4GWYBmA2jjPPcUAd9RXmvwS+MGlfFb+030jw7r+lw6fsDy6lAkayM2flXa7ZIAyfqK7vxBfXWm6TPe2WkXerzxgFbS1eNZJOecGRlXgc8kdKAL9FeI+Df2hoPGEt9H4c+F/ju/OnymG7KW9sBC4zlSTMPm4PA5rovB/xv8D+IfFf/AAiM8mo6D4iJ2rpusWjW0rH0Xd8pPsDk0AemUUUUAFFFFABRRRQAUUUUAFFFFABRRRQAUUUUAFeNx/8AJ683/ZOl/wDTia9krxuP/k9eb/snS/8ApxNAHslFFFABRRRQAUUUUAFFFFABRRRQAUUUUAVjf2Kkq17bAjqDKv8AjR/aFh/z/W3/AH9X/GvyK8dgDxtrgAAA1GfAH/XRqxaAP2P/ALQsP+f62/7+r/jR/aFh/wA/1t/39X/GvxxALEKoJJ6AUssckUhjkRkdTgqwwR+FAH7KqysoZSCDyCO9LWB8OP8Akn/h7/sG2/8A6LWt+gAooooAKKKKACiiigAooooAKKKKACvHPjF/ycJ8Ff8Ar71f/wBIxXsdeOfGL/k4T4K/9fer/wDpGKAPY6KKKAPHPih/ydB8HP8Arhrn/pLHXsdeOfFD/k6D4Of9cNc/9JY69joAKKKKACiiigAooooAK+Q/E+r/ABC/Z1+LfibxK2hPr/gPxNqLX1w8I+aB2JY/N/Awyw54YAcivryvE/AXxk8L3mqeKfCHjvVLawuLLXL+1tpdTAjtr22EzbVWRvkJQfIVJzwOvOADX+GHjLwT8TNRu/G3gbU4W1saZ9iuLO5XY8fz7kMqj5iA2QCMjBNeb/s9SfEq6+NnxD/tLW9EvZLbVIYNVkeGQEoqnasA6KAOBu+tZ/wm8N+HZP2u7zxB8KlJ8J2+nSLq09rn7EblwR5cTdG52sQOByRWj8I/FmkeGf2iPihoOqfbBqusa1H9gs4rV3eZCOXHGAgBySSBj1oA1tQ+L3iPxVB4g1PwX4q8H6DY6XPNb2EOqgyzai8X3nbDL5SEghfvE9TiptA/aMivfgVH42vNHittdk1NdFjsZZTHC942CrbyMiPY28nsARXnHwZ+Ifhz4P6jrfwz+LmiR2E9nfTXNhqLWIlSeJ2LdcZIJyVYZHOOMV0Xx0k8UeMvgxp/j7w74S+y2+i+KItZ0/TZbTE81lFHsEssY6lnJbb/AHCPSgDQ8Q/Gjxd4E8W+H/7c17wr4u0PVphb3aaNCyT2Lkj5h8zb0GcAnGcdqueKfih8YY/jfd/DfQ/D/h6S4bTHurImZygXnZLK5xjGMbAOSRzR4b+O3gXxnp2naf4A8Li58W6kyR/YH09dlkcjfLNIBjy155HJ44Gay28XeFk/bqeZ/EWmLD/wj4sfNNyuz7TuP7ndnG//AGc5zx1oA1PFvxL+Mvg3S/AcPifRPDtvea3rEGn6hLFI0jLulAO1B8oyh67jg9q2fjr8TfiD4H+IXhLRtG0DS7/Tddvvs8C+cftNwwCbo+cLHy4w2TwDxWL+2h4k0PTZPh9Y3mp2sV1F4os76WJpV3xwRv8ANIw6heep44NZv7TXjHwo/wAX/gzJH4i0t4rXVzeXEqXSMkMD+SUkdgcKrDkE8Ec9KAOk0r4hfFDw78c9A8F/EG18Oyab4mgmkspNM3g2siKSY2Lffx8ozgfeyPSti/8AH3iXxR8Z9W+Gvgu80/SBoVktzqOo3lqblmkfG2OOPcox8wJYmuG+OXi7wqv7T/wmmPiTSfKsftTXcn2tCkAlRPLLtnC7uoz1GD0rF+IvjPwv4N/ar1LWE8SSeEZzo8S3k01i1zBqpfBUgL90KAPmGcke1AHoXwT+J3xB8V/EHXfBviDRNAj/AOEbmNvqV5b3Lq8jc7WSIgjBxzzxXr3i3Sf7e8KavofneT/aNjNaeZjOzzIymcd8Zrxz9mbWPhfNrOvf8I344XxN4r1mY3+qTSwGB5O2EQqBsXPQZPPNerfEq+udM+HXiXUrK4NtdWmkXU8Mw/5ZusLMrc+hANAHyt8Nfi14u/Z9e3+G/wAWvDt02h2rGPTtVtU3ARliRjtIvXphh0xX0B4fuLe6+Hes+IvhDqWmanJql5LqVus2TB5xVfMiIXlSSpPPO5ia57Rvip8JviH8Nki8dX2kWUrWinUtK1orDLE+35iqvgsDyVZOoI78VzX7D3h2bRrPxtf6bHfR+ENQ1UHQPtalWlhXePNAPOCCgDd8e1AHX/s9fEzWfiD4A1rXvEM2maXf6dczW89rHG3+hGMctJk5Pc446VzV18YfGWl/CPSfFuuLollN4i1WOx02do3EFrA5YC5lBOTkLuC8deTXIfFbwl4n8N/Hi58PeElEWhfFCMQ35G7FsyHM7rjgEpnn/aNesfH258CaB4K8PeGfGmm2snhPULxNNleUkfYwIm8uVSOQQVAz2zmgC54e1D4nr4nm0y41Pw9remXOiTXelarBatFFJch0VUl2swCgNn5SdwPbFeX/ALMV18QpfiT8S7jWNe0i9jtNeEWsXEkDiRxEsijyQDhUAUAA9AO9VfgXpJ8E/tEL4T+HvjZvFHga70uW8vIEuBcRac2SI1LqSoYlQB0JBOR3pfgj4l0vSvix8XvBl79sGua54jkWytEtXZmjYyAzE4wsahgxJI+U5Gc0Aa+ofGbxZ4i8L6r4x8I+JfBuk2FrJL/Z+lX4MtzfRxMQXdgw8stg7VAPBGTR4u+Pni6T9niz+J3hfQdNgYubbUEvXcm3mDbf3aADev1I61xfwF+KnhP4Y6Fc/DT4saCNM1rQppFtpzp4l+1RliwA4yWJJ2noQRyMVvftO+KU1D9lq5m1i0tfD13rF8k2maVJtjuTb+ZlS0fXftGWxwMigDY+KHxS+MngXRNH+IOpaHoCeFp54YrvSkZnvUVxkMZM7AT6DIBwDU/xF+Jnxh8C3egeLde0fw7b+FNT1OOzm0uN2e8tkkztLy8JuwMnAIBGO+axP2wfF3ha/wD2Z9MtrHxFpd3NeTWbW0cFysjSqmQ7AKScAqQT2Ix14qT9tTxh4Vv/AIG6Lb2HiLS7yW91K0mt0t7lZDJEhcM4CknaCpBPTIx14oA+oKKq6TqFjqumwahpl5b3tnOgaGeCQPHIvqGHBq1QAUUUUAFFFFABRRRQB42P+T2m/wCycD/05GvZK8bH/J7Tf9k4H/pyNeyUAFFFFABRRRQAUUUUAFc58TdN8Raz4E1bSfCt/a6fq95bmCC6uN22ENwzfKCdwUnHviujrlfin4+0L4b+FG8TeIlvTYJPHCxtYfMZS5wCRkYHvQB88eF/HHxQ+AN9oXhL4m6XY6j4LdksLLVdPTHkADAzgc+4YAnBOTX1gjK6B0YMrDIIPBFfP/xb8X+F/jR4Nh8C/D67/wCEgvtSvLdpJ4IG8nTokkV2lmdgAmACAv3iTwK98tIVtrSG3UkrEioCe4AxQBLRRRQAUUUUAFFFFABRRRQAV45+x5/yRhP+wxqP/pVJXsdeOfsef8kYT/sMaj/6VSUAex0UUUAFFFFABVDxHqcOi+H9R1i45isbWS4f6IpY/wAqv1leMdIXxB4S1fQnZVXULKa1JYZA3oV/rQB8l/ADX/H8Oi+JvjKPh3P4n1LV7h5ZL6S+SMpap1it4yCzBSCPfYK3v2h/irZ/EL9kiTxF4ZM1omo6lDp95BKcPEdxLIcdRwvPcVt/s1eONA+H/wAKrvwH8QL608P614XmnjuLW8lCNcxM7OskQbBkDZIG3OcD1rk9I+DWv67+y14ot47G5s9T1fWJNd0ywkGyQIrExoV/hZkJ4+lAHrHx20myT9k3WdMMCLBbaFCY1HRSmwjH4iuj/Zw1K61f4F+Dr+9keW4fS4leRzlnKjbkn1OK8n+JHxM0vxh+zfb+FvDs32zxjr1vDpa6KnzXcEwZVm82PqiqFbLHA5BzXuvwu8Mjwb8O9A8L+YJG02wit5HA4d1Ubm/E5NAHhX/BQL/kTvBf/YyRf+i3r6WniingeCeNJYpFKujqCrKeCCD1FfK//BQPxBof9ieE9HGsWLaja67HcXFosytLFEI2+dkHKjkdeueK9Z1/4+fDOw0l7rSvEEXiK9KE2+n6SrXFxM2OBtUHb9WwP5UAeK/Au5tfhl+1J8RfB1rI0HhkWc2pGPJ2W6xhXyB7KxH0ArotZ+NPjXUPAlz8QvD2v+DLK1jzcW3h25DS3c9srY+aQMNsrDkIFIHrmq3wa+F/jLxBH8RPiN4wsf7L17xfp9zaadYynmCOVCAX/u/wDB5wM4HSsT4FfGjwV4N8HJ4E+Jfhx9M8T+HwbRIxpgkkvAp+QKMZ8wjA54PBzzQB6X4h+PMi/Bvwl4s0TRR/bXiu9TTrO0umKx29wWZJGc9Sishx65HSqPj34g/Fn4deOfDXhq8/4RrxQniZxb2dy8L2At7gEBlcAvlTuGD161g/tO30V5+z54a1TxVo9x4ev7nXYZ7OS2iP/ElDSOySSqv3mEPDLxlzxVPTfiB8JvFPxF8M+IPGPxZh1a50QBdMtRpj2sP2hsAzSHBy2QMDIUUAdT49+J/xc0X4v6B4GsfDXh6R9YsnmgC3Dv8AMFwWkYgbFVgTwDkY6VYufif8QPCuhaD4d8dQ+HbHxvr19cQ20xl22VvbRjd58mCT04C55PpWB8UPGPhS2/bE8Cyz+I9Ljis9Mnt7qQ3K7IJHJKK7ZwpII646j1qx+1nPqPhTx14E+KsOijW9D0kzW2pRLEJAsUo+8cggAgnB6ZABPNAF7wr8YvEWm/G7Tfh74j1PQvFGna1D5llq2jwmL7O+HwkqbmHJQ9D3U+tPv/i3rviqXxFceDPFXhLw/Z6NeTWNsmrKZZdQmiA3tgMPLjJOFPzE9cCtTwL8W/BvjzxJo2k/DXRBdO7fadVun08RR6dAEY4ZsY81m2oAM9Se1eS/Cb4heHPg74k8S/Dn4saGtns1a4vNO1J7ASJNFIcjnBJU4BBGeWIOMUAd1pv7RV5qHwEi8atpVtp2sNqsWkTefuNtBI5H789ygBzj1GM969A8G6n8QV8cafY6tq+ieIfDN7p8txDqun2ZiJlUphGAdlAwSQQTn2xXFeL/ABz4Y1b4Wrq3jLwnBZ+B9d1qOyhS7gMUotWGFu2VeVO7kdwADXH/AAg0eHwL+0Rpvh34YeNm8S+DdSsZbrULKO6FzHp4HCEupKgk4x0PXINAH1jRRRQAUUUUAFFFFABXjnwP/wCSz/GT/sMWX/pKK9jrxz4H/wDJZ/jJ/wBhiy/9JRQB7HRRRQAUUUUAc58RfFD+D/DbaymhaprhWVI/sunRB5ju/iwew718xeHfi09t+0x4p8Tf8K98XSPd6NawfYEswbmLaB87rnhT2NfUHxB8ZeH/AAH4cfxB4mvGtNOSRYmkEbPhmPAwOa+d9G+MnwhsPjfr3xEbx2sltqmm29klmNOmDxmPqxbGCD9KAPpDwXrjeJPDFjrbaXe6WbpC5tLxNk0XJGGHY8Vd1r/kD3v/AF7yf+gmq3hLX9M8U+HLHxBosxn0++iEtvIVKllPfB5FR+NdX0rQ/DF/f6zqVnp1osLKZ7qZY0BIIAyT1J4A70AeQ/sKf8m/2f8A2ELr/wBDqn8bfB/xv/4WV/wsT4f6lolwthYm0tNMlQmRoz80n3gF3Mw7EHgCo/2C9c0a6+C8Wj2+qWcupW97cSTWglHnRozDDFOu0564xXZ3fx/+GOneL9X8K63rU2jalpcxhkW9tmVZjjrGVzuHp0J7A0AJ+zn8Wl+KPh++XUNNbSPEWjzC31SxbPyOc4YA8gEhhg8gqa9Sk/1bfQ15F8CNFuLrxx46+Jh0640uw8UXFuun2txF5crwwIV8906qZGZmAPOOT1r1LXdU03RtKn1HWNQtNPsoh+8uLmZYo0zwMsxAHJxQB88fsNfe+JX/AGMkn83o/b88P2f/AArXT/G9sv2bXNG1GEW13GMSBWJ4z14IBHvXKfsefEjwH4dl8fLrvivS9ON7rr3Fr9om2CaMl8Mueo5Fa3xv1fVf2hNQ0z4d/D3T75/DSXSXWq6/PbPFbFV4AiLgb8ZJ46nHbmgDuNX+MN5Ho3gbRNPutLsPEHiTSlv573VXIgsoQg3SFRgu7NkKuQODkiqfw2+MHiE/G1vhl4ovNG1+G8ga40zWtHiZIzhC/lyrlgrYR+/XHrXLfH8T/CX4q+B/HzaAdX8H2OjDQr8CESNCgckNzwDypBPXBGRmvRfh58T/AAt488YadYfDfRVuNOt0e41fU2sPJitlMbBIUOBmVnZSR0ChuuaAM3QfH3xA+JF54yvPAt5o2jab4cvJbC0jvrRrh9Qnj+8XIZfKQ44wGPPtVD4c/GD4meNPhfrnjKz8J+G4BpoljEUmoSbjJCAZNw28DHTnk15d4d8e+F/BvxH+KFnbeOZvBEGo6tLENOvNLe6KyDh7pG/h3MXKpjGNuc8V6h4C174QeH/2dfEem+DvGVpd2NraXAvLq8kMUstzNGwBYOAdzHAAA9hQBX+EnxE+N/jbTPC3ip9F8PW3haZ5Bq8zvslaNc5lRS3yqOg6k4zxmodR+NHijxB4R1Txr4S8SeEdIsbMztZaRqKGS6vY4WYMXIYeWz7TtUBuo55rY/ZGvtK8Q/s12Ph/TtVs5b6KzmtrmFZAXt2csBvXqBz+PavMvgP8WfCHw00O5+HHxX0A6VrOhzzLDO+niT7QhcsoyBndzweQwwc0AenwftBQ3fwg8MeKI9Nt7LXfEeoDSoLW8lKW8FwGKvI79fKUDdnGeQKy4/jJ4n8L/FXw74b17WvDni7R/EDCFbrR4GiksZcgfOu5gVywx3IzWD8ervxRd+AfBHxXtfB3l22h67JfvpDW2JEsXOEaVOxZVBbj5fMH90muv8I/GrwN43vdG0n4ceH/ALXrV7MjXSPpwRNOhB/eSyuBjgZ24JySKALNv8QvGXi7xt4w0bwhrXh3TLrw3cG2t9Iv7dpJ9QZVyXLbgUUngbQ3vXqvw/v9V1TwTo+oa5AINUuLRJLuIIUCSEfMAD05r5f+KWm/Cjx5qPi7XX8TWfgTx94evJ4zPHeCE3QjGY3KkjeWwBleQR+Fe9fs5al4m1j4MeHNQ8X+a2rzW2ZHmXa8i5Ox2B7lcH8aAPQqKKKACiiigArxuP8A5PXm/wCydL/6cTXsleNx/wDJ683/AGTpf/TiaAPZKKKKACiiigAooooAKKKKACiiigAooooA/ILx3z4410Dk/wBoz/8AoxqyZ7e4t7hraeCWKdW2tG6FWB9CDzmtzxbd3Fh8RtVvrSTy7i31aaWJ8A7WWUkHnjqK+hLD4wfCPXbKH4neMvDKS/EnSYxEtlEmLXU5sfu7lhjA245B6cYzwAAY/wAPPBvh74N+FbX4ofFCzS7124XzPDnhuT7zN/DPMvYDggHp9cCvDvHfijVPGfi3UfE2tPG19fzGWXy0CqPQADsBgVL8Q/GWv+PPFV14j8R3rXN7cNwP4Il7Ig7KPSueoA/Xn4cf8k/8P/8AYNt//Ra1v1gfDj/kn/h//sG2/wD6LWt+gAooooAKKKKACiiigAooooAKKKKACvHPjF/ycJ8Ff+vvV/8A0jFex1458Yv+ThPgr/196v8A+kYoA9jooooA8c+KH/J0Hwc/64a5/wCksdex1458UP8Ak6D4Of8AXDXP/SWOvY6ACiiigAooooAKKKKACqdxpemXEJhuNOtJoixco8KsNxOScEdSSTVyigCGytLWygEFnbQ20Q6JEgVR+Apfs1v9o+0/Z4vPxjzNg3Y+vWpaKAKt5punXsiSXlha3Lp91pYVYr9MirO1du3aNuMYxxilooAq2em6dZyvLZ2FrbyP95ooVUt9SBSnTtPL+YbG1353bvKXOfXpVmigCCezs7h989rBK2MbnjDHH40xtO09vvWFq3AXmFTwOg6VaooAqvp2nuxZrG1Y8cmFSeOnavnuKz+L/gn4ieKtQufhrYfESw1u7E1tew38ME1vAuRHARKD8qqegGM5Oea+jqKAPJPA3hfxFr3jrTvHXifwhpHg0aZbzQ2WnWsyXF1KZQAzTyooXaAvyoueSST2r1maOOaJ4Zo1kjdSrowyGB6gjuKdRQBRvNH0i8dXu9Lsrhl+6ZIFYj8xWd49ufEWmeCdSufBmlWuoa3Bbk2FnMdscjjop+ZePxH1rfooA8f+Dui/EbXvFH/CwPixpumaTqVtaNY6Vpdk25bdGbMkrHc3ztgD7x4HavW7m2t7pAlzbxTKP4ZEDD9alooArWOn2NgrLY2VtaqxywhiVAT74qQW1utwbhbeITEYMgQbiPr1qWigCpc6Zp11cLcXOn2s0yfdkkhVmH0JFS3Fra3BU3FtDKV+7vQNj86mooAqnTtPKqpsbUhRhR5K8fTig6dp5Cg2FqQowoMK8DOcDirVFADYo44oxHFGsaL0VRgD8KdRRQAUUUUAFFFFABRRRQB42P8Ak9pv+ycD/wBORr2SvGx/ye03/ZOB/wCnI17JQAUUUUAFFFFABRRRQAUy4hhuIWhuIY5Y2+8jqGU/UGn0UAQWdnaWaFLO1gt1PVYowoP5VPRRQAUUUUAFFFFABRRRQAUUUUAFeOfsef8AJGE/7DGo/wDpVJXsdeOfsef8kYT/ALDGo/8ApVJQB7HRRRQAUUUUAFFFFAFW603Trqdbi60+1nmT7skkKsw+hIq1RRQBWi0+whu3u4rG2juH+9KsSh2+pxmrNFFAFeaxsZpDJNZ28jnqzRAk/jRDY2UD74bO3ib1SIA/pViigAqpNpmmzXa3c2n2slwuNsrQqXGPfGat0UAeM/tDaD8R7zxN4Q8S+DdJsPEunaFPJPeaDdTiL7TIwCpIC2FLICxBJ+U4IDZxWTqFr8QPiRpNx4Zvvgzo3g21vE8u71PUr2C8MaE/N5UUSgtJjoWIAPrXvlFAGbpuhaXY6da2MdnDIltCkKvLGrOwRQoJOOTgCr8sUcsRhkjR42GCjLkEemKfRQBXsbGysUZLGzt7ZWOWEMYQE++Kbe6bp986PeWNrcsn3TLErlfpkVaooAintreeIRT28UsY6K6AgfgajsdP0+wDCxsba13nLeTEqbvrgVZooAKKKKACiiigAooooAK8c+B//JZ/jJ/2GLL/ANJRXsdeOfA//ks/xk/7DFl/6SigD2OiiigAooooAZNFFNGY5o0kQ9VdQR+Rqv8A2Zpv/QPtP+/K/wCFW6KAGxxpHGI40VEUYCqMAUk8MNxH5c8McqZztdQw/I0+igCC3s7S3cvb2sETEYJSMKSPwpk2m6dNci5m0+1knHSR4VLfmRmrVFABTJ4Yp4zHNEkqHqrqCD+Bp9FAFQ6Xpv8A0D7T/vyv+FWY40jQJGioo6BRgCnUUAR3EMNxC0NxDHNEwwyOoZT9QarGwjtdNnt9IhtrGRkbyzHEAquRwxA684q7RQB8yfDlfjJ4B0abw3r/AMFrLxncC7muH1u21e3Q3ryMWLyeaNxbJxkheFHHHPpvww8EahH4k1bxr4p0PRNH1DVLeK2j0nT1EkdvCh3DzZMASylj1AAAGBnrXp1FAENva2tuWNvbwwluuxAufyqO503Trq4W4ubC1mmT7skkKsw+hIq1RQAjqrKVZQykYIIyCKr2On6fYlzZWNtbF/veTEqbvrgVZooApXGj6TcSiW40uylkB3B3gVjn1yRV0DAwOBRRQAUUUUAFFFFABXjcf/J683/ZOl/9OJr2SvG4/wDk9eb/ALJ0v/pxNAHslFFFABRRRQAUUUUAFFFFABRRRQAUUUUAfkD48/5HfXf+wjcf+jGrFr9lTDCTkxIT/uik8mH/AJ4x/wDfIoA/Guiv2U8mH/njH/3yKPJh/wCeMf8A3yKAMT4cf8k/8Pf9g23/APRa1v0AYGBwKKACiiigAooooAKKKKACiiigAooooAK8c+MX/JwnwV/6+9X/APSMV7HXjnxi/wCThPgr/wBfer/+kYoA9jooooA8c+KH/J0Hwc/64a5/6Sx17HXjnxQ/5Og+Dn/XDXP/AEljr2OgAooooAKKKKACiiigAooooAKKKKACvM/ix4z1KPxVonwz8IXUdv4m15WmlvGTeNNskz5lxtPBc4KoDwW69MH0yvnD4Y3T6p+3H8R57os7afo0Nrbbj/q4/wBwSB9Tk/iaAHftWXfjD4beANH1jwh4/wBftZFuobCWO4WC4WYNuJlYtHu8wnk847ACusbwT8WIvDcOoaD8YL291YwLKIdV0y3NtKxAO392oZB75Ncx+31/ySDTf+w5bf8As1e+aH/yBLH/AK9o/wD0EUAeQ/s7fGLUvGmrax4I8babDpXjPRGIuYYuI50BwXUEkjBxkZPUHvXr99qmmWEscV9qNnaySfcWadULfQE818saTcLL+3/4hvtLZZIbHRnN35fTcsKBkY9jux+VRfDnwzrHxa+FWpeIdZ8HaJ4g1PxBLdg6reakyzWzLI6RLGu0+UseBgKRnGTnNAH1vkYzkY9ap2Oq6XfyyRWOpWd1JH99IZ1cr9QDxXzB8StM+J3gH9kCbQ9X1pr7ULO/SC7u7OZ3kj09mBwX+9xnBPZTWb+0DoHgq6tfhgfhjHapqGqXkVuItGn8qa6sioLmQxkMcEcs3IOc80AfXM1xbwvHHNPFG8rbY1dwC59BnqaZaXtndxvJa3dvOiMVdopAwUjqCR0NfLf7QPw70W2+Lvwr0vTbvVrKO/vJLWZ1v5XYRovRdzHaSCy7hzg1P8VvBum/DCLwr8P/AAJDNFp/jTxL5mpW9xqLRCZI1TMAkHzKr5A9TgDPNAH0xp+qaZqDOun6jZ3bR/fEE6uV+uDxTtQ1HT9ORZNQvrW0RjhWnlVAT6DJr54u/hJ4wg+KXhbxl4S0Pw/4Ij06dE1WOyvmK31vuUFWQKFJCbxzydw9Kz/C0Op/E34hfEa+1bwjoviqDT9WbR7SDUdQKrZQRhlISPaQpc/Nv6k5GeKAPp6KaKWFZo5UeJl3K6sCpHrn0qrZ6tpV8xSz1OyuWyVIhnVznuOD1r5qsfhj8VvC3wG8ceFbe+ivJZ7hLjR9PtrxneO23Zktw5wRlQB19cdab8EfFXwx8UfErw8kHh7/AIQLxrpEMtvNpclt5S3gKYwDxlhjcNw3YJ5NAHpOl+JtU8A/FXTvh94m1GbUtG8QpJJ4d1K5IM0cqcvaSt/FgEFH6nIByea9br5v/b3un0nwZ4M8Q2qgX+m+KIJbd+6kRyPj8Si/lX0fG25FbGMgGgBa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vAtQ07/hA/2wrbxPcfutG8daZ/ZvnHhEv4whRGPQF1jG3uSSO1e+1k+LvDei+LNBuND1+xjvbGcDcjEgqwOVdWGCrA8hgQQRkGgDyf9qbwF8QPiZodp4b8M2fh+Gxguorxry+1CRZGdd3yCNYiAOR82459BWlJD8frzQo9Hgg8C6BL5KwnUobu4u3jAGCyRNGoz6ZJxXp+hWMml6RbafJqF5qLQJs+03bBppAOhdgAGOMDOMnGTk5NXaAPMvgf8HtI+G2n6hNNey65r+rsX1XU7hcNOSSSoGTtXJPGT1615d4d+E3xu+FfiTV7X4V69oF54V1GZp4rTWHcfZnY9cBTyBgZBw2BkcCvp6igD52+Neh6x4e+BkHgePxT9u8Z+LtXjhkmlUL/AGncTSL5qEdI4RGAvoEUL3xVO20z4++C7WbWLXwZ8Jtljbszm0EkLmJQWYKcKF4z6CvX/i58MPC/xO0i2sfESXkUtlKZrK8s5zFPbSEY3IeR6cEEcDjiuX0j4DaZFKkfiLx94+8Wacv/ADDNX1ppLSTBGN6KF3gY+6Tj2oA5jxlovxI+JXiL4d/ETw3o3hyDT9JRdQSC/wBTlSWdpUG5DthIQAdDls9fauu/aH+Fl38VPBGnx2t7HovibSp1vdOuFkZkimxym8AHaSF+YDIKg47V6rDHHDEkMMaRxooVEQYCgdAAOgp1AHhfgjwn8dNbvtItPij4g0JND0ueO5lj0xS0+pSRMGjEjYUKoZVY4HzYwR3rF8S/CX4peD/i7qvjn4O6xpC2euv5up6XqbMsZlzkkYByCSxzkEEkcg19HUUAeKXfgD4oN4A1G8PiLTbz4gahf214ZmLQ2VssLfLCgAJKgFgTgFt341Ff/D3xd42+KPhDxd4p8PeHfDz+HHeae5sL5rma/YrhUGY02IDk/MWPOPevcKDyCAcH1oA8F/aV0t/iD8Qvh98NLNTKseof25q7Kf8Aj2tIflBb03lnUe9e9VzngvwbpPheXULy3e5vtW1OUS6jqd64e5umAwoZgAAqjhUUKqjoBXR0AFFFFABRRRQAUUUUAFFFFABRRRQAUUUUAeNj/k9pv+ycD/05GvZK8bH/ACe03/ZOB/6cjXslABRRRQAUUUUAFFFFABRRRQAUUUUAFFFFABRRRQAUUUUAFFFFABXjn7Hn/JGE/wCwxqP/AKVSV7HXjn7Hn/JGE/7DGo/+lUlAHsdFFFABRRRQAUUUUAFFFFABRRRQAUUUUAFFFFABRRRQAUUUUAFFFFABRRRQAUUUUAFFFFABRRRQAV458D/+Sz/GT/sMWX/pKK9jrxz4H/8AJZ/jJ/2GLL/0lFAHsdFFFABRRRQAUUUUAFFFFABRRRQAUUUUAFFFFABRRRQAUUUUAFFFFABRRRQAUUUUAFFFFABRRRQAV43H/wAnrzf9k6X/ANOJr2SvG4/+T15v+ydL/wCnE0AeyUUUUAFFFFABRRRQAUUUUAFFFFABRRRQAUUUUAFFFFABRRRQAUUUUAFFFFABRRRQAUUUUAFFFFABXjnxi/5OE+Cv/X3q/wD6RivY68c+MX/JwnwV/wCvvV//AEjFAHsdFFFAHjnxQ/5Og+Dn/XDXP/SWOvY68H+PniLRPCn7QXwj13xFqMOnabbw60JbiXO1C1vEq5x6kgfjXU/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lD/k9pv8AsnA/9ORr2Svl8fGL4Zf8NXt4q/4THTv7F/4QYaf9s+bZ9o+3eZ5fTOdnNeo/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Xjn7Hn/JGE/wCwxqP/AKVSVqf8NBfBn/ooOkfm/wD8TXl/7MXxi+GPhr4WLpeveMtOsLz+1L6XyZd27Y9w7KeB3BBoA+n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vHPgf8A8ln+Mn/YYsv/AElFan/DQXwZ/wCig6R/4/8A/E15h8JfjF8MdJ+KXxR1TUfGWnW1nquqWstjM5bE6LbhWK8dAeKAPp6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uP/k9eb/snS/8ApxNav/DQXwZ/6KDpH/j/AP8AE15dH8YvhkP2rZfFP/CY6d/Yp8ELYC8+bZ9o+3GTy+mc7eaAPqC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z4xf8AJwnwV/6+9X/9IxWp/wANBfBn/ooOkf8Aj/8A8TXBeJ/iJ4K8dftEfCFPCPiKz1drO61Q3Ag3fuw1n8ucgddp/KgD6MooooA8X+Ldvb3f7TPweguoIp4mg1zckiBlP+jR9Qa9V/4R7QP+gHpn/gIn+FeX/FD/AJOg+Dn/AFw1z/0ljr2OgDM/4R7QP+gHpn/gIn+FH/CPaB/0A9M/8BE/wrTooAzP+Ee0D/oB6Z/4CJ/hR/wj2gf9APTP/ARP8K06+R/2wvBWheFviD4O+Ji6NFLpU2qpDr9qqny7klgwd16cgOCT14zQB9S/8I9oH/QD0z/wET/Cj/hHtA/6Aemf+Aif4V8y/t2+EPDUPgfR/iJptvbxXltdW8DCFti3tsR8qEDggADB7A16v4h1LwT/AMMyyawmi6fP4cOiLNa6eIh5TOygRRqB0JkKgEc5PrQB6H/wj2gf9APTP/ARP8KP+Ee0D/oB6Z/4CJ/hXm/w00/wb8D/AIWaNZ6xcQ2F9eojXRVHmuL26K5YIiBpJCM4AUHAFdd4L+JXgXxjp9/feH/EdpcRacT9uWUNbyWuM5MiShWQcHkgDg0AaVppnhK8kmjtNP0S4eB9kyxQxMY2/utgcH2NWP8AhHtA/wCgHpn/AICJ/hXDfA22+FqXviu++GeoJfm81LztWlinkliM7bm+Rm+Uj5mPyEjmtLXvi78PdE1C7stQ8QENYyLHezQWc89vaOTgLNNGjRxH2dgaAOkn0Pw1bwvPPo+kxRIpZ3e2jVVA6kkjgUlrovhi7torq10nR54JUDxyx28bI6kZBBAwQR3rx39pPU/AHxC+A/iq70jXdJ1+bRrT7RG1hqCy/ZpCw2swjbgkAgbu2fep/hj8Y/hn4U+HXgLwx4g8X2Flq0uhWK+QQ7iImFMCR1UrF1H3yOOaAPX/APhHtA/6Aemf+Aif4Uf8I9oH/QD0z/wET/CvLP2jfjbpXw2j0/RrS7Q69f3MAI8velpbs/zSycYGVDbR1JB4wCa9U8Na9pHiXSY9W0O+S+sZGZUmQEKxBwcZAzzQAn/CPaB/0A9M/wDARP8ACj/hHtA/6Aemf+Aif4VX8Y+LPDvg/TV1DxJq0GnwSOI4t+WeZz0SNFBZ2P8AdUE+1Z3gj4j+C/Gd9eaf4e1pZ7+y/wCPmynt5ba5iHqYplV8cjnGOaANW50XwzbQPcXOk6RDDGpZ5JLaNVUepJGAKg0qx8G6ta/a9Ks9Bv7fO3zbaKKVM+mVyK8C+OPxL8Haj8d/A/hPVdbtZvDNjPdy65bzIxg+0xqVhWTK4cq6n5eRkgkdK9S+Evw58FeHNe1Txx4JvLpbDxJCkgs43AslGc+ZEm0EZ+vc4oA7b/hHtA/6Aemf+Aif4VXOl+ExqC6edO0QXjRmVbfyYvMKAgFguM4yQM+9eS6r+0H4ai+O1t4Ni1aODRbOynbUb14iUmucqEjjOCTt+bkcEnHOK4/TW8JeAv2y9d1aW6g0jRz4TN5cz3M7bd7yQ5bLkncxxx1JPSgD6S/4R7QP+gHpn/gIn+FH/CPaB/0A9M/8BE/wrG+G/wASPBPxGs7q68G69DqiWjhLhRHJE8ROcZSRVYA4ODjBwfSs/wAYfGH4c+E9RuLDXPEixT2pVbvyLSe5S1LfdEzxIyxE9g5BPWgDqf8AhHtA/wCgHpn/AICJ/hR/wj2gf9APTP8AwET/AAqzpOo2Gr6bb6npd5b3tlcoJIbiCQOkinuCODXg37afwtsfE/w31HxfpNksXiPSIxcPcQ5V7i3QfOjY67V+YE9Npx1oA9w/4R7QP+gHpn/gIn+FH/CPaB/0A9M/8BE/wriv2ZtV8Paz8E/Dl/4bsLfT7V7fbNbQjAjuFOJQe5O8McnrnPeuC8A+DvA2ofGbxx8VbixsbLRtEvPslpNLJst/tcXz3d4QcKCHO0N0yrHrzQB7l/wj2gf9APTP/ARP8KrvpfhNL+PT307RFvJEMiQGGISMo6sFxkgZ61zmgfGT4b654jt/D1h4kUajdrutI7m0ntluhnAMLyoqy57bSc9s147cw+F/Av7ak+rTXFvpGnt4YmvL24uLg7N5ZQWJY9TxwOvagD6N/wCEe0D/AKAemf8AgIn+FVoNN8Iz3k9lBp+hy3Vvjz4UhiZ4s8jcoGRn3rL+HXxN8C/EK3vZ/B/iGDU1sSBcr5ckTxZzglZFU7Tg4bGODzxWD8MD8KL74meLtb8C6vb6nr92kDazJa3LzQgHcE2tzHklGyFJIxzjNAHd/wDCPaB/0A9M/wDARP8ACo7jRPDVvBJcXGkaRDDGpZ5Hto1VQOpJIwBXO+Lvi38PvCuoXNhrPiDZcWYVrxba0nuhaA9POaFGEWc/xkVxX7V0fhzxZ+zZrfiC1mt9UtoLUXWn3VvOWj3F1XeCpw3BI5zjmgD1e20TwzcwR3FvpGkTQyKGSSO2jZWB6EEDBFSf8I9oH/QD0z/wET/Cud+H+raZofwZ0DVtZv7bT7C20i3ea4uJAkcY2LySePao/Cvxc+HvibxIPDmleIMau0YkitLu0ntJJkIJzGJkXzBgE/LnjnpQB03/AAj2gf8AQD0z/wABE/wo/wCEe0D/AKAemf8AgIn+FadFAGZ/wj2gf9APTP8AwET/AAo/4R7QP+gHpn/gIn+FadFAHho0bR/+Gz2tP7Ksfs//AArsSeV9nTZv/tHG7GMZxxmvX/8AhHtA/wCgHpn/AICJ/hXlw/5Pab/snA/9ORr2SgDM/wCEe0D/AKAemf8AgIn+FH/CPaB/0A9M/wDARP8ACtOigDM/4R7QP+gHpn/gIn+FH/CPaB/0A9M/8BE/wrTooAzP+Ee0D/oB6Z/4CJ/hR/wj2gf9APTP/ARP8K06KAMz/hHtA/6Aemf+Aif4Uf8ACPaB/wBAPTP/AAET/CtOigDM/wCEe0D/AKAemf8AgIn+FH/CPaB/0A9M/wDARP8ACtOigDM/4R7QP+gHpn/gIn+FH/CPaB/0A9M/8BE/wrTooAzP+Ee0D/oB6Z/4CJ/hR/wj2gf9APTP/ARP8K06KAMz/hHtA/6Aemf+Aif4Uf8ACPaB/wBAPTP/AAET/CtOigDM/wCEe0D/AKAemf8AgIn+FH/CPaB/0A9M/wDARP8ACtOigDMHh7QAf+QHpn/gIn+FeQ/si6No918HUludKsZ5P7X1AbpLdGOBcuAMkV7jXjn7Hn/JGE/7DGo/+lUlAHqH/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8h+Cuj6RN8YvjBFNpVjJHFq9mI0a3QhAbYdBjivca8c+B/8AyWf4yf8AYYsv/SUUAeo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8gj0bSP+GzZrT+yrH7P/wAK+WTyvs6bN39oEbsYxnHGa9yrxuP/AJPXm/7J0v8A6cTQB6j/AM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ryX4qadp9h+0L8GPsNja2u+71bd5MSpuxZjrgc17bXjnxi/5OE+Cv/X3q/8A6RigD2OiiigDxz4of8nQfBz/AK4a5/6Sx17HXjnxQ/5Og+Dn/XDXP/SWOvY6ACiiigArgf2hPBy+O/g/4g8PCMNcSWxmtc9po/nT9Rj8a76g9KAPj/4LXA+PXh7w94S1yF5rLwpotxDqP2mI7WvHBitzz1KIN3sRWb+z9qmpeII9E+BOqR3HneGvEMt7qRcEA2dsd0SHtzMy8ei19O/Cv4caN8PW8QNpJLHWtUk1CUlcbN3SP3AJbH1pvhP4baP4d+Jnijx1ZsftniBYRLFsAWLYPmIPcs3JoA8o1651LUP20p9Lg8Tw6NdQeF1j0wT2K3CtukV5AgZhhzg8jkgEdq6vwt8LNP8ADvxtufGmr+LxqOu+ILKSCawFikEVxGixhm2KTnG1CSc5J+lW/jr8D9F+KF9putLq994f8Q6aNlvqVl9/ZnIUjIPBJIIIIyetXfhr8LLnwlNqGsaj4w1PxJ4nu7Y2sWqaggYWsXBCRxA4A3AM3PzbR0xQBxX7LNitrr3xdsbNvJUeJpViIAGwsrHgD0Jrivg3rVv4c+EfxG+HviDRtSu9Zgv76DbbWTXK38kwIUI0YKs2SMjOR1r07wN8PLj4OJ4w8YXvjG81uz1AS6lqdsdPVHeUBm3RsGJXqRj6eleS/BTwnJrHgaPXNB/aAu/C8Oo3E95JpMcsLi0Z5CSrb2B3dMnAyaAOjg8F6n4F/YV1nSdcsoLTWDpkstyqRqHTfLvVHI6sobB685ql8SPDmg2n7AVjJa6PZQOulabfB0iAb7Q7xb5c9dx3Nk+hI6VveFfDvi/4leCvF/gS++Jsmr6Cl4ltFr6acjPdpsVpIVOQpCvwXGc8jNdPr/wX1zWvhDafDK6+IUg0iCKO3eRNIjEskMWwxITvwNpTk989scgHEftMTST/AAj+Ek8jFpJNZ0x2buSYCSa+na8j8Z/BiXxd8L9F8Hax4wu/tmiXMM9hqlvZpG6eUuxA0e7DHbnnI55rv/A3h+Tw3oKafc6zf61ds7S3N9evmSaRsZbA4QcDCrgCgDxPXdSa+/bo0XStYCGzsNAkk0pJCCPPcZZ1B6PjcM9cCq/7Sdi2j/tE/B/xToamDVr/AFNtOu2jXma33RghsdcJJIPpj0Fek/GD4S6b4+1HSdettVu9A8TaM+6w1W1UM6DOdjKeGXrx7n1p+gfDO4Pjm08beNPEcniXWdOgaDTALRba3sw4w7rGCcyN3Ynp26UAcR8Vf+TwPhP/ANeWo/8Aoo175XkHjH4QeIfEPxR03x+PiLNZ3ukGRdMt00mNooI3zlWy+XyDgnjOO1es2MdxFZQR3dwtzcLGqyzLHsEjAcsFycZPOMnFAHgt1/yfZZf9inJ/6GKpS6Vpuq/t4yjUrC3vBaeFhc24mQOIpQ8ahwD/ABAMefeu4+IvwbXxV8SLPxvYeMNX8PXsdkbC6WyVSZ4CfmUMeUJHGQCR1HNVtN+DusWPxdPxGi8fTNeG1WxNtJpiNH9kBX93kvnd8g+frnJ9qAOR8Bxx6R+2B8VoNMhjto5NCtrto40AVptkR34HclmJ9SSaxv2XdG1fx58BZ4bfxvZxxalc3i6zato0c0nnSuS5dy43FlKkEjvjtXpXhX4R67ovxbv/AIjT+Pnvr7VIkt9Qtm0lEilhTaFRcOShAQc89+tczf8A7NMdj401LX/AfxA1zwdb6oS13ZWSBkJJJbadwwOTgY+XPBoA779n/wAI6T4E8Cy+E9G8RTa7b6ffzRvNKAGik+UtFgHAxnt616BcQxXEEkE8ayRSKUdGGQykYII9Kx/A3hjS/B3hi08P6OsotbYH55XLySuTlndjyzEkkmtugD4u8F+Kr74A+NPiN8LRHNM17/pfhJCpbzrmbakSe+d6Z7Zieux/aN0Vfh9+zx4J8ILqRtrM63Zw6tdmHzhKSXlllZT94GUbyD16V7H4x+Fug+J/il4W8f3vF94eWUJHsBE+R+73Ht5bFmHua2fiZ4J0P4heDb3wt4hheSyugPmjba8Tg5V1PYg/4GgDzH4q/CtvF2maXrfjD4kQx2GiXCX1rc2mlxw7ORgbw5JU8Yx7GsPW9L03V/25dKj1Oygvo7fwy1xCs8YYJKrDa4B7jJrW8Bfs7y6Dcadba78R/EHiLQdMmWa00eb93b71OV3/ADHco7L0rem+Emtv8Zh8Tl8eSLfLD9lW1OloYltiQTH9/OePvdc0Acp4Htray/bc8dWdpbxQ2934ft5540QBZJD5eWI9Tk59cmm/CmFdK/aJ+Og02FEMUGnyxRoAo3m3duMcDk11ehfCPXtN+L138SpPH7XOoX0K2t3bnSUWJ4F24RfnypG0fNz3p/gD4R6v4X+KGs+O5/HUupz66ANTtX01I45QowgUhyU28evGR3oA5T9jeHQfFv7O91a3W28u9UvLxdfYn95NNIxJZj1yUZad8WtF8L+Gf2RPF/hnwjcy3GnaVE9qWlk8xhKJULqWwAcFu1Pn/ZsXTfGGq614F+IWueELLVyTe2FkispySWCkkbRyccZXJwe1dp4x+Etrqvwkj+Geha1NoejlPKuZDbi5mnTduOWYj5i3zFuSaAPIPjPqElv4C+BmnzasmmaddahavcTSW4mjV0jTyy6HAIDN36Zz2rvPiD8Km1rxD4Y8aeMviIFk8PX8MllLbaYlv5jPNHtiZg5JDMFUAf3j61q6l8E7HxB8HYvhx4u12fWYbMKNP1BbZYJ7bYuEPBIYjnOeoP41m/Dj4D3Hh3V9Ku/EnxC1/wAVWejP5umafdHZBDIPuuw3HeV6rn7pAIoA9rooooAKKKKAPGx/ye03/ZOB/wCnI17JXjY/5Pab/snA/wDTka9koAKKKKACiiigAooooAKKKoeItY0/w/oV9rerXK21hYwPPcSt0RFGSaAL9FeHfDzUfHXxlR/Fkmtah4N8GPI6aVaWCot7eqCR50kjq21SeiqO3Wva7KD7LZw23nSz+UgTzJWy74GMse5PegCaiiigAooooAKKKKACiiigArxz9jz/AJIwn/YY1H/0qkr2OvHP2PP+SMJ/2GNR/wDSqSgD2OiiigAooooAKKKKACiiigAorm/ij4in8JfDrX/E1ra/ap9NsZbiKI9GZV4z7Z5PtmvEGvvEbfs8P8XrT4tarNrEen/2o0f7n+zzIPmNp5O3IGf3X3t2eaAPpOivE/il8XdX8P8AwN8NeIrDT1h8U+KorSCwtXUssM86BmJHUhQSQD1OAay/iBqXjH4Kr4a8U6h4x1TxRpNzdR2Ov29+I9qNJ0ng2qpTBz8pyMUAfQFFeMfFzxxrWofEnwt8LPBmpNp11rMZvtR1SFFeS1tF5/dhuAzYxkg4BFVtN8T698PPjzp3w717Xb7XtA8TWjTaTeX+1ri2uUzvhZ1VQykLkZHBYCgD3CimyKzRsqtsYggNjOD618+/BubxTe/GT4reFtQ8Z6temwW2hs7ubYWt967iUjA2AgtgcdhnNAH0JRXz9+yf4l1BtL8cy+MPFM199h8Ry2aXmpXAUbUGABnCrnGcDAr36GWKeFJoZElicBldGBVh6gjrQA+is6z13RLy4a3s9Y064mV/LaOK5R2Dc/LgHOeDx7GtGgAooooAKKKKACiiigAooooAK8c+B/8AyWf4yf8AYYsv/SUV7HXjnwP/AOSz/GT/ALDFl/6SigD2OiiigAooooAKKKKACiiigAori/Avj6DxT408X+GotPltn8NXcVs8zOCJy6bsgdq7SgAorzb9o3UvGui/DHWNb8HarYaY+n2M1zPLPAZZSFAwsY+6DjcdxzgheOTWv8D9Uv8AWvg74R1fVbp7q+vNIt57id8bpHaMFmOPU0AdlRXgvhXXPEnxk8f+L00zxVqvhvwt4cn/ALOszpoRZbu5Gd8rs6tlVI4UYyCOea0Pg/8AFe7k8MeMdP8AHMsb614Hlljv54wF+1xICUl29AzAYI6ZNAHtVFfOXhib4neOfhJqPxWg8ZanpGrTLNfaNo9vHH9iSCIkpFIpUtIZAvLbhjdXrHwQ8eQfEj4Z6T4sjhFvNcoUuoB0inQlXUe2QSPYigDtaK8I/bQvPEWj/Di31rQ/E+paSqX0FvNb2hCCdZHAO5/vDHsRVD9qS98TaLrfw+v9L8V6paWWo63bWdxp8BCRuPvFiw+Yk4xjOMdqAPoaiqlvqmmXF9LYW+o2c13D/rYEmVpE/wB5Qcj8aTVNV0vSkR9U1KzsVkO1GuZ1jDH0G4jNAFyio7a4t7mLzbaeKaPJXdG4YZBwRkehqSgAooooAKKKKACiiigArxuP/k9eb/snS/8ApxNeyV43H/yevN/2Tpf/AE4mgD2SiiigAooooAKKKKACiiigAooooAKKKKAPmHV/2zfBOm6rd6dN4T8RNJazvC5Uw4JViDj5/aqv/DbXgT/oUfEn/kD/AOLr4p8ef8jxrv8A2Ebj/wBGNWLQB94f8NteBP8AoUfEn/kD/wCLo/4ba8Cf9Cj4k/8AIP8A8XXxp8NvBPiD4geK7Xw54cs2uLqY5dzwkKd5HPZRVfx94dHhPxfqPh3+1bLVTYzGI3VmxaKQjrgn0PH4UAfrdoOox6voljqsUbxR3luk6o+NyhlBAOO/NXawPhx/yT/w/wD9g23/APRa1v0AFFFFABRRRQAUUUUAFFFFABRRRQAV458Yv+ThPgr/ANfer/8ApGK9jrxz4xf8nCfBX/r71f8A9IxQB7HRRRQB458UP+ToPg5/1w1z/wBJY69jrxz4of8AJ0Hwc/64a5/6Sx17HQAUUUUAFFFFABRRRQAUUUUANkRJI2jkRXRgQysMgg9iK88vfgb8I7zUHv7jwBoj3Ej73bycAt/ug4/SvRaKAK+nWVnp1lFY6faw2lrCoWKGFAiIPQAcCrFFFABRRRQAUUVyvjDxtZ6DremeHbSzuNX8QanlrbTrYqGSFTh7iVjxHEvTceSeFDHigDqqK83T4tWUnxph+GH/AAjmsW95JbS3P226RY4pI0B+aIZLOpKsMnb0zyMU3wZ8WrXxP8WdV+H8XhnV9Mm0yy+1S3GoKsRky6qNkYySpDZ3Ej0xQB6VRRRQAUVyt942sNL8c23hXW7WfTW1HA0m9kINvfPty0IYfclHOEbG4cqTyB1VABRRRQAUUUUAFFFFABRRRQAUUUUAFFFFABRRRQAUUUUAeNj/AJPab/snA/8ATka9krxsf8ntN/2Tgf8ApyNeyUAFFFFABRRRQAUUUUAFeA/t6313afAZ7e23eXe6pbQXBB42ZL8+o3Ior36uU+LXgbTPiN4C1LwnqrNFFdoDFOgy0EqnKSD6EDjuMjvQB4X8Xvhjqvw++DcPi3wT468URat4btIpD9ov2aGWBQAyeV91QByAB2xXvfwt8QTeK/h1oHiO4j8qfULGOaVduMOR82B2Gc4rzG88GfFzxH8Obb4Z+JJfDtvppRbPUdetrySW4urROAFgaMBZHUAMxcgckV7NoWmWei6LZaPp8XlWllAkEKeiKAB+PFAFyiiigAooooAKKKKACiiigArxz9jz/kjCf9hjUf8A0qkr2OvHP2PP+SMJ/wBhjUf/AEqkoA9jooooAKKKKACiiigAooooAxfHWqaLovg3WNU8Rqr6PbWcj3iMm8PFtO5dvfI4x3zXw5deB/F3gPwzpXxRtdDbUfhzeagNWuPCUty8i2sBz5Dy9mwrBs4wrbdwIr7e+Inhay8beB9X8KahI8Vtqds0DSJ95D1Vh64IBx7V5nY+G/jDF8MG+G1xZ+EZovsTaWuvNeyk/ZdvlhzaeVgyeX28zbu9qAOG/aO1zS/E978DfFFiJBo99rUM6lht2K/lkKfQjBH4Gul/b4y3wAmiTmR9UtQijqTuPSun8ZfBPR9Z+CGmfDmyvHtpdFjifS9QdctHcx9JGA/vEtuA7McVmax4C+IHxI1HwzbfEiPQdP0TQ5kvLqHTbyS4fVLpOFJ3RoIo++35jQBwng+KS3/bT0YXsckbnwTAqb8jLiJAfr0Nan7SyyzftI/BeG1y0y38jsqnkIHQsfpgN+Rr0L4u/DvVNZ8VeHvH/g6e0t/FOgMUjiu3ZLe9tm+/C5UErwSQ2Dg9qr+Gvh94g1j4vr8UPHy6Zb3lhZmy0XSrGZriO0Rs75XlZE3SHcw4UAAnrxgA9YrwL4H/APJz/wAY/wDrrZ/+ihXvjZ2naATjgE4rxH4YeBviZ4e+Nnirxpq1n4X/ALK8TNH51vbapM81r5YCqylrcCTgHIyvXrxQB5p+z/8ACzwn8RpviK/iyG8vYYfEl1DBbrcskURLHMoUceZz945qP4W6X43g+H/xn+EPh/Vbm8udDmMGjyNKRIFcndGrH7u5VIHTlj0r0PwD4D+LHwy1zxZH4bt/CniDS9dv5dQt5by7mtJbaVyeHVY3DoM9AQTjqK0bf4Qa7o/wo8S6fpWtW11458QXsepXWqzgxQ/almSQYADEIu3gYOe/WgDzT4SeLPhzrXjnwboet+Ex8PPHegXIVIHtfLjvswyRGMNwcsX3LvzyMBjnn61rwrxL8O/HHxF8SeC73xrofhXRpPDeoRX9xqenXslxPdmPB8mNGiTy42YAnczEYGK91oAKKKKACiiigAooooAKKKKACvHPgf8A8ln+Mn/YYsv/AElFex1458D/APks/wAZP+wxZf8ApKKAPY6KKKACiiigAooooAK5H4n+G/E3iXTLO38MeMrrwtcQ3HmSz28CyGVNpGwhu2SD+FddXH/FWP4kSaRaD4aXHh6HUBcf6SdY8zyzFtP3dgJ3btvUdM0AfOHwm8BfELUfih8TbDTvizqWm3llqEEd5dpZxs165iJDsDwpA44r600a2ubPSLS1vLx725hhVJbhhgysBgsR79a8D07wx+0rpmoahqOmp8JLO91JxJe3EUVwr3DgYDOfL+YgV79pQvl0y1GpNC18IU+0GHOwyYG7bnnGc4oA4j9pD/kgvjb/ALA1x/6DSfs+c/s/+CgOv9gWv/ooVN8c9E8VeKPh5qnhfwtZ6PLLq1rJazz6heyQLbqwA3KqRPvPXglccdaX4G6L4r8MfDvSvC/iq00eObSLSKzgn068kmW4RFxuZXjQocAcAtnnp0oA8w/YSWOPwT4tiYMtyniW5Eyt1XhcZ/WvKtYhup/FP7S81vFLLCbNVBQEgsJASPrgGvebbwD4z8A/EHxLr/w5ttE1DS/E+Li60/Ubt7b7JeDP71GSN96NuJK8HJ6+m18JPhXb+FPCOtWPiC5j1fVvEs0txrlwqlY5WkBBjQHkIoJA796AKnwAkgX9l/w1IrARroHzkngEId365rkf2Ao50+BLvKrCOTWLpoSehX5QSPbcG/Wp9K+G/wAUvDXw/wBV+Ffh280GXw9dNLDYa1d3MourK0mzvjMAQiRxuYKwdR0r1z4beEdL8CeB9K8J6OD9k0+ARh2A3SsTl3bHdmJY+5oA8q/bk/5Ikv8A2F7P/wBGCsf9tC2+26T8N7Lz5rf7R4jhiMsLbZIwyY3Kezehrs/2n/A/jL4i+DLfwz4Vj0SNDdR3M9zqF5JGUMbAqqokT7s85JIxjoc8U/jN8OvHHxC8D+F3huNC0vxPoF/Hf+Q0sk9pPIgxt8zYrKD1+57e9AHl/wC0f8MdH+EsHh74nfD6W80zVLLVYILwG5eT7Yrk5LknJJwQ3qGrS+NWs3vgr40T+M/HHgN/FngfUdJt7WGcRCYaYQP3uFPyruJJOcZ+XDdRXoWueCPHXxL1bQk+IlvomjeH9HuEvpNP0y7kuX1C6T7pd2RBHGOu0bicnJq7qOj/ABO0n4keJdU0XSvDWveFtaSD/iXXuoSW80cqQpGz5ELrtIXBXBztB45yAXv2cH8Hv8MYW8C6oL/RHvrqaEFSr2/mTNJ5Dg8hk3gc9QAec5r0ivNP2d/hvN8NfCmpWd21kt3q2qTalNbWIP2a03hQsERIBKqFABIGfSvS6ACiiigAooooAKKKKACvG4/+T15v+ydL/wCnE17JXjcf/J683/ZOl/8ATiaAPZKKKKACiiigAooooAKKKKACiiigAooooA/InxZbrd/EfVbV7mG1WbVpYzNMSEjBlI3NgE4HU4Brvtc/Z58fWXxH0/whptvHq0GpoJrHV7bmzlgIBMpfkKADk8+mM5Fec+PP+R413/sI3H/oxq7Dw58cPiHoHwyvPh/p2sFNLuDiOU5M9tGfvxxPn5VbuO3OMZNAHoHxH8b+H/hJ4UufhX8K7tbjUph5fiPxGnDzv0aGJh0Ucjjp065NfOxJJJJJJ6mkNFAH68/Dj/kn/h//ALBtv/6LWt+sD4cf8k/8P/8AYNt//Ra1v0AFFFFABRRRQAUUUUAFFFFABRRRQAV458Yv+ThPgr/196v/AOkYr2OvHPjF/wAnCfBX/r71f/0jFAHsdFFFAHjnxQ/5Og+Dn/XDXP8A0ljr2OvHPih/ydB8HP8Arhrn/pLHXsdABRRRQAUUUUAFFFFABRRRQAUUUUAFFFFABRRRQAjsEQs3AAya8D/ZJ1CXxrqPjz4n6gXe61bWTZWoc58izgUeXGvoPnOfUjNe8XsP2mznty20SxsmfTIxXz5+wfG+n/DrxJoF0jRX+l+JLmG5jbqrbU/wP5UAWPEv/J9nhb/sVJv/AEKaud1vUvF+n/theKE8E+H7fV9XufDlvEhu7jyra1G8Eyyn7xUYxtXkk1oeL9e0S1/bs8MG41WzjCeG5bZ2aZQscpMxCMc4ViOx9R61YtNa0nw9+2vr8mu6hb6ZHf8Ah2CG1kun8tJnDglVY8ZwDQBpfCH40+Jrzxvrfw9+KXh620fxNpls97G1gGMNzAoySoZm5xyDu59sUzQfid8SvE3gRfiB4bj8IXmmSXaxyaOscz3lpCZQhZpQ4VpFBLFNijHRjjnPtbpPFn7S2r+P/D0EN5oPhfw9NZy3w4hvLkgt5avjDBRwSM15T4x0fwro3hCL41/BDxmfD+rvJE114fjut4nkZwrQiL7xILE7GBBGSMcUAfSn7T2hrrvwM8SbcpeadanU7KZG2vDPB+8Vlb+E/KRn0JrZ+Bvi2Txz8JfDniifH2m9sx9owMAzISkhx2yyk/jVH4x6hJF+z34ov9VUW87+HZzMn92RoCNo/wCBHFZf7I2k3Wjfs7+ErW8jaOaW2e52n+7LK7ofxVlP40AerUUUUAFFFFABRRRQAUUUUAFFFFABRRRQAUUUUAFFFFAHjY/5Pab/ALJwP/Tka9krxsf8ntN/2Tgf+nI17JQAUUUUAFFFFABRRRQAUUUUAFFFFABRRRQAUUUUAFFFFABRRRQAV45+x5/yRhP+wxqP/pVJXsdeOfsef8kYT/sMaj/6VSUAex0UUUAFFFFABRRRQAUUUUAFFFFABRRRQAUUUUAFFFFABRRRQAUUUUAFFFFABRRRQAUUUUAFFFFABXjnwP8A+Sz/ABk/7DFl/wCkor2OvHPgf/yWf4yf9hiy/wDSUUAex0UUUAFFFFABRRRQAUUUUAFFFFABRRRQAUUUUAFFFFABRRRQAUUUUAFFFFABRRRQAUUUUAFFFFABXjcf/J683/ZOl/8ATia9krxuP/k9eb/snS/+nE0AeyUUUUAFFFFABRRRQAUUUUAFFFFABRRRQB8KeJf2N/iRqfiLUtSg8QeFFiuruWZA9xcBgrMSM4h681n/APDFPxN/6GLwj/4E3H/xmvvuigD4E/4Yp+Jv/QxeEf8AwJuP/jNJ/wAMU/E7/oYvCH/gTcf/ABmvvyigDM8J6fNpPhfS9LuGjaa0tIoJGjJKllUAkZxxxWnRRQAUUUUAFFFFABRRRQAUUUUAFFFFABXjnxi/5OE+Cv8A196v/wCkYr2OvHPjF/ycJ8Ff+vvV/wD0jFAHsdFFFAHjnxQ/5Og+Dn/XDXP/AEljr2OvHPih/wAnQfBz/rhrn/pLHXsdABRRRQAUUUUAFFFFABRRRQAUUUUAFFFFABRRRQAV5bqPhTV/BnxQvPHnhGxOoadrwjj8Q6TGwWTemQl3BngsASGQ43A5zmvUqKAMe58K+GLq6e6ufDmjzXEj73lkso2dm9SSMk+9T63oOh64iJrOj6fqSp9wXVsku36bgcVo0UAVrPT7CzsF0+zsba3s1UotvFEqxhT1G0DGKzbbwf4Ttb+PULbwvosF3Ecxzx2ESyIfUMFyDW3RQB5l8U/DutfEjU4/BE9lLp/g+GaK41i9dgH1AKVdLaEA5CFsb3OPulQO9ek20MNtbxW9vEkUMSBI40GFRQMAAdgBUlFABRRRQAUUUUAFFFFABRRRQAUUUUAFFFFABRRRQAUUUUAeNj/k9pv+ycD/ANORr2SvGx/ye03/AGTgf+nI17JQAUUUUAFFFFABRRRQAUUUUAFFFFABRRRQAUUUUAFFFFABRRRQAV45+x5/yRhP+wxqP/pVJXsdeOfsef8AJGE/7DGo/wDpVJQB7HRRRQAUUUUAFFFFABRRRQAUUUUAFFFFABRRRQAUUUUAFFFFABRRRQAUUUUAFFFFABRRRQAUUUUAFeOfA/8A5LP8ZP8AsMWX/pKK9jrxz4H/APJZ/jJ/2GLL/wBJRQB7HRRRQAUUUUAFFFFABRRRQAUUUUAFFFFABRRRQAUUUUAFFFFABRRRQAUUUUAFFFFABRRRQAUUUUAFeNx/8nrzf9k6X/04mvZK8bj/AOT15v8AsnS/+nE0AeyUUUUAFFFFABRRRQAUUUUAFFFFABRRRQAUUUUAFFFFABRRRQAUUUUAFFFFABRRRQAUUUUAFFFFABXjnxi/5OE+Cv8A196v/wCkYr2OvHPjF/ycJ8Ff+vvV/wD0jFAHsdFFFAHjnxQ/5Og+Dn/XDXP/AEljr2OvAv2h9L1rWPj38JdP8P8AiKTw5qMsOteVqMdqlw0QEERb5H+U5AK89M5ra/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BB/ye03/AGTgf+nI17JXygPA/wASP+GpW0f/AIXHe/2z/wAISLn+2P7Dtt/2f7dt+z+V93G759/Xt0r0z/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rxz9jz/AJIwn/YY1H/0qkpR8NfjACD/AMNB6j/4TVnXmn7Nngf4k6t8MVu9D+Md7oNn/ad6n2SPQ7acb1ncM+5+fmILY6DOBQB9W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eOfA//ks/xk/7DFl/6Sij/hWnxg/6OD1L/wAJqz/xrzX4V+B/iTefE34m2en/ABjvdOvLPU7VL67XQ7aQ3zmDKuVPEeB8uF4PWgD6t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vG4/+T15v+ydL/6cTS/8K0+MH/Rwepf+E1Z/415pH4H+JP8Aw1HLo4+Md6NY/wCELW5Osf2Hbbzb/bSv2fyvu43fPv69ulAH1d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eOfGL/k4T4K/wDX3q//AKRij/hWnxg/6OD1L/wmrP8AxrjNZ8M+MvDv7RHwjbxX8RLnxes91qn2dZtLhtPs5FmdxBj+9uyOvTb70AfS1FFFAHjnxQ/5Og+Dn/XDXP8A0ljr2OvHPih/ydB8HP8Arhrn/pLHXsdABRRRQAHpx1r59174ufFOw+NsPwrtPC/hS71K5tTeW9yb6ZIjDhj83y5DYQ8V9BV8q+P9Sn0n9vfRL630fUNXkTw4QLWxEZmYFJwSPMdV469aAPQvB3xtvP8AhaUfwy+IXhf/AIRvxBOm6zlhuPPtbokZARsA84OM9xg17RXzb/whXjr4lftI6L8QNc8My+FfDnhtQLSO8mja6u2GSCVjZgASfXgDvWt4H1bXfjd4h8XXkHi7WfD3hrRr5tN02HSJBBLLIq/NO8mCWHIwnT1zQB75RXz18I/FPjjWtb8b/BnxR4hnj8R6CofT9fgiUSywkjY7qRtJwUJ9QxHbNZfwp8W+LvEnwT8dLr3ja80vxl4YvrhLu6fZst/KQlMrtx5ZKuD3O0nPSgD6Zor5q+FnxN1DXP2W9T8WXXiLUrrxKrtaMd6B1uywEKxqBgBt6duea1vH/izxR4T/AOEG+G1xr+s3Gta1FJPrOr2ll9ouY40XLiFFGFyx2hsHaMHqaAPf6K+bPCWrfEfSPjPa6NoV14z1zwXq9s6zXfiCxcvplxsbawd1BKgqvB4O/HWuf8LQ/Grx34/+Jng63+K81guiXcEcd6tqFctl9ioqYEasoO/bySF7ZFAH1nRVHw9b31noGn2mqXovr+C1ijurkJtE0qqA747ZIJx714p4T1nXPjP448YxW3ivVvD/AIY8PXf9nWkekyCGe4nAO+Z5cEkAjhOnTNAHvNeQ69458aeJvHfirwb8Nzo9rc+GLaB7q51JGcXFxKGZYUVSNq4UgsehPSsD4NeLvGMvjjxh8F/GOtT3Oq6VbmTTdcjjUTyQOMK7DBUuoZSCRz3zXJfATwvrEv7QnxTgTxzrkR0/ULJrl1SHdfjMhxL8nAwCvy44Y+1AHuvwt1vxvr/w7TUPFXhyHQPEv72M2krExllOEc4JIU+n1x2rzb4d/HrV7/463/wp8aaLpWmXsBaGC6srh3jmmADBfmA+8pyB1zxXv1fGHxr8K3dwPiB8RPD6eXr/AIS8YpeLMgwzQC3h3An0BwfzoA+zyQASSAB1Jr56+Hnx68RfEb4w6z4N8IaLoY0rTGd/7QvLiXdNCkgQsqqOpzkdvWtjxn8Sf+Es+COgN4WnC61458vTbNUI3QM4xcPj/pmoc/8AfNcH8B9C07wz+2L4z0DSbdILKx0GGGJFGOAIMk+5OSfrQB9U0V4T4c1rXPjD8SfGdha+J9V0Dwt4Xul02BNKk8me7uRuEkry4ztBHCjgjBPvn/DLxJ42PxB8W/A3xZ4jvZru0tPtOkeIYkQXTW7bfvZBUuA33iOqt7YAPctD8QaXrV1qdtptyJ5NMuja3WBwkoUMVz34IrUr5X/ZFsZ9D8M+MPEl34q1h9O0fWb83Fk5jKXPlg5kdiu4ucZ6gE10vw7s/HHxg+Htx47m8e634dvdQlmbRbTTpBFbWkaORGJFx+9zj5iT0PFAH0HRXy1pvxS+Ifir9nXxZqo1pdA8WeDZJ4NTlitEf7Z5agggHiMkbslejKCOOK6n4D6D8Vtah8E/EDxB8SJLnTJ9JVrrRvJOyVGjIjctn5pDkOzEZzwOBQB74SACSQAOpNec+GPGuueN/EOpy+EbewXwzphltV1C73H7feLwRGF6RIeC3UnoKT9pjxDdeGPgb4p1Wyl8q6FmYYX/ALrOQuf1NWP2ddJt9F+CPhKxtlUKNNjkYgY3M43En8TQBw3gH4rfEnxN8YNb+Hsvh7wvatoLK1/di6mZXjLAfu1xnJBJGenetLxd8S/Ho+MTeAfAnh/QdfEcKzXtzJcSoNNBHSdgNu4nJCrkkY4r538eeNfF/gX44fGDVvCGlSXM7JFHc3qKH/s+Mkfvdvf0B5A6mvqP9mxfAknwxtL/AMB3kl/b3jma/vLlt15PdnHmG4PXzM9ugGNvy4oA3PiBcfEC2+HrzeEbLSbzxWFi/cyuRbk5HmbScHGM4zXIftBePfHXw9+EkfifTNL0iW+igiXUDPKxWGVwAfLUffAYnqRxUX7XWq+MfD3wmvPEPhLxDNpL2bILhIYUZ5UeRVJDnlNoJPy81iftYzS3H7Js9xPI0ksttZO7sclmO0kn8aAPcPD91Le6Bp95OVM09rFLIVGBuZATgfU1erxL4n+ONa0XSPh34H8LXUdlrfirybcXrRiQ2lusamR1U8FyOBngYNc58Y9Q8ZfAifQvGlj4s1zxL4amvI7LW9P1ab7QwDAkSxNgFDw3tkKOhIoA+kKKbDIs0KSxnKOoZT7Gn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FFRmeAHBmjB/3hR9ot/+e8X/AH2KAJKKj+0W/wDz3i/77FH2i3/57xf99igCSigEEAg5B70UAFFFFABRRRQAUUUUAFFFFABRRRQAV458Yv8Ak4T4K/8AX3q//pGK9jrxz4xf8nCfBX/r71f/ANIxQB7HRRRQB458UP8Ak6D4Of8AXDXP/SWOvY68c+KH/J0Hwc/64a5/6Sx17HQAUUUUABOBmvlbWdQ1CT9s3SvHkXg3xvJ4ctdKNhLejwze4EhWUZC+XuK5cc49e1fVNFADYpFliSRQwV1DAMpU4PqDyD7Gvmn4Vw658DfiX4s0HXtA1u/8Ka9etqWm6vp2ny3gVz1SVYVZlOMDp1HcHNfTFFAHivwQ8L6vffFbxp8XNZ0i70VNfENrplheR7LkW0aqPNlTOUL7F+Q8jBzXKeM/hZ4iuP2nmOlefF4L8WWkd54kCR5ika1dT5THHy+YfLHByQ8nbNfStFAHzXofwr1rT/2qNUECTReBbpovETwrCBA96mVRd2PvK5L7c9D7Vq/tS+HfHVn4o8KfFX4f6fLq9/4cMkV1p0YLNNA55wq8v3BAyRwcHFe/0UAeLeBfiT45+IOt6dJH8P8AX/B+hacGutYudRhPmXLBGC20Ee3e4LEMWAz8mMAnnm/2d7zULf46/Eu+1Hwn4u0yy8S38U2mXV7oVzDDIsXm5LOyYjyGBG/Gc468V9G0UAFfNPw+tte+CPxh8XWesaDrOo+EPE92dQs9V06wlvPJlySUlSJWZfvEdOwPPOPpaigDw74V6FqV78WfGXxo1vRdS0eyvbVLTTLK4tXN49vEo3StCoLgttGI8bvbkVzvwG1S+sfj18R9W1Pwh4z07T/E17bf2Zc3Xh27SN9hdSXPl/uwd4OXwAM5Ir6TooAivbiO0tJrqVZmjiQuwhhaVyAM/KiAsx9gCTXi3wc1CLVvFfxD0vVvC3iqxtPEGqvcWr6loN1bw3FubdI2y7ptQ/IeHKk5GMnge3UUAfMv7Nfwf1j4f+O/FOqeIn1GbRtClmi8OwFZJU8uT55JooxnLFQq/KNxIPWqXw31DUrf9rjxV4wu/Bfje10HWLRbSzvZvDd4qs4MQBYeXuRTtPLAYHXFfU9FAHzP4Lste+B/xz8Xf2joGs6n4K8X3Bv7bUtMsZLv7HMGdvLljiUsv+sZeAc4Uj+Lb1fws8Pat4i+OfiL4uajo97oumzWKaXpFtfQmK5nRSC07xn5owSCFVgCQc4Fe20UAfMPwI03xRaR+N/hlrHgPX7SPV9VvpZtXuIRHZR28oYB45DnzXyRhV49WGKs/ADX9e+EHhjUfhx438I+J55dJnll0q80vSp72HUYnJYKjRqQGz2bAGeSMV9K0UAfLK+DvEXhX9nP4gSat4e1a48TeO7m5uY9K0yxkvJLUyjCRuYwQMDLFjgDOOT19h/Zwu5pPg54b0y80nWdKvtL0+CyurfUtOltXEiIAdokUb144Zcj6HivRaKAPPf2j/DVz4t+CfifRbKPzbt7NpYE/vOnzAfpUX7PviC11D4CeGtXCyFINMVJo4InlkVoxtZQigszfL90An2r0euF8J+B7jwb4tvZ/DV1BH4a1WV7m80uUEfZbk9ZLcjgK/8AEhwM8g9qAPEPhJdXsP7THjvXdY8DeM4NB8SKtvaXN14auvKk+YL+8Hl5RWB6sAAM7sVheL/D3i/4DfG/+1vg74Z8S694e1NBJq2i2+l3MlqnPCJKqFc8kqRkpyDkHB+xqKAPnj9oXxdeeOP2ftS0/QvAvjn+2NQaGMadceHLtJYiHDMWIjK4AB5DEHgVB+0Bc6l4k/ZYstH0nwr4qudXvYLaEWEehXXnRPEF8zepjygGDgnhu2a+jqKAPmb4weHPFHiTwn8PviZ4L0LU5Nb8IMjXOkXljJbXU0ahd6KkihiQVYcA5DZXPe/8X7q++O/hjQfA/h/wx4k06K8voLvWrzVdMltI9NhQEsmZABJKScAJuHHJA5r6KooAbDGsMSRRjCIoVR7CnUUUAFFFFAHjY/5Pab/snA/9ORr2SvGx/wAntN/2Tgf+nI17JQAUUUUAFFFFABRRRQAVzvxI8Y6P4B8Gah4s15pvsFigZ1hUNJISwVUQEgFiSAMkfWuirO1zQ9K1trE6rZpdrY3S3dukhJRZlDBWK9GxuJGc4IBHIBAB4DL+2N8OYoPPl8K+O0iwG3tp0AXB6HPn45r3/wANatDr3h/T9at7e4t4b63S4jjuFCyKrgEBgCQDg+pry79pqSXWrPwx8N7N2E/irV44rnYeVs4j5kzEf3cKAfrXr1vDHbwRwQoscUahEVeiqBgAUAPooooAKKKKACiiigAooooAK8c/Y8/5Iwn/AGGNR/8ASqSvY68c/Y8/5Iwn/YY1H/0qkoA9jooooAKKKKACiiigAooooA8v+M3xx8IfCvVtO0nXLLWtRv7+Jpo7fS7eOV0QHG5gzrwSDjGehrnvAP7Tngnxp430zwhpvhzxfbahqTMIWvLGFIwFVmLMRMTtAU8gHpXr9poWlWuvX2vQ2aDUr5I457gks7IgwqDP3VHXAwMknqc15d4Vz4w/ac8SeIG3Pp3g7T49Fsj1Q3c3724YejKu1DQB7HXlvxs+Ovgv4S39hYeIoNWvbu+jaVIdOhjkZEBxufe6gAnp1r1Kvlzx5aftBfDz4g+I/ibpOnaB4j0q+ZftNjAWkmhs4c7FBZVccEk7dwyScECgD2/4O/EjSPij4VbxJoem6vY2InaBP7QijjaQr1KhHYYzx1rS+IXir/hDfDlxr0vh/WNYtLVHlul01YWkhjVSzOVkkTIAH8OT7VQ+DfxB0n4m+A7LxVpMckCTExz28nLQSrwyE9+eh7irXxb/AOSU+Lv+wHe/+iHoAxfhH8U7L4m6M+t6D4V8S2ulbX8m8v47aNJ3Q4KIFmZic55IC8Ebs1m+APjVp/jbxVeeHtH8DeMll0+5NtqF3NBai1tHBwweVbghiD2TcfQGvmv9n34kSan8O/CfwR0TW18N3eoS3X9pazK210jaZ2ENt6yuDgMcAc4yen2f4L8MaJ4P8N2nh7w9Yx2en2qbURerHuzHqzE8knrQB554k+O2kaB8SbX4fXvgnxk2t3rhbJY4LTyrkHOHRzcAbeD1wR3AqT4pfHPRfhz4ksND8QeEfFskupMq2Nxa29s8Nw5IGxWM4wwLAEEDrnoQa4n9t3R7rTtJ8M/FLSY2Go+F9SjaR4x8xgZhkZ7DI/8AHqx/2z9STxr8KPCy+GLc3upXCt4ghlhcBre0gh3Svnty6f8AfNAH0PrPiK40zwe3iKTwzrU7xwiaXTYTbtdRrjLA5lEZKjqFc9OM1T+F3ja3+IHhWDxLY6HrWlWFzza/2nFFG86f31VJH+U9icZ6jjmvMNV+IE/jb9mbQJtJnC634y8jQkKHmKeUmO5b1+RFmbP+yK9v0bT7XSdIs9KsYxFaWcCW8CDoqIoVR+QFAFqiiigAooooAKKKKACiiigArxz4H/8AJZ/jJ/2GLL/0lFex1458D/8Aks/xk/7DFl/6SigD2OiiigAryj4lfHXw98OvFFlofivw34os476by7XUVgt3tJRkAsGE24AZGQVDe1er188/tZeCYviH4q8I+FXZlmnstTltWXtOkAaPPqMgUAfQkbpJGskbK6MAyspyCD0Irzf4wfGnwr8MdZ0bRdYstX1LU9YOLW10yGOST7wVSweRMbmOBjPINc1+yD8QH8SfCM6fr03k6v4XZrDUfNblUjB2s30UEH/drwL4wJN4k8Y+BvinfLKr+IvFqQaWjkgRadBJEsJAzjLnc+f9qgD7e0G+uNS0qG9utIvtIlkzm0vTEZo8EgbvKd0568MeDzg8VerzP4u+OvEWg+KvCPg3wpplvLqniWaVBfXkbvbWccShnZlQgucHgbl6dayfht8RPF198WfEvwx8ULodxqOm2IvrLUtPR44poyVUK8TOxDAtzhux9jQB7FRXzu/x28ReF/ibq/g34mWuhaClrp8l1p93F5rpqLY/dhM9Cf7vUkYHrXrPwn1PxnrXhWHVvGum6fpd3dgSQ2dqXLRRkceYW/iPXA6dM0AdfRXL/FXxtpfw78B6n4u1gO9vZRjbEn3ppGIVEHuWI57DJ7V5j4x8c/Gfwd4Jg+IeraP4XvNIQJcaloloswu7SB8cicsUkZc/N8gHXGQM0Ae0eINX07QNEvda1a6S1sLKFpriZzwiKMk15NcfHaTT9X8NtrXw/wBc07w/4llSLTNUaaORmZyNnmQrkx7gQeSTg9OtYv7S/iPVfFX7Nd54k8IXGlnw5qWl+ddtc+Z9o2ll+RAvy5+8rZPBHeu++Ao8Wt8PtG/4SVNCFqNMtfsH2B5WfZ5Y5k3qADjHTPegDf8AiR430D4f+GZNf8RTypbiRYYYYY/MmuJW+7FGn8TnBwPzIFed+B/2jvBviLxxb+DdT0bxH4V1i72i0i1uzEAnZvuqMMSCe2QATwDkgV6pqmgaZqms6Xq19b+dc6U0j2m4/LG7qFL4/vAAgHtuPrXif7S+hweMPi18LfDulxI+u2uqHU7iZF+e2sImUuzN/CCwAXPVh+YB6X8TviRpPgRbS3m0zWdd1a+3G00rRrQ3N1Ki43vsBGEXIySe/es34M/GTwt8UW1G10m31LTdU0x9t3p2owiOeMZxuwCRjPHXIPUV1uvzaPoCXfiq502WW5S3WGWW0smnuXiDEhAqAsRlicD614F+zR4q8IeNfjx498U27Tabr12qW8OlzweU/wBmjwDK3rIWAyOqgCgD6Undo4JJFieVlUsI0xucgdBkgZPuQK8l0z476dqPxFufh9bfD/xufEVonmXNq0NkBFH8vzl/tO3bh1OQTnIxmvXa+KPH/wASrH4VftheP/FN3YzX8n9hxW9rbx8B5mjtiu9v4V+U5P4AE0AfRvxM+MOl+A/FuleGb7wp4p1W+1ZSbAaVBbz+eRjcApmVxjIySoHoTg1Y+I/xUtvAPg228Va/4O8U/YZB/pK28drJJZEnCiUCfHPqpYepFZ3wI8L2stofiVq2tWnibxR4ghV5dTg5gt4Oq21sD9yJeh7sclua7b4g+Hbbxb4I1jw3eKGh1G0kgOexI4P4HFAHIr8YLGT4UR/EqHwZ4sm0Z1MojihtWuBAP+WxQT/c/HcMZIxzWj8HPiZpvxR0F9e0PQdcsNLDlIrnUUgQTsCQwRY5Xb5SOSwA54zzXjf7LnjaDTfgH4s8OeK8NL4LN1bXUMnG+DDYUDrgncv4iqH7Det6h4cv/Ffw08TQHTbmzZdWtbeWQfu4ZFBYDHGACjf8CoA9s8P/ABRh1j4lXvgJPBfiu01GwjWW8uLiK2+ywRsCUcuk7ZD44ABbrwMNj0GvMv2fUk1bR9b+IFyrCfxZqcl7DuHzLZp+6tV+nloG+rmvTaACiiigArxuP/k9eb/snS/+nE17JXjcf/J683/ZOl/9OJoA9kooooAKKKKACiiigAooooAKKKKACiiigD8hvHVxOvjbXFWaQAahOAA54/eNWL9puP8An4l/77Na3jz/AJHjXf8AsIz/APoxqxpI5I5DHIjI4OCrDBB+lAEn2m5/5+Jf++zQbi55Bnl+hc19B/DPwN4d+FPhO2+LHxXtFnvph5nhvw3JxJcP1WeZT0QcEA/U9hXifj/xTqXjXxhqXijVxCL3UJjLIIYwir6AAegwMnk0Afq58Of+Sf8Ah/8A7Btv/wCi1rfrA+HH/JP/AA//ANg23/8ARa1v0AFFFFABRRRQAUUUUAFFFFABRRRQAV458Yv+ThPgr/196v8A+kYr2OvHPjF/ycJ8Ff8Ar71f/wBIxQB7HRRRQB458UP+ToPg5/1w1z/0ljr2OvHPih/ydB8HP+uGuf8ApLHXsdABRRRQAUUUUAFFFFABRRRQAUUUUAFFFFABRRXB/HXwRD45+Huo6ejXEOpwW8kumzwTPG8UwXjG0jOcYwfWgDvKK+Zv2UdJ8P8AxB/Z5vvD+qLdrqcd7LBqc32uUzpcKD5cobdkEKRgDjiqH7BVzZ+f400XULyXUPEWlagYzdyXLyiS1PyqFycYDxseB/EKAPqiivCNE8N+Gb79oLxf4ynmkstG8MRQRymW9dLVtRbM807AttGxGjBzxk9OK77QPi58Odd1u20XTPFFtJfXefsscsUsIucHB8pnULJz/dJzQB3NFeL/ABD+PXhjw58WtC8DR6tZxhppDrd1L/qrRVQlY93TeTjPoOvWofGn7QXhPTfij4V8I6brVm1tdySTavfP/qoIRC5SPdj77PtJ9MYPU4APbqa8kaOiPIqs5wgJwWOM4HrxXKeIPiT4J0GKxk1LXY0N/b/abaOGGSeR4cZ83ZGrME/2iAPeodSh8K/FfwSz6VqwurUyFrLUrGUq9vOnSSNx3U/geRQB2dFeYfs9+OdS8U6JquheJGU+JvDV8+nakyjaJ9p+SYDtvUZx2Nen0AFFFFABRRRQAUUUUAFFFFABRRRQAUUUUAFFFFAHjY/5Pab/ALJwP/Tka9krxsf8ntN/2Tgf+nI17JQAUUUUAFFFFABRRRQAUUUUAeOeE8eMf2lvEXiHIl0/whYJo9meo+1TfvJ2U+yhUNex1XsbGysfO+x2kFv50hll8qMLvc9WOOpPrVigAooooAKKKKACiiigAooooAK8c/Y8/wCSMJ/2GNR/9KpK9jrxz9jz/kjCf9hjUf8A0qkoA9jooooAKKKKACiiigAooooAyfGOu2fhjwpqviK/YLbadaSXMmTjIVScfUnge5riP2ZdCu9I+E9jf6op/tfX5pda1BiMMZbht+D7hSi/hXo1/Z2moWclnfW0N1bSjEkUqBkYdcEHg1MiqiKiKFVRgADAAoA47w/8S/C2ufEDXfA1hPctrOhRiW9RoCEC/Lyrd/vrXNaX+0L8J9Stb1k8SLFcWsjwtYzQMtzIy8YSPGXyeBivTbfTtPt76e/t7G2iu7gATTpEqySY6bmAyfxqtF4e0CG//tCLQ9MjvNxbz1tEEm713YzmgDz79mPwvf8AhvwDdz6jZPp8us6pc6nHZOu17eKV8ojDs23GR2ziug+OOraXpPwm8UvqmoWtks2j3cUXnyhPMdoWAVc9SSRwK7Squpabp2pRpHqNha3iI25FuIVkCn1AYHBoA+Pfgn8NfB/xf/Zd0fRf7Us7Txbo8t5JaXMUo+0WpM7MBIo+Yxncp9sgg5rpP2ef2h49P1Cb4a/FbV7SPVtNlNtbayJw8FyF4AeQcbvR+h789fpnT9F0fT5mm0/SbC0lddjPBbojMvoSB09qrnwt4YIIPhzRyD1/0KP/AAoAqeOtD0/xx8P9V0FpIbi01WyeJJFYMhLD5GBHUA4P4V8//sU+GdZvtI1i+8ZReemlRP4YsIpY8BbdHZph7gs20/7tfT8EMVvCkMESRRIAqIihVUegA6U22t7e2V1t4I4Vd2kYIoUMzHJY47k9TQB8mfsq+B9e0f41eI/DOrSvJoPgS8uJdNR163F2oVJB2/1CMcdvMz3r64qKG2t4Z5p4oIo5Z2DTOqANIQAAWPfAAHPYVLQAUUUUAFFFFABRRRQAUUUUAFeOfA//AJLP8ZP+wxZf+kor2OvHPgf/AMln+Mn/AGGLL/0lFAHsdFFFABXjHxH8U+GrT9on4e291r+mQzW8WorOj3KAxF4QFD8/KSegOM17PWXc+HfD91cSXNzoWlzzyHc8klpGzMfUkjJoA+Uviz4E8VaL+0U2l+CJza6J8S7cw6jJGuRGikG4KkcKdvIP+2fWr37Y1/4Z0XWPhNoNnqVhAmi6zGZoFlXNrAjQgM4H3RhT19DX1ebeAvFIYY98QIjbaMoCMHHpVC68PaBd3L3N1oemTzyffkktEZm+pIyaAPBf2iPiJDB8QPA3h688TSaP8P8AWYpptT1fTpsfaCoYLCJkyUXIXcVOfm6jFcX8M/FXw40P9rfUJ/Dcb2OjXegR2loVtpR9rmMiEyDd8zAqCTIeCFJJ719YS6Doc1lDYy6Np0lrCS0UDWqGOMnqVXGB+FStpWltdLdtptmbhYvJWUwLvEfPyA4zt5PHTmgD5e+MlgfjwdX8T+Eda0q1sPAZY6ddnY0l7dph3yxPyQjaNpPDNz0Fes/s4fF7Svin4Jtrhrm2h8QW6eXqNkHG8OvBkVe6N1yOmcV6La6Lo1pbzW9rpNhBDOMSxx2yKsg9GAGD+NGn6Jo2nz/aLDSNPtJtu3zILZEbHpkDOKAPJf20fCmr+LfgTqNvokEtzd2FzFf+RECWlRMhgB3wGLY/2ax/Ffxd8HeKv2Y9RuINRt5NV1PR304aQpDXX2x49nk+UPmOGPXGMc19A1lW3hrw7baj/aVvoOlw3uS32hLRFkyep3AZzQB87fEHT4vh9+w3H4R8RX1raasdKCLbSSgSPK8u8oq9SV34OPSvavgjrOk6x8LvDjaTqdpfCHTLaOXyJlcxuIwCrAdDkHg10+paTpWpNG2o6ZZXjR52G4gWQrnrjcDinabpem6Ysi6bp1pZCQ7nFvCsYY+p2gZoA4b48fFnw/8ACbwmdV1VhcahcBk0+wU4e4kH8lGRk/1rxzwH8b/hP4VGpa5feIrvxX451lVe8mtbJ/3rZxHaW4bhIlPAHf7x5PH03qOlaXqRQ6jptneFM7DPAsm3PpkcVWi8N+HYpUli0DSo5EIZWWzjBUjoQccUAc3r/wAV/A3hvxRZ+F/E2uW+jaxdWqXCw3JKoAxIA8z7ucgjr2rznw7puleLv2rV8feEYEk0nTNIkttR1SJSILy5f5VRG6Oyr95h6AZr27VdC0TVnV9V0fT791G1WubZJCB6AsDVuztbaytktbO3htoIxhIokCKo9gOBQBJI6RxtJI6oigszMcAAdSTXyDouoeCPEH7bXju01rUdGvtC1XQhYnzp0MFw+22BjVs4LAq2MHIK8civr+REkjaORVdGBVlYZBB6gislfC/hlSpXw7pClTkEWUfB9elAHyTPq2p/sm/E6LRjqn9tfD3XHaeOyaYNdWQzgtt65Hr0cDsQa+r/AAT4x8MeNNJTVPC+tWep2zAFjDIC0eezr1U9eCO1X7/RNG1C4Fxf6RYXcwUIJJ7ZHbaOgyRnHJ/On6bpWl6b5n9m6bZ2XmY3/Z4Fj3Y6Z2gZoA+UvH/gDV4P2thoel/u/D/jeKK+1ZQM747dw8i+2XVOP9qrX7WPg/xBZ/GLwr4g8GMbS48VQP4bvpI487VddpY/9sicenl57V9VPbW73Ud09vE08alUlKAsoPUA9QDRPbW9w8LzwRytC/mRF1BKNgjcPQ4JGfc0AQaHptro+i2Wk2MaxWtnbpbwoOioihQPyFXKKKACiiigArxuP/k9eb/snS/+nE17JXjcf/J683/ZOl/9OJoA9kooooAKKKKACiiigAooooAKKKKACiiigD8iPFl3PYfEbVb62ZVnt9WlljLIGAZZSRkHIPI6Hivoay+J/wAF/EdvF8V/GWgL/wALA0pAkukQri21W4x+7uCMYwMZIPTjO7ivnLx5/wAjvrv/AGEZ/wD0Y1YtAHT/ABM8c+IPiF4suvEniO7ae5mOEQH93AnZEHYCuYoooA/Xn4cf8k/8P/8AYNt//Ra1v1gfDjn4feHsc/8AEtt//Ra1v0AFFFFABRRRQAUUUUAFFFFABRRRQAV458Yv+ThPgr/196v/AOkYr2OvHPjF/wAnCfBX/r71f/0jFAHsdFFFAHjnxQ/5Og+Dn/XDXP8A0ljr2OvHPih/ydB8HP8Arhrn/pLHXsdABRRRQAUUUUAFFFFABRRRQAUUUUAFFFFABRRRQB8a6xrV58Efjp8QfDunpIsXjGyE+gIgO0X0zbIwAOgDO2T/ALApNe0/Tv2aPjp4T8RhWi8O6voL2OpuiEl7iNBvbA6sziFj/vNX0d47+GWk+LPiL4Q8ZXkgS48OSSuI/LDeeGHyAnsFbLD3pfjT8MtJ+J+kaRp+qSCJdN1WC/B2bvMRD+8iPPR1JH1we1AHnuo6HoOmfsoai/xIvr/TE11W1bWpbLH2g3NzKJREoIILcpFg8YXB4rzv4xz+KBpfwi1K48O2Ph/RrPWrO30q3nmM+pGPYArTkARplQCUG4gnkjpX0h8ZvAFl8S/h3f8AhC8vZdPW52PFcxIGMMiMGVtvGRkcjIyO4ryvxD+zt4o8RaHoVvr3xl1q91LQ7mOSxnbTohBFGgAA8kH5pOP9Y7Me2OuQA+LsEJ/a++FimGMh7K8LjYPmOG6+tL8Xbe3H7Xnwlj8iLY1tfbl2DB/dSda6X4gfBW+8Qa14S1/RfiBq2ja34bieFdQnt0vZLhX+8W3kAMctyQQMjC8CnfEL4L3niDWPCGu6B481TQtZ8MQvBFfTW630k6MMMW8wgbyC3J3DnpxQByHxfh+JXgn4v6h8TPh/pdh4t0t9Ogsda0dWDXNssYLjao+ZcqwI25PzZKkYNd3+zN4s8I+L/h/PqfhGxuNNibUJpL3T5sZtbmQ75FUgAFSWyDgdeg6VDb/DPxroXjG68QeE/iMscN1YW1nPZazprXwmaFNoneQTIxkOWJIwDnnOBjX+HvhPR/hL4Q1u/wBT1pZ3u7ufV9Y1GWNYIzK/LFUBwiDsuSeepzQB5f8ABRpY/wBsf4s28WRbtbwSSKOm/wCTB+vJr6Rrxf8AZp8M3zXvir4oa1Zm1v8AxffG4tIpIyskVkvEW4HkFhhsduK9ooAKKKKACiiigAooooAKKKKACiiigAooooAKKKKAPGx/ye03/ZOB/wCnI17JXjY/5Pab/snA/wDTka9koAKKKKACiiigAooooAKKKKACiiigAooooAKKKKACiiigAooooAK8c/Y8/wCSMJ/2GNR/9KpK9jrxz9jz/kjCf9hjUf8A0qkoA9jooooAKKKKACiiigAooooAKKKKACiiigAooooAKKKKACiiigAooooAKKKKACiiigAooooAKKKKACvHPgf/AMln+Mn/AGGLL/0lFex1458D/wDks/xk/wCwxZf+kooA9jooooAKKKKACiiigAooooAKKKKACiiigAooooAKKKKACiiigAooooAKKKKACiiigAooooAKKKKACvG4/wDk9eb/ALJ0v/pxNeyV43H/AMnrzf8AZOl/9OJoA9kooooAKKKKACiiigAooooAKKKKACiiigCo2l6YzFm06zJJySYVyf0pP7J0v/oG2f8A34X/AAq5RQBT/snS/wDoG2f/AH4X/Cj+ydL/AOgbZ/8Afhf8KuUUAIqqqhVUKoGAAMACloooAKKKKACiiigAooooAKKKKACiiigArxz4xf8AJwnwV/6+9X/9IxXsdeOfGL/k4T4K/wDX3q//AKRigD2OiiigDxz4of8AJ0Hwc/64a5/6Sx17HXjnxQ/5Og+Dn/XDXP8A0ljr2OgAooooAKKKKACiiigAooooAKKKKACiiigAooooAKKKKACiiigAooooAKy/EXh3RfEUdrDrdhHfw2s63EcMpJj8xehZM7XxnIDAjOD1ArUooAKKKKACiiigAooooAKKKKACiiigAooooAKKKKACiiigDxsf8ntN/wBk4H/pyNeyV42P+T2m/wCycD/05GvZKACiiigAooooAKKKKACiiigAooooAKKKKACiiigAooooAKKKKACvHP2PP+SMJ/2GNR/9KpK9jrxz9jz/AJIwn/YY1H/0qkoA9jooooAKKKKACiiigAooooAKKKKACiiigAooooAKKKKACiiigAooooAKKKKACiiigAooooAKKKKACvHPgf8A8ln+Mn/YYsv/AElFex1458D/APks/wAZP+wxZf8ApKKAPY6KKKACiiigAooooAKKKKACiiigAooooAKKKKACiiigAooooAKKKKACiiigAooooAKKKKACiiigArxuP/k9eb/snS/+nE17JXjcf/J683/ZOl/9OJoA9kooooAKKKKACiiigAooooAKKKKACiiigAooooAKKKKACiiigAooooAKKKKACiiigAooooAKKKKACvHPjF/ycJ8Ff+vvV/8A0jFex1458Yv+ThPgr/196v8A+kYoA9jooooA8N+P19qHh/40/DDxfF4X8Sa9p+lRast2ui6c91JGZYY0TIHAyT3I4B9Kv/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5cHxKuv+GjD8Qv+FV/FD+yT4RGjeX/wjcnnef8Aa/Ozt3Y2be+c57d69A/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xb/8ACXb/AOLrz/4BfEu68CfD1dA1n4V/FGW7GoXdzutvDcjJtlmZ15LA5wwzx1r6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cB8N/iXdeHfiF8QNfvvhX8UXtPEWoW9zZrF4bkLqscOxt4LAA56YJ4r6i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15+nxLuh+0VJ8Qv+FV/FD+yW8JjRxH/wAI3J53ni7M2du7Gzb3znPbvX1HRQB45/wv60/6JN8W/wDwl2/+Lo/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3xb/8ACXb/AOLo/wCF/Wn/AESb4t/+Eu3/AMXXsdFAHjn/AAv60/6JN8W//CXb/wCLo/4X9af9Em+Lf/hLt/8AF17HRQB45/wv60/6JN8W/wDwl2/+Lo/4X9af9Em+Lf8A4S7f/F17HRQB45/wv60/6JN8W/8Awl2/+Lo/4X9af9Em+Lf/AIS7f/F17HRQB45/wv60/wCiTfFv/wAJdv8A4uuWvfF178RPj18MLzT/AAB470ez0W41F7y51jRHtolEtqVT58kdVxzjqPWvoyigAooooA//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MbB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JnxS8E/DibTofF2qTWUmpCU2ix2c05k8vbv/1atjG9evrXI/8ADTXwd/6GDUP/AAS3n/xqj4of8nQfBz/rhrn/AKSx17H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Nf8ADT3wZ83yv+EkvvM27tv9jXeceuPK6U7/AIaa+Dv/AEMGof8AglvP/jVIP+T2m/7JwP8A05GvZKAPHP8Ahpr4O/8AQwah/wCCW8/+NUf8NNfB3/oYNQ/8Et5/8ar2OigDxz/hpr4O/wDQwah/4Jbz/wCNUf8ADTXwd/6GDUP/AAS3n/xqvY2IUFmIAHJJ7Vkf8JT4Z27v+Ei0jHr9tj/xoA8z/wCGmvg7/wBDBqH/AIJbz/41R/w018Hf+hg1D/wS3n/xqvXbO7tbyITWdzDcRn+OJww/MVNQB45/w018Hf8AoYNQ/wDBLef/ABqj/hpr4O/9DBqH/glvP/jVexngVl6X4i0HVNUu9L0zV7K9vbJEe5hgmV2iDFgu7HTJVvyoA8w/4aa+Dv8A0MGof+CW8/8AjVH/AA018Hf+hg1D/wAEt5/8ar2OigDxz/hpr4O/9DBqH/glvP8A41R/w018Hf8AoYNQ/wDBLef/ABqvVtc1bTND0ubVNYvrewsYADLPO4REBIAyT7kVYs7m3vLSG7tZknt5kEkUiHKupGQQe4IoA8h/4aa+Dv8A0MGof+CW8/8AjVH/AA018Hf+hg1D/wAEt5/8ar2OigDxz/hpr4O/9DBqH/glvP8A41R/w018Hf8AoYNQ/wDBLef/ABqvY6KAPHP+Gmvg7/0MGof+CW8/+NUf8NNfB3/oYNQ/8Et5/wDGq9jooA8c/wCGmvg7/wBDBqH/AIJbz/41TY/2nvgzIu6PxJfOucZXRrsj/wBFV7LXjn7Hn/JGE/7DGo/+lUlAB/w018Hf+hg1D/wS3n/xqj/hpr4O/wDQwah/4Jbz/wCNV7HRQB45/wANNfB3/oYNQ/8ABLef/GqP+Gmvg7/0MGof+CW8/wDjVex0UAeOf8NNfB3/AKGDUP8AwS3n/wAao/4aa+Dv/Qwah/4Jbz/41XsdFAHjn/DTXwd/6GDUP/BLef8Axqj/AIaa+Dv/AEMGof8AglvP/jVex1U1HVNM03Z/aGo2lnv+758yx7vpk80AeT/8NNfB3/oYNQ/8Et5/8ao/4aa+Dv8A0MGof+CW8/8AjVemf8JR4Zxn/hItIx/1+x/41d0/UdP1FGk0++tbxEOGaCVZAp9Dg0AeTf8ADTXwd/6GDUP/AAS3n/xqj/hpr4O/9DBqH/glvP8A41XsdFAHjn/DTXwd/wChg1D/AMEt5/8AGqP+Gmvg7/0MGof+CW8/+NV6j4i1/RPDunyahrurWWm2salmluZljXA69etX7eaK4gjnhkWSKRQ6OpyGUjIIoA8f/wCGmvg7/wBDBqH/AIJbz/41R/w018Hf+hg1D/wS3n/xqvY6KAPHP+Gmvg7/ANDBqH/glvP/AI1R/wANNfB3/oYNQ/8ABLef/Gq9Qk8QaJH4ii8OvqtourywmaOyMo81ox1YL1xWnQB45/w018Hf+hg1D/wS3n/xqj/hpr4O/wDQwah/4Jbz/wCNV7HRQB45/wANNfB3/oYNQ/8ABLef/GqP+Gmvg7/0MGof+CW8/wDjVen6t4j0HSb60sNS1iytbu8lWG2gkmUSSu3QKvU5rUoA8c/4aa+Dv/Qwah/4Jbz/AONUf8NNfB3/AKGDUP8AwS3n/wAar2OigDxz/hpr4O/9DBqH/glvP/jVH/DTXwd/6GDUP/BLef8AxqvY6KAPHP8Ahpr4O/8AQwah/wCCW8/+NUf8NNfB3/oYNQ/8Et5/8ar2OigDxz/hpr4O/wDQwah/4Jbz/wCNU1f2nvgyzMq+JL5mQ4YDRrslT7/uq9lrxz4H/wDJZ/jJ/wBhiy/9JRQA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pv/DT3wZ83yv8AhJL7zNu7b/Y13nHrjyuley143H/yevN/2Tpf/TiaAF/4aa+Dv/Qwah/4Jbz/AONUf8NNfB3/AKGDUP8AwS3n/wAar2OigDxz/hpr4O/9DBqH/glvP/jVH/DTXwd/6GDUP/BLef8AxqvY6KAPHP8Ahpr4O/8AQwah/wCCW8/+NUf8NNfB3/oYNQ/8Et5/8ar2OigDxz/hpr4O/wDQwah/4Jbz/wCNUf8ADTXwd/6GDUP/AAS3n/xqvY6KAPHP+Gmvg7/0MGof+CW8/wDjVH/DTXwd/wChg1D/AMEt5/8AGq9jooA8c/4aa+Dv/Qwah/4Jbz/41R/w018Hf+hg1D/wS3n/AMar2OigDxz/AIaa+Dv/AEMGof8AglvP/jVH/DTXwd/6GDUP/BLef/Gq9jooA8c/4aa+Dv8A0MGof+CW8/8AjVH/AA018Hf+hg1D/wAEt5/8ar2OigDxz/hpr4O/9DBqH/glvP8A41R/w018Hf8AoYNQ/wDBLef/ABqvY6KAPHP+Gmvg7/0MGof+CW8/+NUf8NNfB3/oYNQ/8Et5/wDGq9jooA8c/wCGmvg7/wBDBqH/AIJbz/41R/w018Hf+hg1D/wS3n/xqvY6KAPHP+Gmvg7/ANDBqH/glvP/AI1R/wANNfB3/oYNQ/8ABLef/Gq9jooA8c/4aa+Dv/Qwah/4Jbz/AONUf8NNfB3/AKGDUP8AwS3n/wAar2OigDxz/hpr4O/9DBqH/glvP/jVH/DTXwd/6GDUP/BLef8AxqvY6KAPHP8Ahpr4O/8AQwah/wCCW8/+NVq+D/j18MPFniix8NaHrl1Nql+XW2hk025iDlELt8zoFGFUnk16dXjnxi/5OE+Cv/X3q/8A6RigD2OiiigDxz4of8nQfBz/AK4a5/6Sx17HXjnxQ/5Og+Dn/XDXP/SWOvY6ACiiigAooooAKKKKACiiigAooooAKKKKACiiigAooooAKKKKACiiigAooooAKKKKACiiigAooooAKKKKACiiigAooooAKKKKACiiigDxsf8AJ7Tf9k4H/pyNeyV42P8Ak9pv+ycD/wBORr2SgAooooARlVlKsAQRggjgivkuz8EeD739ujWNGuvDOlS6aNDW5FobZfJEuxBvCdAfwr61r5P13w1Z+K/25Nd0m9vNStI38OqRLY3klvIp8tQPmQgkc9Dwe9AFO4tbPwB+2f4e8O/DO8lhsNSjH9t6RbuXt7cHJb5ckLwA2P4evevpvxz4y0Hwbp8F1rVxIJLqUQWdrBGZbi6lIzsjjXlj+g7kV84fsxNa/Cn4va58K/GWn2aa5eytcaRrroPN1CJukZc8nIGQM9Qw54rofjnqEEH7VHgC01TxFe6DZzaTcR2t1CyKFuXcgDLgqNwAXp6DvQB6h4G+K3hLxp4h1DwnFHqWma7aITPpeq2pt5zHgZZRkhl5HIPfPSvNf2ddOsNI/aQ+M2n6baQ2dpFLYbIol2quUcnA9ySfxrqZ/ht4V0j4v+GPGWueKdd1LxRI0lnpwnkjxKohkLBlRB8oUsS3YleeRXOfBaWGD9pb44TXDBYY2sGkJ7KInz+lAHXav8evA+njULpLfXr/AEjTbr7JfavZ6e0lnby5wys+QTg9SARyOeaz/wBo74wQ+CfhQ2teHIbvULvVbUHT7uCBmggVx8szvjC4zwDyT2ryZUuNd/Zs8cXvw/tLLwl8Ptl7PFFMrXd9qbAfOzM7bYEO0AABmGOCK0fidLLN+wBpUkzFnNhaAk9eHAH6UAei+LviN8NdQ+Dfm/EOLUZNJuII454rvTpke6kVUclRgfxYwxIBPeuj174keA/hv4Q0KbUBd6XoU9pEtgyWjvFGm0bIyRnadvQH0rl/2k4Ypv2R9Z80ZKaRaOD3BDxEV0XiPwZbfED9ndPCc+zde6JD9nkPSOdY1aJ/wcL+GaAOj13x1omieCU8YanHfwaSyh3Y2zF40PRmQcgdPzFVPEHxK8OaLpuk3FympS3usLu07S4LRnvbgAZJEXVQByS2AO5zXg3wX8Z3XxS8L+EPhZqSzjU9Bui3imOWNv8Aj2smHkozHgmSTylYZz8j56itjxTdRTftpNpGoeKdR0CS58NxQ6XJA0aiSQuWaMGRSMnB6ckgCgD134a/FHwr4+utQ0/R5Ly11TTX23unX9uYLmHnGWQ9voa7evJPDvw88J+GPjbD4jn8RazqXi/VLCZStzIhV4E2AsyooC4+UA8ZOa9boAKKKKACvHP2PP8AkjCf9hjUf/SqSvY68c/Y8/5Iwn/YY1H/ANKpKAPY6KKKACiiigAooooAK4Dxx8LfD3jbx5pviDxTZ22qWOm2MkFvYzqSnnO4JkI6H5RgA139FAHyZ4U+Hvgab9s/xb4dl8KaS+kQaJDNFZtbgxJIyxEsF6AnJ/OvXdN0nwL8DpNWurFPsVp4hu4jY6RZQtLNJcLHhkhjHJyBu7Ac5IFcV4O/5Pw8aH/qX4P/AEGGovjZfRRftbeArPU/EeoaBZzaJcRWV3AyKq3UjupUlwV+YBV6ZzsoA9U8BfFjwr4w8R3vhm2Go6Xr9kC8umapbG3uCgx86jJDDkdD79Oag8XfGDwr4f1LUdPS21nWptKjEmqf2TZG4WxU/wDPVsgA452jJx2rn734ceGdF+K2heNNU8T63qfi2SKaz00XEiYlCwysQVRB8qqWOfp7VzX7E1/petfDHxHo96IZNY/tm8OswscvIZT95s8kEbhz6GgCL9q2/wDB3j79mO/8Z6ObXVYk8prK82ndEfNAYDPKnkgium0X49/DnS5PDvhq4v71jcxw2iajHaM1iJ9oHl+d0JB4OMgZ5Nch8fNP8G6L+yl4u0LwNarb6Vp18IHVCzJ5/nIZArEnOCcfpTf2tLGzsf2UdFWztILZbS409rcRIFER24yuOnU0AeseM/jH4A8I+KrXwzrmsG31G4cKwMLCOEFc73kOFC8joTyRxVbwL8bPAvjHxnJ4S0ufUbfVBEZoEvrJ7cXUYyd8W7kjAJ5A4rz79pK1trv4y/A+K6t4Z45dWl8xZEDB/wDUHkHryKt/FqOOH9rj4UyxIqSSWd6jsowWUAYB9uT+dAHVWviH4T6t8f4rK0g+1ePLexlja5W3kURRJ95SzYB68EA9+a3/ABj8TfD3hvW20JbfVdb1iOD7TPYaRaG5mgixw8nICg44BOT2Brz3WbeGL9tzQJo1w8vha43/AIPxVD9lXWrS4+JXxY0vUZYx4jPiB55FYne1uPkUDPJCkHjtketAHqHhv4reBNe+H9146stciTQ7IH7ZLMpRrZgBlHXqG+YcDOcjGayNH+N/g++1zRtKurPXtIOu4/sm51GwMUF7kgLsbJ+9kEZA4Irjvilb/BjwN8J/HmkyeH3udKF5BLqlhZzOnnXspV4oxJn5CNsbED7qkHBziuJ+Ndn40t0+Eup+IrrS9PiHiS0jsdE06DK2SBfk3TsS0jhQAcYXPbgGgDrv2kNK02H43fCTVorKFL+fXRHLcBfndABhSfSvoevBf2lv+SsfB3/sYT/6CK96oAKKKKACiiigAooooAK8c+B//JZ/jJ/2GLL/ANJRXsdeOfA//ks/xk/7DFl/6SigD2OiiigAooooAKKKKACiiigAooooAKKKKACiiigAooooAKKKKACiiigAooooAKKKKACiiigAooooAK8bj/5PXm/7J0v/AKcTXsleNx/8nrzf9k6X/wBOJoA9kooooAKKKKACiiigAooooAKKKKACiiigAooooAKKKKACiiigAooooAKKKKACiiigAooooAKKKKACvHPjF/ycJ8Ff+vvV/wD0jFex1458Yv8Ak4T4K/8AX3q//pGKAPY6KKKAPHPih/ydB8HP+uGuf+ksdex1458UP+ToPg5/1w1z/wBJY69joAKKKKACiiigAooooAKKKKACo7qFbi2lt5GkVJUKMY5GjcAjHDKQVPuCCO1SUUAfLPgTw7qGsftKeOvBl74++IB0TSbaKayt08T3amMybSQW37mAyQMn65r0+D4f3egfEjw5qGg+OvFl9HDJK2qaTqniGa5iktmikVZhHIxJKy+X7c+orzXwtod3rn7YPxKhs/E2saC0dlasZNOMIaQbV4bzY3GPoBXqXg/wTq3hH4naz4n1jxZqGuaXeaRDbrc6pLEHt3SViYxsVV2kNnIUck0AdzceJvDttf3Fhca9pkV3bW5up4XukDxQggGRgTkKCRyeOaXwz4k8P+J7Fr7w5rmnaxao5jaayuUmRW9CVJGa+bdO+HHgq8/bP1zSJ9Atjpi+H49QeyGRBNOZVy0idH55weCRkjNbfwH0uy8NftR/E/w9odvHY6V9ktrlLSIbYo3OM7VHAHJ/OgD2zxB448G+HtRj07XvFeiaXeSgGOC7vo4pGBOBhWIPJq5rJ07VdAv7NtUWC3uLV4pLiCcK0SupG9W/hIzkH2r5h+DWpeGtN0H4u6D8Ufs6a9Jf3EupC9XdJdQMn7sqcZbnG0DoSCOa1P2d/hXpLfsyaifEvhS0gv8AV4LmZjcWxErxgyG3d1Pdd25emBg0Aey/CPTvDXg74XWNlpfiz+2tGtTMy6rdXiSB/wB45fMg+XCtuX2xWtcePPBFumnPceL9BiXUwGsC9/EBdAnAMfPzDPHFfPXgPRNI1r/gn8n9rafBefY9J1G6tvNXPlSrLPtdfRh2NYk/w78HSfsOyeJ5tEgn1xtIF5/aE2XuEdZDtCueUQDgIuF9qAPr66ube1tZLq5niggjUu8sjBVVR3JPAFY3hjxp4Q8UTTQ+G/FGjaxLAAZUsr2OZkB9QpOK+ePiLq2p6poHwO8MSzWEllrPlveQ6gW+zXTRwDy0mA5Zd2OOhOM11GrfCTxLP8XPDXxHn1Pwr4bl0uSO3uV0yKRDfRs23y3JABJDBBx6c8DAB7D4o8YeFPCwhPiXxJpGjednyvt14kO/HXG4jNXDrejLoy60dWsRpjR+aLwzr5JTGd2/OMY75r5w+Dlv4g8ea78SdZaz8H6tdSeIbnTJxrEckk0VogURwLhSBFjOBxkgk5NZmvfB6PwL+zZ4/wBD8RanpuvtYxPqWlwIrf8AEsdlIygYllzjg57H1NAH0rZ+MvCV5qdtpdp4m0e4vrq3F1b20d7G0ksJGRIqg5K47jiuY+DXh3w14TsfEK6L4zuPEMU+qST3cl1fJP8AZJSBmLK/dwMHB55rj/gX8G/hzN8PPCviO78OxXmrS6Svn3M8rs0wkUbg4ztYY4AI4HFcx+zL4V0O9+FvxG8M6nptte6XD4hvY1t5E/d4VRtwPbjHpgGgD3W++IPgSx0qHVr3xl4ftrCeZ4IrmXUIlikkQkMisWwSCCCO2K6KOaGS3W4jlR4WQOsisCpUjIIPpivkf9n34aeCtc/ZU1jWdW0O3vtSmttSVLm4zI1sI2k2eTn/AFWCN3y4ySc5q3YnxPq//BPG1GiSXEt8tkySCJjva1ju2Eij28pSMegxQB9HaT498EatqkmlaX4v0K9v4s+ZbQX8TyLg4OVBzwa6GN0kQPG6up6MpyDXx/8AGf8A4Qnx38FPhpo/g6wtNR1uSW0jsrO2g3SRRhQJ1cAZVc9ScAnn3r6w8MaNp/h7QbPR9Ksbexs7WMJHBAuI09Qo9M5oA0qKKKACiiigAooooAKKKKACiiigDxsf8ntN/wBk4H/pyNeyV42P+T2m/wCycD/05GvZKACiiigBHUsjKrMhIIDDGR7jPFeRW3wHsLf4iv8AEKP4h+Of+EkkTy5LszWRDptC7DH9l2bcAcbffrzXr1FAHnvxi+EPhX4pW+m/2/JqNne6bL5lpqGnSpFcx+oDFWGCQD06gEYqj45+CXhrxx4FtvC/i7WNd1qSzcvaatcyw/boc443pGqsMDB3KSe5zzXqFFAHmPwm+Cnhv4e6lLq8Oqa3rurtb/ZYb7VroTSW0H/PKIYAVc89P04pPCHwY0zw3481XxnD4w8V3+oawNuqR3klq0N4uMBWVLdSoHbYVx06ZFen0UAeFaf+y74BtNM1TRTrXi+fQ75ndNJfViLS2kbpIkaqAzrgYL7ugzk810Nl8B/BVv8ACm9+HclxrN1YXoTzrye73XRKH5MNt2gL0C7do54r1SigDyO9+Anh68+Hk/gmbxV4vayvJEfULqS9ilur0IFEaSSSRNhECKFVAoGO9d/4C8Nx+EfCtj4dh1bUtUt7GMQwTag0bTCNRhUJjRAQAMAkZ9Sa3aKAOR8GfD3w94T8W+KPE2kwut74kuUuLvdjahVcYTA4BYs5znJY+1Yvxr+DPg/4r29mdeF5Z39kc21/YyBJ4xnJXLAgrn1HHYivSKKAPP8A4S/Cfw/8OmvLuzvtW1nVr1VS41PVbnz7h41+7GDgAKPQCvQKKKACiiigArxz9jz/AJIwn/YY1H/0qkr2OvHP2PP+SMJ/2GNR/wDSqSgD2OiiigAooooAKKKKACmTo0kLxpK8LMpAkQDchI6jIIyPcEe1PooA8j0f4E6bpfxHn+IVv498at4huRsuZ5JrIrNHkZjZPs20L8oGABjHGK3/AIz/AAn8JfFfQoNN8TQ3CS2jl7O9tXCT25ON20kEEHAyCCDgHqAR3tFAHmXwk+Cvhr4d6nJrEGpa3r2rmD7LFe6vd+c9vBx+7jAAVV49M9s44rn/ABX+zV4L1nxteeK9M1rxL4Zu9Qz9ui0a9EEdxu+/n5SRu7gHB64zXttFAHmfi74K+F9f+HFj8PLfUtb0Lw5aAZtdMmiU3GDkeY8sbs3PPUZPXPFVfGvwR0/xj4L0/wAIa9468ZXGlWO0qiy2aPKVzsLsLbLbQcDoOATk816tRQB5L4k+B1n4i17QNe1f4heN7jUfDx3aZOJLFDC2VJJC2oDE7VzuBzirnib4O2viDx7pfjW88deL49W0ldtj5MlmscIIAYBDbkHdjJznrxgYA9OooA8xvvg5YXnxTg+JD+NPFia3AgiiCSWghWHvFsNv90855zz16Vm/Er9nzwf4z8aJ4yg1TXvDOu4xNd6LdCFpuMbjlThscZXGe+a9gooA81uPgj4Fm+E138Nvs14mlXknnz3IuCbuS43BvPaQg7pMgdRjAxjHFcpqH7MHgvUdK0y21LxT44vL7TJVa01KfWS9xBGBxDGCpSNOAflUNkDntXutFAHlXjT4HaB4mu9BmbxN4o0uLw/tbTLexuIAkMg5MpMkLu7seSWY5/E16haRPBaxQyXEty6IFaaUKHkI/iO0Bcn2AHtUtFABRRRQAUUUUAFFFFABXjnwP/5LP8ZP+wxZf+kor2OvHPgf/wAln+Mn/YYsv/SUUAex0UUUAFFFFABRRRQAUUUUAFFFFABRRRQAUUUUAFFFFABRRRQAUUUUAFFFFABRRRQAUUUUAFFFFABXjcf/ACevN/2Tpf8A04mvZK8bj/5PXm/7J0v/AKcTQB7JRRRQAUUUUAFFFFABRRRQAUUUUAFFFFABRRRQAUUUUAFFFFABRRRQAUUUUAFFFFABRRRQAUUUUAFeOfGL/k4T4K/9fer/APpGK9jrxz4xf8nCfBX/AK+9X/8ASMUAex0UUUAeOfFD/k6D4Of9cNc/9JY69jrxz4of8nQfBz/rhrn/AKSx17HQAUUUUAFFFFABRRRQAUUUUAFRXn2j7JN9j8r7T5beT5udm/Hy7sc4zjOKlooA+f8AQfhX8XNF+KmvfEK08U+EDfa3GsdxbPYzmJFXG0Kd2eMde9dHfeCPil4m8RaKfGXinw8fDlhex3lzp2m2cqNdvGd0auzk5UOEJXocV67RQB4xpPw4+IVn8er/AOJkuteG5Yb21GntZCCYGO2DArhs/f8Alye3JqHwv4D8aeEfi14l+KOua54bew1O2A1CCK3mDQW8Q3AxknlsLznrzXttR3MMNzby29xGksMqFJEcZVlIwQR3BFAHyj8JfCfxS8R6VqHjDwT8QPD50rWdUnvIBqunrc3IBchTIwB2tgD5f4eK7/wbqnxY1yHxz4B1bWvDF/rNjbwJb6xbwuII/PWRXjdV/wCWqBQ2P9tc1ozfs1/Cw3011Z2GraYszFngsNVngi56gKrYA9hXpXhDwxoPhHRU0fw7psGn2aMW2Rjl2PVmJ5Zj3J5oA8f8M/CX4haH8AL34Ux+IPDsqzRS2sN6YJgyQTGQyZGeWBcbe2M57VI/wq+ILfs+r8KBrfhkL5H2Nr37PNk2+S33c/fzgZ6Yr3SigDwnxd8C9S8Z/B7RfCfiHWbG117w+V/srVNPjdVXaoA3KxzzgZweCARVz4ffDH4kf2xpNz8TviBF4hsdEcTWNlbQFFlnAIWWdiMuVzke/PUV7VRQB89eJPgT4x0f4p6l46+E3jaDw6dYdpNRsbqEyQvITkkAcEbiW55BJxxW5rfwl8VXHwm1nwvb+J7G+1/xK5OvaxqMLkuCgULEqfdVQAFB4AJPU17TRQBw3wx8P+MvCvw2t/Dmo32h3uoadbi3sZ4opUidVGFMqk5z67a4X4V/C74leBdA8W6dH4j8N302vXEt5HNJbzDyJ5AAxxnlccgeoFe50UAeHfDn4X/ETwZ8G9S+Htvrnhm5M6zJbXj28wKLOX80sueSNw2/rXHeMPDutfDH9mIfDPW/FGnRXOoXUemaHeWQeEvJLM0jLOz8KmCQWH8Oe+K+oq57x/4K8M+PNBbQ/FWlQ6jZFt6q+Q0b4IDIw5VsE8j1oA8Wj8HfHvwrojXtv8R/AsdtZ2o/eyaQsS+Wq8bnAAAwOtew/CTxBqXin4b6F4g1e1jtr+9tRJPHGCE3ZI3Lnnacbh7EVxui/s6/DHTLuGY2OqX8ULbktb7U5p7fPqY2bafxFesxokcaxxqqIoCqqjAAHQAUAOooooAKKKKACiiigAooooAKKKKAPGx/ye03/ZOB/wCnI17JXjY/5Pab/snA/wDTka9koAKKKKAPDW+PWuP4X1DxZZ/CPxDP4eslllN+13DGJIoyd0iq3zFcKT9Omaitfj7r9z4Ih8a2/wAIPEM2gTRmYXUV7A+IwSC5UfNgYPau0+OFhZ6X+zx4x03TraK1s7bw5dxQQxrhY0EDAKB2AFZH7KyW8n7M/hOO7RHt20+QSq4ypXzZM5HpigD1SwuFu7G3ulUqs0SyAHqAwz/Wpq+Yn+LuseKvD2r674U+Ifh/wpbafNNb6RpElis73aQ8ZlZhld+PlCDgEdTW9pPx81K6+BmkeKpPDqr4q1XUho1rYOGSF7stjec/MI+QT3oA9/ryrwz8VtS1b47Xnw0vPCc2krbaW+oC5uJ1Z5l3oqFVXgKQzdTnIrG1bUPjb4O8beEluLmLxpo2szi21eO30xYBpjFlzIjpzsAY435+4cnJFcj4uk8VD9tm6g8HwWDanceD0i+0XzHybSMzZaUoOZCMABQRksMnGaAPpyivCPhH41+Jkvjzxt8M/FV/o+qeINHto7vTdQ+zeTDKj7QN6JjjLL0wevXg1znw38b/AB4+I1h4us9L1Dw1pVzo+py2/wBva18xdyZAgijPYkZMjljzjFAH0jqs9xa6Xd3Nratd3EMLyRQKcGVgpIQE9CTx+Nc/8LNf17xN4MttX8S+G5fDupSySK9jI25kVXIU59wAfxrzz4UfEjxt40+Ad34lt4NHHinTpLiCfz43+zyNDnJ2oQcsB0HGT+FU/A/xov7X9llfir4vRL7Ud86CC3jEYlk+0tFFGMDgfdBPoCeTQB7xRXgnjHVPj74V0bQ/FkM1n4lmurqNdU8OWemAR2scg/5ZyD96dhwCSTknPA4rofG3iD4hah8WLbwboPm+GtAh0s6hfeIXsFnXfyBCrSfuxjHOcn6UAep6hNJb2U08NtJdSRoWSFCA0h7KCeOa89+BvxMvPiP/AMJM15oB0RtF1Q6f5DzCSTKopbcRxncSOKxv2aviJrnjM+KtG8QalperXXh/Ufsseo2ChUvIyCQ+FJXt/DxWN+yN/wAhf4qf9jhcf+gigD3uiiigArxz9jz/AJIwn/YY1H/0qkr2OvHP2PP+SMJ/2GNR/wDSqSgD2OiiigAooooA84+OXxNuvhboQ8Qz+E7rWNHQolxc293GjQuzEKCjckdOR6iuXvvj7eaL4csvFPin4Y+JNJ8PXkaSLqEcsNwsaPjaXVTlc5GM039uf/k3HXP+vi1/9HLXnfjf4s2eu/B3Rfg54T0DVNS8Wa9oNvZxQ3tqbSJU8kBpA023dwrbSOCRkHjBAPqPwxrml+JdAste0S8jvNPvYhLBMnRlP8iDkEdiK0q8x+Fei/8ACmf2f7Ox8RXcczaHYzXN7JF90Es0jKvrjdtz3xmvItb+MnjS5+H8fxC0Tx94dS8bFzH4SSw83dAWwIzJjzDLjkkYHXGKAPquivFdZ+Muo3vhbwHb+GNKgj8V+N1H2S3vs+VZKq5llkAwWCgHC8ZxWH8QfE3xa+HPjfwLpV94u0/X9M8Tazb2M8smlxwTQHzE8xV2fKVdWOCRkY60AfQ1FeP6X428W2/7TE3w31C+s7zSH0Y6pBItsI5ky5UIxBwcYPOB2qXwl4x8YN8f/EPw+1a6sL2ws9ITULOVLfypMu+ArkEg45HAoA6nw14m8Taj8RvEHh/UfCM+naNp8cbWWqPJlbwnqAO2K7KvEvhj46+ImufF3x/4P1x9EEmh2kJ09Le3dYd7lsOxJ3kYxkZ7cYrh/Dfjr9orxxqHjfRPDk3ha0vvD+q/ZjcPDiL5SVMMQYMecFyz5PIAxQB9S0V4FrnxW1DVvG2seDbXxvo3gx/D0MEd/fS2y3D3V5IhZkiV/lEaEEMSNxPTFU/hV8XPiD4p8HeMbHydFn8ReGXYxanLbypZ6jAu7MgUEEMdmRj5TkceoB9E0V8veGvHHx68ZfAgePdK1Lw/pLWMM1y/m2yyyaisZJbAxthUKCAMFjjqKnm+IHxx8U/BUfFDQpvDvh2zsbE3T2TQm6k1BY/9a+4jES8NhRk46sOwB9NUV4p4k+N39n/B3wV4oWKwttY8XvbW1ss7sba1kkH7yWTHzFE9BzyB6muRf4veKPCvxO8N6W/jDTfiBoOuSC3uWtNPEMunSZUbsxjBUlhgNk4U/WgD6Zor50h8dfG7Ufjrr/w6s28KxC305Z4roROYrRGYYlKk75Hwdu3IXPPtWj8H/GXxM17VvHvw38Qa1pY8U6A8YtNZSwBiaOQ8MYQVBIAOOnJGc45APcLHUbG+luorO6ine0mMFwEbPlyAAlT74I/OrVfLn7Hd14wt/BfinxFqGvx6jp9rq+oTXtu1oWurudUBLCUtxkjpt/GtjwJ47+IPjnwVZ+NPC/jjSNRu3uojqfhuHT4ybGBpQrKp/wBbvVcnc+VbBx2wAfRdFFFABRRRQAV458D/APks/wAZP+wxZf8ApKK9jrxz4H/8ln+Mn/YYsv8A0lFAHsdFFFABRRRQA2aRYoXlf7qKWP0FeGT/AB716PwfdeMf+FReIB4ftkaQ3j3sKb4w2N6qfmI/Cvc5USWNo5FDI4Ksp6EHqK8z/aRtbey/Z18XWlpCkFvFpbJHGgwqqCMACgDl5vj54gh8FW/jR/hB4hPh+eBbgXkd9A4WJsYdlHIGD1xx3r3VTuUN6jNeafAaCwuv2bPCltqkUU1hL4eiS5jlGUeIxYYMO4IzmuV8HeJfib8WvDmpeMfB3iOw8L6QtxNBolo+nJcPdrGceZOz8ruIICpjHfPWgD13xtrN34f8MXusWWjz6xNbRmQWkMiozgDJ+ZuBgA1z/wADPHknxJ+HNn4uk09dP+1SyqsCvv2qrlRk+vFcj8JfihcfEn4XeK49Z0+PTvEWhpc2OqW8RJj3hHAZc84ODxzgiuL+Afjiz+HP7GEHi68hNx9jafyYA23zZWmKque3JyfYGgD6bor5X8dfGLxr4PsdK8VWPjnw/wCMFmuETUvDtnp+3ykcFiYpFy+FAxlz1I+ldB8SfiV8WdP+MPhHwz4at/D76d4lhlmsI5Y3DhfLPzXBJ42ZDkJgnBX6gH0RRXgd5rfx80Lw/oXh3VY7C/8AEOta69q+s2NiZoLGzwMSugAUNnd97jHWpfAHxE8Uw/HnWfhbqnibSfFUSac15Y30cUcUsUi43QyrF8uRnngGgD3eivm7wt45+OPir4o+NfAlpd+FbKXSDEpv/sztFZq2/DJGTuld8D7zYXaeDmt/4IfFbXZ/Cvj1fiVLbSal4GvJ4r+6tIdqzRIrNuCgYz8jYxjIxxQB7lRXz7deI/jbrnwqHxR8PXdpbyTKt5YeF4tOW48203cB5T85kZPm+TA7AVr/ABA+LmqaTp3grRW/s/w14j8TW/n3c2pIzRaZGqgyNs/ifccKrED1zjFAHtdFfOngL4s+JrP44WngPVPENl430PVoy1lq9nZCB7WQKW8uXYAh+6ffkdOlfQ16tw9nOlpKkNw0bCKR03Kj44JHcA44oA868Y/EXWl8Zah4L8B+HYNd1vTLBb6/NzdeRBAG/wBXFnBLSP1HYDkmtX4M+N7zx94QOsaj4bv/AA9ew3T2txZ3akEOmMspIGV56+xrwj4S6d8QW/ah+JsEfirSBqMSWB1C5bSiUnTy0KrGnmfu8Lxkls4zXo1p4y8XfEj4h+KPDfgfXLTw7o/hh1tbnUjaJcz3N22coqv8qxrggnGcj3zQB7NRXhPw0+JnjzUde8UfDLX4dGHjrQ4/NtL143W0v4iRiQopBBwRkA459q5P4VeOP2hfiRoMWsaPN4atbaz1xoLwzRANcwhxvRBg7VQcZPzEknNAH1FRQM4GeveigAooooAK8bj/AOT15v8AsnS/+nE17JXjcf8AyevN/wBk6X/04mgD2SiiigAooooAKKKKACiiigAooooAKKKKACiiigAooooAKKKKACiiigAooooAKKKKACiiigAooooAK8c+MX/JwnwV/wCvvV//AEjFex1458Yv+ThPgr/196v/AOkYoA9jooooA8c+KH/J0Hwc/wCuGuf+ksdex1458UP+ToPg5/1w1z/0ljr2OgAooooAKKKKACiiigAooooA4T4hfF7wD8P76Oz8X6pe6W8uPKkbSbuSKQ4zhZEiKMfUAkjvVTSfjh8LdS1ODTU8VxWd3c7fIi1G0nsjLu+7t89EDZ7YrzD9vtlTwd4Nd2CqviOIkk4AGxuazP20vEvg3xd4G0/wXoElt4l8Xz3kTWNvp5E8sAx8xJXO0EEDHf8ACgD6ooritM1WP4ffBmx1PxreGL+xtJi/tCYkuxdUAIHdmLYA9SRXA+L/AI4eJ/BdnpfiTxb8OjYeFL+dYmuYdUSa8sw/3DNCFwMgZwrnHQ88UAe50V5542+J1vpmr6P4b8K6Y3ibxHrVv9qs7SKYRRJb4z58spzsj9OCT2FYGhfFrxQfi7Z/DPxN4Gh0rU7m2mukuodS8+2kiVcqUbywxyQQQQCPegD2KivNfh98TrvxT448W+DZ/DZ07VPDiRly12skc7Pu27WAyB8o5Izz0pvw/wDildeKL7xnpsnhK9t9S8Kzrby2kU6SNcuQ2BGTgc7eCSBzzigDe+G3xC8P+P01htBF4BpF+9hc/aYPLzIvUrzyPyPtXXV5N8LfixJ4w8H+KPEFj4IvoJtH1aWy/s2GSNrmd1VCxbJVA2WIPzEfL1rjPCX7R3iXxZZW154e+EWt38H9rGxvZIpSy2sZI2scJy/JLL0XAy3NAH0ZRXk+tfFLxHfXWur8PPBsHiK00GR4Lu6utTW0SedBl4rcbWMhXuTtGeASaw5P2jNOuPgxN8RdF8KanqItJGt9QtBLGgsZgVAErk/dJdcFQTg5IFAHulFfPvij9oXxDovhLS/HI+FupyeD7hYPtWpSXaxOhkAyY4iu9kydodggY4xwQas+MPj9rWg21h4oX4Z6rL4Eu54oV1ma4WGZg/3ZBbkbghyMFiufxGQD3miuI8e/ECLQbrSNG0XTW1vxDrStJp9isywr5SgFppHb7kagjJwT2AJrk/DHxo1BviFqHw98YeEW0rxJFatdafFY3q3UOooFyBHIwTDHnhgOhyRigD2OivAvDvx/8SeKrnxHpXhf4U6te63o14YGs5rtIkjVeGM0uCiPuDAIpYnGela/hz4w6z41+CGpeMfCXhbGvWMk1pdafd3IRLSaNdzMWIBZQCDgAEnjjmgD2YUV84/s/wDxI1jQv2dF8XeLdGmfS7W3ub1tRW7jeS9me5clBH1QlmPXArvdK+IHjZdc8M2mv+B7C00/xDJiC+s9WNwtuPLZwsgMa/OQBjGV6/NxQB6jRRRQAUUUUAFFFFABRRRQAUUUUAeNj/k9pv8AsnA/9ORr2SvGx/ye03/ZOB/6cjXslABRRRQB5f8AtR+I9E0L4I+KbbVdTtrW51PSbm1sYJJAJLiVo9oVF6tgsM46Dk1g/sga7omufs+6JoOn6rbS6lY2UkN5ahx5tuWkkwXTqAeoPcV7dRQB8efBT4uWnwRi1L4V/FLR9StZtMupZNNu4bTzRcROxKgAckMeVYZHOCRiui+PsPjvxd8HtD+I1l4bubW/0PXP7XtNLaJluY7IEbTIgP3sKCw5wCfQ19PSRRSMrSRozL90soJH0p9AHg/hP9obT/iKmkaH4B0nVZfEV7JF9vE1mfI0qIMDLJK/3T8oYJjOWIzjpXNWXjPwof26ry4/4SDTxB/wjY0sTGYCM3YmU+SG6F+2M9eOvFfTUcUcefLjRNxydq4yafQB8t+B/iB4Ii/bD8b6xN4q0iLTZ9Eht4byS6VYJZEMZZVcnaxGD0PY0n7InjfwjY23xKuNQ8RabZI2vXGoD7ROsZNuScSjJ5XpyM9R619S0UAfK37KXjfwnpHwO8Xf2hr1hbyWl7e3MsUkwSQRuT5bBTydx4HqeOtct4P0yT4h/sL3HhbwtLHe+ItGu3vJNPjf9+ALqSQDYOcshYrx8xGBzX2lRQB83eB/2mbbxJ4RsdD0vw7rF58RZEFo2lraN5SzgbWmeTokQPzHPK8gjjNZPxT8VabZftG2fh/4vz6lceFLfSYpNLtIrSWS0vr3I3SSQxKfMO7ICkMFOOma+pEijR2kWNFdvvMFAJ+tOKqSCVBI6EjpQB8rfsx+MNHsvi/8TLWTRdU0Vby/+2C3ubH7Oun2yISXnzhYV9ic89OuNX9jnxV4evPFnxI0u21a1ku77xFPf2cYkGbi3IA8xB1YcckdMj1r6VAGScDJ60UAFFFFABXjn7Hn/JGE/wCwxqP/AKVSV7HXjn7Hn/JGE/7DGo/+lUlAHsdFFFABRRRQB89/t4eINEtfgjqHh6fVLRNYvZbeS2sfMBmkRZQSwTrtG0/N04x1rL8T+DtF+M3wB8Mat4F1q1k8X+F9Ptnsbm1mAlinSJS1vJ3QkrxnGGAPTOfpiigD5v8ABvxUsPjT8Gta8A6leRaR4/n06fT7iwul8pp5whBeMHAOSDlRypzxjBPO/Bn9ojS/Cvg2DwH468L69H4w0RRYxWVvYeZJesvCKoGNr4wOeCOQTmvrKmGKIyiUxoZAMB9oz+dAHyv8eL7xj4P8TfDD4za3ok1xHpcDwa5a2XS2EueMdjh8ZJwWQA4yKp/GT4neH/iN48+D0/hW21S50uLxVCz6jPZyQQeb5kQMKlwNzgcnHA4wTzj62ZVZSrAEEYII4NeFftFeGvG3iPxp4Dm8L+DJr+w8M6xHqdxOL22hWZQUJjjV3B3fKeoA6c0Ac78VfE2lfDX9r3SPGPixri00HUfDTWKXqW7yqkqyOSCEBY9V6D+IVB4H8eWWoftfapqraLr1raap4cghsml0+Uu6B8rM6KpaKNsHBk28cnGa+l7VjeWNvNd2TW8josjQTbWaJiMlSVJXI6ZBI9DU4VQxYKAzdSByaAPmf4W+PvB7ftW/Ee4bxBp0VtdWVvFb3ElwixTNAGMu1ycHaMk4PQH0o/ZK8X+Gb34nfFCyttatHuNV8Qy3mnx78G6hyx3x5+8MDJx0HNfTNFAHydf+OLj4D/tE+MH8aaLez+EfF9xHe2mo29vvEUgXB+uMsGUHcAFYDnn0qD4pWPiTwL4t8WTQ/wBg+ClsWtdMvNSj+zvfzsrBnQE52ZKqvdiT6V7LLHHKu2WNXX0YZFOAAAAAAHQCgD5Y+CHjPwpYfsYXtre+INOt7i20+8tJoZJgsizSK/lptPOWyMcc0nw88aeE7X9h28tLjxBp8d1Ho11p7wNMBILmRH2RbDzuOQQMcjnpX1RRQB8W3cuqXf7Mnwv8aeBlj1u+8CXyTalYwDzJIxj5w6jJGBtzxwr7ugzXrHg/9oLR/iLNpWi/D7QNTfW7uWNr/wC1WYEGlwBh5skkgO1uM7cfeJGcHiveqZFFFFny40TccnaoGTQB8z+CfGvhOX9tDxZcL4g04QT6PFYwStOojmnRgXjRs4Zhg8A9j6UnwN8XeGLz9rD4ktba9YSLqiW8WnsJhi7ePdvEZ6OR7Zr6cooA+Tf2W/HFv4Z8M+NfCP8AZ+oN4ltNU1K/lt5LJ/KtY1iLLJMxwApZNm0HcSemMkcV44s/hrquhaP8TvgtrjeH/iDNcQE+HdNkPmzTOwWRBbj5k25Y5UeWwB4O7Nfc5A9KZ5Ufm+b5aeZjG7aM4+tADLD7R9ht/tgUXPlL5wXpvx82PxzU1FFABRRRQAV458D/APks/wAZP+wxZf8ApKK9jrxz4H/8ln+Mn/YYsv8A0lFAHsdFFFABRRRQAV5B+134k0TRPgb4isNR1G2gvdSszDZWrSAS3DFlB2L1bGcnHQV6/RQB41+zjqmgeMP2c9I8O6bq9tcXUGhpYX8Mcn721doymHXO5eQ2DxnGRXBfsv8AjzS/hb4Y1X4W/E68h8N6xoFzLNbm8bZFd27nIaFjw53bsAckEYBw2PqKmSQwyMrSRI7L90soJH0oA+cfg/Zf8I94F+KHxH8SkaHp3ii7uLmxS+/cuINrrGzBsEFy3C9fzrz/AOHdo3jz9iO78J+FbmO68TaRO14+nRsGuPkmLrhOvzDJXjkjA5r7RooA+ZvBP7TWma74Xg0Oz8I6vN8RGQWcekrZ/u3uAMeYz/wRA8tuwVAPHGarfFzxl4c039q34Yf2t4h05ZNGtLmHV5g22O2lli2qHPRMnsTwCCcDmvp9YolkaRY0Dt1YKMn8afQB86/tc+LJ9H1jwLaareaha/D/AFK6Y67caeXBlQbSsbNH82wgkkLywBrhNE8WeENJ/av0TVPDfhPVdO0CTw8bXTkt9Ga3+1hiMSxoQp8sDJLvjABJ9/sRlVhhlBHoRRtG7dgZ9aAPl74D+N/CTftL/Fi8bxDpsVtftAbOWS4VUuFhEhkZGJwwUDJI7c9KwfhZc6L461T4/wDhXSNbsHv/ABPdTnSFaXb9qXbNh0/vKCQTjPBz0r7AooA+TvgZ+0LY+E/AVv8ADzxp4f16PxloQGnW2nQWTSSXuOIkX+6wGFO7AIAIJzgXPjxeePvBmtfD34yajoq6l/ZdtLBr1pbp/wAe6TNu255A2qdm7puXPevqLyo/N83y08zGN+3nH1p5AIIIyDQB438P/jNp3xN8TaZYfDzSb97CE+frd/eWXlxWybDtgU55lZip4yAAeuePYLmaG2t5Li4lSGGJC8kjsFVFAySSegA706KOOJNkUaovoowKdQB8tfBvx94Mf9rL4l3f/CS6atrrCWcWmztMFiu3RERljc8Md3AA69s074XavD8Ffjt458O+OpE0nR/FF6dT0nVrj93aSHczFN5+VThyDkjlR6ivqOmSxRTKFljSQA5AZQeaAPnfwNc6Zq3xz8ZfG6W6Ww8GWmmR6fa6ndExQ3ZXAeRC2N0eRgN3PAzUX7CHiLQ7rwDqmhQanbtqkWq3Ny1oWxL5TMNsgU8leRyOM8V9IDgYHAooAKKKKACiiigArxuP/k9eb/snS/8ApxNeyV43H/yevN/2Tpf/AE4mgD2SiiigAooooAKKKKACsHxz4y8MeCNGOr+KtZttLtN21GlJLStjO1EGWdsfwqCa3q+WfhZN/wALR/a/8Ya9ruLuy8GA2mj2z/NFC/mFBKB/e+R2zg8sDxtFAHsA+NXgGG9srbVrvVdBF8221n1nR7qxglbGcCWaNU6c8kV6KrBlDKQQRkEd6wPiL4X0nxl4K1Xw3rVrHcWd5bshDqDsbHyuvoynBB7EV82fsx/FrW9B+AmvrqWk6h4ll8IXZtlW2kXelvtYjcXI+RSrAYycYAHFAH1nRXzrc/tGeJf+Fc2fj+x+FGo3GgIqtqd298saQkttPkgrulUcfPhVycZ7177oGqWutaJY6vZMTbXsCTxEjnawBGfzoA5Px38W/AHgjxFbeHfEmty22q3MAuIbWHT7i5doyWAb91G3dG468Vz9t+0b8H7qaeG28SX00ttnz0j0K/ZosHB3AQ8fjXoVt4d0238XXvilY2bUryyhsndsELFE8jgLxkZMpzzg7V9K8P8AgET/AMNQfGTk/wCutf8A0GgD2T4eeOfC/wAQNCbXPCOp/wBo6eszQGX7PJFh1AJG2RVPcdq6OvINZ8WweEfif/wrzwL4dh1HxFrxk1m7W6u/strAuArMWVGbJ2DgKee9XPhx8WL7xRpviiG68G3tv4i8M3X2W80q1uI5jK/bypG2qR9cUAep0V84+Hf2kfEnibTzeeGvhFrWqLDq32K9EE24W0ZxtJIQ5kxnKjheMtyK7Z/iprmv+JfE2j/Drwraa4nhhvJ1G5vdR+ypJcc/uIcI+5htYEttAI680AesUV5N8K/jfp3jjRtV1qbwxrGhaXpEUhvr69aLyUkjALxjaxbcAc8qPz4rD8S/HLxPovhS38fS/Dhm8FzSKTOdTUX6QMcLM1vtwA3GAXzzzigD3WivmT4+fErxZeeJvhmvhXSI7jwvrOq2t1azi9RJNTcbHEeM/u0G/nd1Yeg5+jPD9zqV5o1tdavpo0y+kXMtoJ1l8o56b14PGOlAF+iiigAooooAKKKKACvHPjF/ycJ8Ff8Ar71f/wBIxXsdeOfGL/k4T4K/9fer/wDpGKAPY6KKKAPHPih/ydB8HP8Arhrn/pLHXsdeOfFD/k6D4Of9cNc/9JY69joAKKKKACiiigAooooAKKKKAPmj9v4wnwf4NjmMZVvEUW5XxgrsbOQeo9apfHXwXcfCrxdpfxz+G+mwR2tqiw69plpEqRS27YBdVUYAPGcdwp9a918V/DHwB4s1M6l4k8K6dqt2VC+ZcoXIA6Y5wK19H8L+H9H8PP4e07SreDSXV1a0AJjKsMMMHPBHagDxb9o/XbD4lfsn6vrvg+YalbvHBdSRxnLxokis6uo5BUZJHsTWRonij9nHXvhnF4mvLDTpZFiXzNHmlkluBc7cCJIix3MScKQMc9a9s8J/DXwH4Tu5rrw34W03S5Z4milNvHtDocZBHQ5wO1U9H+EPwz0jxGviLTfBWj22qJIZUuEg5Rz1ZR0B5PQUAeJ2fiWw8CftfRS+LoI9Csta8KWtnYGU/urRhtPk7+nDIy59x0zWrqPiPQ9f/bZ8Lx6LqdtqH2PQrmOd7dw6KxBIG4cE49Ole2+OPA3hHxvbQW/izw/Y6vHbsXh+0R5MZPXB6ivAr/8A4Rzwz+1N4VOg+H9Q0/w9o+lz6fNJaaHcCCKeQnau5Y/mySMtyOeTQBo/DPWNJ8O/tX/FePXdUstNN1b2k0BuZ1jDoASSC2BwGH50/wDZo8U+H9V+NnxYey1S3f8AtLU7eaxV22NcoEkBZFbBYfKTwOmD3r13xV8M/APivXINc8ReFNM1LUYQoS4niy2FOVB9ce9TQ/DzwRDe6nfR+GNNW71QMt7OIR5koZdrDd1AIJHGKAPJ/wBka5tH074pLBLGVXxnqEgCkYCNjafocH8qk/YYkjk+EOq+XIj/APFRXp+VgeDswa9F0v4R/DXS4b2HTfB2mWkd9F5N0sKFRMmQcNg88gVf8G/D3wT4Nuprrwt4bsNIlmTZK1shXeuc4IzigD5j/Z+vfhrY654r8C/Eqzt9K8Q2us3UySXtzJEtxE7E4yGC5A9eoNdR8TrnwVcfsr/EibwFottpugG4SOC5gXbHfuskKvKoPbcCgPfbmva/Gfwt+HvjLUk1LxN4T0zU7xFCCeWL5yvoSMZ/Grev/D/wXr2i2Wi6v4a0+702xGLW1ePEUQwOijjsKAPG/jtIn/DDSsZF+bRNLAO4cnfB09aZ+0vJH/wxnZs7pk2WlFCSOWzF0PrXq1z8JPhvdaPa6PceD9Ml060Z2gtXQmOMtjdhc4/hX8qLz4SfDa80q00m78H6ZPYWZY21vIhaOLdjOATjsPyoA8A+MepaH4b+LXww8TeN7CW58L3fh4WMtyGfbFIyqdxKnPGQTjsSa9Q8My/B0fEnQ7fwPpWmavr00Ulw97aTGVrK2CY3u5JxklVC9eT6V6BdeAPBd14RTwlc+G7CbQ4/9XZSR7o0/wB3PI/Co/Cvw58D+FtLvtM8PeGdP061v0KXaQR4MykYIZuuMH1oA8p/ZMlSTxj8YGjkV1Pi+dhhs8EtzWN+zO8b/C74umN0YHxHqhBUgggxjB47V7FpHwl+G+jtdNpfg/TbJruFoLgwoVMsbdVbB5q34S+G3gTwlczXPhrwvp2lyzxGGU28e0Oh6gjoelAHgnwf8ReAv+GPNP8AD/iq8hu7eSzmW/s4Jx58URuSpkP9zBZTk1T07SvHXwL8feDtM0rxWvi3wJ4g1FbW0tLrEktvuH3ozzjAOdynGM8DNfQNh8K/h1YaXqemWfg3SLez1XH26KOAATgHIDe2ecdKXw18L/AHhzVodV0XwvY2t5ApWCUBmMIPUJuJCfhigDsaKKKACiiigAooooAKKKKACiiigDxsf8ntN/2Tgf8ApyNeyV42P+T2m/7JwP8A05GvZKACivnz9tm98QeFfh2njLwz4r17R7+O7htTDa3ZWB0bdklOm7jqK9V8BwW/hrwFa3mseJL67R7aO6ub7WL0NtLICTubAVfboKAOuorMm8ReH4dVt9Jm13S49RulDW9o93GJpQehVCdzDg9BRL4h0CHXE0KXXNMj1aQBksWu0FwwxnIjzuPAPbtQBp0VXur6ztZYIrq7t4JLh/LgSSQKZW/uqD1PsKq6X4g0HVby4stL1vTb66tTi4htrpJHhPoyqSV/GgDSorP13XNF0G1W61zWNP0u3Ztiy3lykKFvQFiBmrGm31jqVjFfabeW97aTDdFPbyiSNx6hlyDQBYorIuvFHhq1jkkuvEWkQJHcC1kaS9jUJMRkRkk8Pjnb1rkdL+LHh7VPi5qPgaxv7CSPTdPWe6uvtCgCcybRCDnBIHJ9DxQB6LRWRr3ijwzoDxR694i0jSnmGYlvb2OEyD/Z3kZ/CtEXVqbP7YLmH7Ns8zzt42bcZ3bumMd6AJqKx5vFXhiEWDTeJNHjGogGxL30Y+1A9DHk/P1HTNas8sUELzTyJFEilnd2AVQOpJPQUAPorL0DxJ4d8QCU6Dr2lasISBKbK8jn2H/a2E4/Gk1/xL4c8PmIa94g0rSTNnyhe3kcG/HXbvIz+FAGrRTYpI5oklikWSN1DI6nIYHoQe4p1ABXjn7Hn/JGE/7DGo/+lUlex145+x5/yRhP+wxqP/pVJQB7HRRRQAUUUUAFFFFABRRRQAUUV5r8RPCXjDxZ4+sI9P8AGOueGPDtnpxed9MkVHurhpOEJOcBVXJ4/iGD1oA9Kor5U8JaX4v1X9pLxb8Nrn4reNxpWj6bHd28q3qiUuwhyGO3BA8xu3YV6/8ADmx1r4fL4jj8eeN59T0hbiKTTtU1m6jjxGyHcjMSACGHtnIxQB6ZRVLRdY0nW7MXujapZalak4E1pcLMhPpuUkVVvPFHhqzimlvPEWkW8cE4tpmlvY0EcxGRGxJ4cjnaecUAa9FZeveIvD+gRRS69rul6VHMdsT3t3HCJD6KXIz+FaFtcQXVvHcW00c8MihkkjYMrA9wRwRQBJRWRfeKfDNhq8ej33iLSLXUpceXZzXsaTPnphCdxz9K5f4yfE7R/h3ZaZHcT20mq6pf29paWjyAFleVVeQ85CqpY56ZAFAHf0VDZ3VteQCe0uIbiIkjfE4ZcjqMipqACiiigAooooAKKKKACiiigArxz4H/APJZ/jJ/2GLL/wBJRXsdeOfA/wD5LP8AGT/sMWX/AKSigD2OiiigAooooAKKKKACiiigAorJ8ZLqjeE9VTRNw1NrSRbQqQCJSpCkE+hwa+bPjp4d8efDb4JN4qT4t+M7vXIWgWYSXSiHc/DAKBnAPQ57UAfVNFeGD4e+OrfT/DPiLQvif4w1GVbywnv9PvLpHiuLdpY/OHQYwhY9eQCOuK9Zj8W+FZNbOhx+JtFfVQ+w2K30RnDenl7t2fbFAG1RVa/1Cw08Qm/vra0E0gii8+VU8xz0Vcnlj2A5qHTta0fUmul07VrC8Nm5juhBcJJ5DDqr4Pyn2NAF+isjQvFHhnXp5bfQ/EWkapND/rY7O9jmaPt8wUkj8avanqFhpdjLf6ne21jaQjdLPcSrHGg9SzEAUAWaKzdN8QaDqelyapput6be2EWfMure6SSJMDJy6kgYHvXJfCn4o6H8QZtbbS7q1NrY6k1laOJRuulVQTIFPOMk49QM0Ad/RWIfF/hManNpf/CUaJ9vhYJLbfb4vNjYkKAybsgkkDkdSK26ACiiigAooooAKKKKACiiigArxuP/AJPXm/7J0v8A6cTXsleNx/8AJ683/ZOl/wDTiaAPZKKKKACiiigAooooAK+VvCQPwb/a38Sr4kP2Xw944Jm0/UpDthE5cuImbopy0i8/7PY19U1meJvD+h+JtKk0rxBpVpqdjJ96G5iDr9eeh9xQBkfFLxtoXgTwTf8AiHWr2KKKOFvIjLDfcSEfKiD+Ik46V89/B3wZqng39lDx3rviaL7BfeIbW4vnhkXYYo9hCbgeQTknB6AivddI+Efw40rUoNStPClibq3OYJJi03lHp8ockD8K6LxZ4Z0DxZpf9l+I9Lt9Tst4cwTglCR0yO9AHz0WX/h3jlmXH/CO45Pfzelez/Acg/BjweVII/se25Bz/wAsxTP+FR/DX+xf7E/4Q7TP7M83zvsuw+VvxjO3OOldB4S8MaB4T0w6Z4c0u30yy3l/IgBCBj3A7dKANivnH9nq6tZ/2oPjH5NxFITPBgKwJO35W/I8H3r6G1OytdS0640++hWe1uY2imjJIDowwRx7Vx+jfCH4aaNq0OraV4N0uyv4ZBIlxDGVcMDnOc88+tAHmvxH8XLqf7RUXw/k1ux8H2lvpIubrWAscd9dK3PkRTOMRr3Pc84rmP2U9Y8J2Hxr+JVnpevR3NnfahDFpjzXTTSXW1XZiGbLPjBJbp79K+gPF3w68DeLtTttT8TeF9M1W8ththmuIQzKM5x7jPY1Efhl8P8A7fqN+PCOkpdalF5N5KkAVpU4+XI6DgdMZxQB5X+wrJG/w08QhJEYjxLdkhWBIyExmuV+H+uQ+C/jH8Vbfwnr3huXTbzUS8kGsX4tZIr/AOcybM/ejDMQT7YHSvoDwn8OvBPg66nvvCfhjTtKu5IjGzW6FN4ODg846gV8x+G5vCkV9rB+N3wR1+98X3eoy3FzfWujvdwSq2NgjKHCqFCrgZycknJNAHaWngGPSP2WfH2jaJr1h4o1zVUub69k0yQNH5r4YxoASQMKcZ5PNZXwn8Tfs9618ILXUPEdvplpdabZpFqVhdzyM3mIMfLGW+fcRkYHU9q7n4BeCrGx8bap4y8PeC7rwV4evNOW0h066O2a7feH894skRAD5QCcnJziu3/4VB8Mv+El/wCEk/4QnR/7V87z/P8AI/5af3sdM/hQB4p8b7nT7S6+AF1/ZsXhywTWEdbSVwq2keIsKSeBgEfSvpfRNW03XNPXUNIvYb20Z3jWaFtyMyOUbB7gMpGRwccVQ8ZeEPDHjHTotP8AFGh2Or2sUnmRx3MYYI2MZHpwa1NNsbPTdPg0/T7WK1tLeMRwwxIFSNQMAADoKALFFFFABRRRQAUUUUAFeOfGL/k4T4K/9fer/wDpGK9jrxz4xf8AJwnwV/6+9X/9IxQB7HRRRQB458UP+ToPg5/1w1z/ANJY69jrxz4of8nQfBz/AK4a5/6Sx17HQAUUUUAFFFFABRRRQAUUUUAFFFFABRRRQAUUUUAFFFFABRRRQAUUUUAFFFFABRRRQAUUUUAFFFFABRRRQAUUUUAFFFFABRRRQAUUUUAeNj/k9pv+ycD/ANORr2SvGx/ye03/AGTgf+nI17JQB89f8FAv+Tf3/wCwrbf+zVT/AGvdB0m+/Zhg1q6tBJqGnWln9km3EGPeUVgMHHIPP4eldX+1F8PPHXxS8Lp4T8Pt4bs9N8+O5kur67mExdc/KESIqBz13H6CqvxU8BfFDxz8FIfATQ+DrK7cRRXV0NRuXj2RbSpRfIB3MV5B4Hqc8AHnX7T3w38KeHf2ebTxdpdnNH4ls5rKddYednvJXcqpLyk7m65A6DAxipv2nfhx4W8IfCjRvGGhWckHiKz1a0nk1Z5ne9uXkb52kmJ3MSTnnOO2K734y/D74nfEH4O2PgVE8H2FwfK+3XBv7l0HlNlBGPIB+bCk56cgZ60vxu8AfFD4i/DTS/CcKeD9PmSWKa/ma/uHUtE3yrGPIBwcKST05GD96gDiv2nvB2jav8cfhi6m80+5169aC+urS4ZJmjCjADfw8EjIHQmsz41fD3Rvg98Vfhx4w+HVu2jLe6tFpl7bRysYpFZlXJBOTlWOfcA9a2f2jk8YN8Q/gylumi2vigX0gRTNJJZCUBf4tgfaQP7uRnvjNeh3ngLxf45+IXh7xF8QF0TT9K8Nu1xY6XptzJdG4uiMeZJI8ceFXAIUKTnv6gHI/BhrH4jfHr4maz4otodRm0O6TStMtbpN62luGkBKo3ALlck9c5rK8C6DbeE/2pvFfwqs49/gnxDox1M6VuPlW7naG2j+EEhxgYG0qP4RXZ3/AMLfF3hP4zX/AMRfhndaRJb64pGuaNqcrwxyydRJHIiOQcknkcZbrnjZ8F+APEmn+LfEfxL8QS6RqHjTU7T7HY2kM0iWNjbrykIkKF23EKWfZnOcLQB4p+zj8HPAvjSLx7D4i0+4u7fTvFE9tYwi6dFtkjc4K4PUjAJOchQK6fwJ4M8Jf8NeeMNMPhvSmsrPRrSa2ga1QpFJuX51BHDe/Wux/Z4+H/xB8Aap4jXxG/hi60/XNSl1NnsLqcywSuSSgV4gGXkc5BGO9M1z4Z/EGD48X3jzwj4j0Kw07V7OG01D7XbvJcwohBJhXGwsccFjgZ6GgDlZdL0FPiv8RbSzsZviZ4g1oBLm1aBIrXRYNpxDLcyEqp54CKW+X7vGa5L4b6ZY+Iv2Ddb/ALZtRcPo0OqTWRaRiYZE3srA57EkfSvQfD/wn+LHhXxv4sPhTxl4es/DniW7a6kubuzkuL+2dhjKJ8qFu2WYjvt7Vk+Dfgv8WfDfwW8Q/D1fEHha7i1NLi1gQmWNI458+ZO7+UzNJ/CsYCqASSxOAADj9Q+GPhF/2K4/F09i9z4hTRo72LUp5WeeFlbKxxn+CMDgIuBj35rp/FeszeJtR+BvgfX7xzo2uadFfalGzMBfyRxJsic5+YFjkg9Tiumuvhv8Tpv2b4/hWg8HreC1Gntem/uTH9nHO8L5Gd/bHTvn+GqXjb4G+KvFvws8LWE2p6VonjTwkqR6Xf2NxLJBKiKoG8tGrITtB4DYI75xQB2158I9BtPjLo3xG0nUI9Be2tjZTWFtCkcd7kEKCRjoMcYOdoryb4NafrfxM03xn4h1Dw/4M8QzaprFzZ3D6pczGaCFMKkAARgiqOV2kdQevNek/D/wV8VNQ8Q6ZrPxa8T6NfRaN8+n6fpMLLHJPtK/aJmYDLgFgABgbieK42f4L/FTwN8RtY1/4N+LNGs9G1qUz3Ol6srmKKQk5wFU5AzwQQ2ODnHIB337M3gPxJ8N/At14V8Ra/aauYb55bQW7MRbROqny/mGR825sf7VeqVyXws8K6j4W0Gdde1ptd1/Ubk3mqagYxGJZiqqFRRwqKiIoHoucDOK62gArxz9jz/kjCf9hjUf/SqSvY68c/Y8/wCSMJ/2GNR/9KpKAPY6KKKACiiigAooooAKKKKACiimXBmFvIbdEeYKfLV2KqWxwCQCQM98H6UAfO3w4/5Pr+I3/YBt/wCVtW58drXw9H8WvBOta1qF5q11aJMNP8J2lkLiW/mPSUbmCIF7s+B7iqPg34cfFnRvj3rnxPvD4Mnj1uBbW4sY9QuQYIl8sAo5t/mYeWOoGcnpWr8Vvhn48vfjDovxM+HusaDb6jZ2TWNxb6ykrQtGc8gRjJ6nj5eg5oA4j4C6b5v7QHxS8O6t4Zh0Sw1Cyt559HjuhLEpcnPKAKNwPIH0ya5/9nz4L+AfGlz8RrHxDp1xdWen+JJbSxgF1Ii2yrg7kwc7iNqknOQoFeg+EvhV8WvD/wAY9Z8cyeMvD2px6pbR/aQ1o1vJMyD5YAAHWKPPG/LtgdMmtj9n3wD8RPAeu+JZfEj+Frmw1/UZNSlbT7qcywTN/AFeIBl99wIx3zwAcZ4Fn0a1/ap+Iul/EQ2aTPY26eHxqePLNgqnesJk4IIwWx1Kv6NXNfs7aHY+HfDvxU+I2kaUj22n3V4vhe/Ltta3USgiPnBT7mDjnHtWnb6R8RPHnxY8eeMPhzrHg3VdH+2x6Sp8RWhmK+RGN8cACsVjDyNzkByScHrXfeCNT+I8ni+b4Y/FKy8KXllqekTSwy6GXXyo1KoyyI3QEOMHAGR3oA8+8H/DXXviN+zzZW50fwVcXWuW/wBsk124uJnvftDOSZWIj++Pu4DYHTpxUHx08GDRvhx8LbTxKdM1vXoPEVjp15qSxh2uIlYjy2dhuYYwCD6VteDfg78ePh5Je+G/A3xE0JfCdxKxt2v7dpLizVjyyJtI3gdt20nnArtPir8G9U1n4YeGfDXhLWbWPU/DuoQX8NzqgZkupEJLNIUBOWY7uh9PegD1vQ9J0vQ9Nj03R9PtdPs4ySkFtEI0Uk5OAOOSSau1h+BrTxNZ+Hol8X6pZ6jrMjNJcPZw+VbxkniOIH5iijgFiWPJOM4G5QAUUUUAFFFFABRRRQAUUUUAFeOfA/8A5LP8ZP8AsMWX/pKK9jrxz4H/APJZ/jJ/2GLL/wBJRQB7HRRRQAUUUUAFFFFABRRRQAV4X+3T/wAm76r/ANfVv/6HXuleQ/tPeAvHPxM8Hjwj4Zl8P2VhLKk1zdX11KspKk4RUSJhjod27PGMUAdlcwi4+EEludYGiiXQin9okgfY8wY87kgfL97qOnUV8i/Em00a2/ZgsIfCXhq41LTtFvYWHjK4hWyN1M04DPBGcyyKS2wltoGOrYr6hl8JeKPEvwV1LwP4tk0iw1G505rBbrTJ5JoiPLCiQh0Qrz1TnjvzXkWq/BP42678E4fhzq3jLwhBZ6YsEdjDbWsx+1pEwKrPMwygUAEbEySBk9aAGftZeGtJ1jUfhfrLxSW2p6vq9va3N3BKyyeUY87Qe2CTg9al/aQ+G+ifDj4O6tc+BNKvLKw1LU7WTxAlvNK+61Undxk7VzjP1ra+IXwu+MHiWx8GQnWPB9zceHbuPUHnneeFXmVdvkpGkRxEoA+ZmLMSTheBWr+1Hcaxqfw60LwbHqNlpfinxFqUEMVrHIZbafYd0iO7KuYeATleem05oA84/aA0fwN4u174S2fga20vUL67uohJb6aV+fTQUL+b5fIjHzcnH8XvXT+LLe8vv2kdF+HelaXoV3ovhzwut5p2lapPItuJvNCCXAVt7omAu4HAyetEum/tFeBtJvNbRvhKbaytzLcCC1ktjJGgyRu2oBwO5AFXfih8MfEfxMHg/wCLngPV18JeNYdPhfZcZ2FHXfsYhTyu91wVIYHBwKAJPBHwZ1jSPi5q/iHVE8LWXhjxBatBf+HLMySQXEgUHdskUKTuBY4A7+pzz/7KPhPSrnwx8QLzTdK0621yHW9RtNOvhAoktgQVUK+Mqoz0FenfDHwb8Qj4jXxX8VPEWmanqVrA9vptjpkRS1tQ+N8xLAFpWA256BSQPvGuR8D/AAf+I/huXxhoieKNBXwxrVzeXkKwwP8Aa5ZJlYLHIWBVIwWGSu5jjgjNAHk/hbxN4e0PT9D+FXxn8Gv4S13TNRguNP8AEQtQ8c8iTq/mM/U78bWcFlOcnbivtdWVlDKwZSMgg8EV8++I/hf8TvG/w00n4deNU8Gta2jwCbXLa4mkuBHHx+7haJQJCBtLb8cnjtXv9pCttaxW6ZKxIqLnrgDFAElFFFABRRRQAUUUUAFFFFABXjcf/J683/ZOl/8ATia9krxuP/k9eb/snS/+nE0AeyUUUUAFFFFABRRRQAUUUUAFFFFABRRRQAUUUUAFFFFABRRRQAUUUUAFFFFABRRRQAUUUUAFFFFABXjnxi/5OE+Cv/X3q/8A6RivY68c+MX/ACcJ8Ff+vvV//SMUAex0UUUAeOfFD/k6D4Of9cNc/wDSWOvY68c+KH/J0Hwc/wCuGuf+ksdex0AFFFFABRRRQAUUUUAFFFFABRRRQAUUUUAFFFFABRRRQAUUUUAFFFFABRRRQAUUUUAFFFFABRRRQAUUUUAFFFFABRRRQAUUUUAFFFFAHjY/5Pab/snA/wDTka9krxsf8ntN/wBk4H/pyNeyUAFFFFABRRRQB5x48+EOk+MfF9h4o1HxN4ntr7TH8zTltLmJI7RsDLIpiOScfxE16HaRNBaxQtNJO0aBTLJje5A+8cADJ9gKkooAKKKKACiiigAooooAKKKKACiiigAooooAK8c/Y8/5Iwn/AGGNR/8ASqSvY68c/Y8/5Iwn/YY1H/0qkoA9jooooAKKKKACiiigAooooAKKKKACiiigAooooA8d1P8AZ18Dy+ILzWtF1TxT4YnvX8y5i0XVWt4pHJJLFcHkknjOPQCu3+H3w/8ADngeGb+yIrq4vbkAXWo39w1xd3AHQPI/OB2AwPaurooAKKKKACiiigAooooAKKKKACiiigAooooAK8c+B/8AyWf4yf8AYYsv/SUV7HXjnwP/AOSz/GT/ALDFl/6SigD2OiiigAooooAKKKKACiiigAooooAKKKKACuM+Kvwy8J/EvS7ex8T2kztauZLS5t5jFNbscZKMPoOoNdnRQB5NonwD8JWd3FJq2ueLfEttEQyWOtaxJcWu4HILRcBsEdGyPavWVAUBVAAHAAoooAKKKKACiiigAooooAKKKKACiiigAooooAK8bj/5PXm/7J0v/pxNeyV43H/yevN/2Tpf/TiaAPZKKKKACiiigAooooAKKKKACiiigAooooAKKKKACiiigAooooAKKKKACiiigAooooAKKKKACiiigArxz4xf8nCfBX/r71f/ANIxXsdeOfGL/k4T4K/9fer/APpGKAPY6KKKAPHPih/ydB8HP+uGuf8ApLHXsdeOfFD/AJOg+Dn/AFw1z/0ljr2OgAooooAKKKKACiiigAooooAKKKKACiiigAooooAKKKKACiiigAooooAKKKKACiiigAooooAK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iiigAooooAKKKKACiiigAooooAKKKKACiiigAooooAKKKKACiiigAooooAKKKKACiiigAooooA8bH/ACe03/ZOB/6cjXsleNj/AJPab/snA/8ATka9koAKKKKACiiigAooooAKKKKACiiigAooooAKKKKACiiigAooooAK8c/Y8/5Iwn/YY1H/ANKpK9jrxz9jz/kjCf8AYY1H/wBKpKAPY6KKKACiiigAooooAKKKKACiiigAooooAKKKKACiiigAooooAKKKKACiiigAooooAKKKKACiiigArxz4H/8AJZ/jJ/2GLL/0lFex1458D/8Aks/xk/7DFl/6SigD2OiiigAooooAKKKKACiiigAooooAKKKKACiiigAooooAKKKKACiiigAooooAKKKKACiiigAooooAK8bj/wCT15v+ydL/AOnE17JXjcf/ACevN/2Tpf8A04mgD2SiiigAooooAKKKKACiiigAooooAKKKKACiiigAooooAKKKKACiiigAooooAKKKKACiiigAooooAK8c+MX/ACcJ8Ff+vvV//SMV7HXjnxi/5OE+Cv8A196v/wCkYoA9jooooA8c+KH/ACdB8HP+uGuf+ksdex14D+0R/wAJX/wvv4S/8IT/AGL/AG75Os/Zv7Y837LjyIt+/wAr5/u7sY74zxW1n9qP+78G/wA9SoA9k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orxvP7Uf934N/nqVGf2o/7vwb/PUqAPZKK8bz+1H/AHfg3+epUZ/aj/u/Bv8APUqAPZKK8bz+1H/d+Df56lRn9qP+78G/z1KgD2SivG8/tR/3fg3+epUZ/aj/ALvwb/PUqAPZKK8bz+1H/d+Df56lRn9qP+78G/z1KgAH/J7Tf9k4H/pyNeyV8oD/AIX3/wANSNx8NP8AhKv+EJHe++w/Yvtv/fzzvM/4Dt969Lz+1H/d+Df56lQB7JRXjef2o/7vwb/PUqM/tR/3fg3+epUAeyUV43n9qP8Au/Bv89Soz+1H/d+Df56lQB7JRXjef2o/7vwb/PUqM/tR/wB34N/nqVAHslFeN5/aj/u/Bv8APUqM/tR/3fg3+epUAeyUV43n9qP+78G/z1KjP7Uf934N/nqVAHslFeN5/aj/ALvwb/PUqM/tR/3fg3+epUAeyUV43n9qP+78G/z1KjP7Uf8Ad+Df56lQB7JRXjef2o/7vwb/AD1KjP7Uf934N/nqVAHslFeN5/aj/u/Bv89Soz+1H/d+Df56lQB7JXjn7Hn/ACRhP+wxqP8A6VSUmf2o/wC78G/z1KvNf2bP+F+f8KxX/hEB8M/7L/tK9x/ahvvP83z38z/V/Lt3Z298YzzQB9XUV43n9qP+78G/z1KjP7Uf934N/nqVAHslFeN5/aj/ALvwb/PUqM/tR/3fg3+epUAeyUV43n9qP+78G/z1KjP7Uf8Ad+Df56lQB7JRXjef2o/7vwb/AD1KjP7Uf934N/nqVAHslFeN5/aj/u/Bv89Soz+1H/d+Df56lQB7JRXjef2o/wC78G/z1KjP7Uf934N/nqVAHslFeN5/aj/u/Bv89Soz+1H/AHfg3+epUAeyUV43n9qP+78G/wA9Soz+1H/d+Df56lQB7JRXjef2o/7vwb/PUqM/tR/3fg3+epUAeyUV43n9qP8Au/Bv89Soz+1H/d+Df56lQB7JRXjef2o/7vwb/PUqM/tR/wB34N/nqVAHslFeN5/aj/u/Bv8APUqM/tR/3fg3+epUAeyUV43n9qP+78G/z1KjP7Uf934N/nqVAHslFeN5/aj/ALvwb/PUqM/tR/3fg3+epUAeyV458D/+Sz/GT/sMWX/pKKTP7Uf934N/nqVea/Cv/hfn/CzfiZ/Yg+Gf9qf2la/2v9sN95Hm+QNnkbfm27eu/nPTigD6u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rxuP/AJPXm/7J0v8A6cTRn9qP+78G/wA9SrzRP+F9/wDDUUmB8NP+Ep/4Qtc8332H7F9tP/bTzvM/4Dt96APq+ivG8/tR/wB34N/nqVGf2o/7vwb/AD1KgD2SivG8/tR/3fg3+epUZ/aj/u/Bv89SoA9korxvP7Uf934N/nqVGf2o/wC78G/z1KgD2SivG8/tR/3fg3+epUZ/aj/u/Bv89SoA9korxvP7Uf8Ad+Df56lRn9qP+78G/wA9SoA9korxvP7Uf934N/nqVGf2o/7vwb/PUqAPZKK8RbUv2klJVr34Igjggz6hSf2p+0l/z/fBH/v/AKhQB7fRXiH9qftJf8/3wR/7/wCoUf2p+0j/AM/3wR/7/wCoUAe30V40rftRMoZf+FNMpGQQ2pYNLn9qP+78G/z1KgD2SivG8/tR/wB34N/nqVGf2o/7vwb/AD1KgD2SivG8/tR/3fg3+epUZ/aj/u/Bv89SoA9korxvP7Uf934N/nqVGf2o/wC78G/z1KgD2SivG8/tR/3fg3+epUZ/aj/u/Bv89SoA9korxvP7Uf8Ad+Df56lRn9qP+78G/wA9SoA9krxz4xf8nCfBX/r71f8A9IxSZ/aj/u/Bv89SrjNY/wCFq/8ADRPwk/4WSPBYj+06p9i/4R83Oc/Yzv8AM87t93GPfPagD6XooooA8c+KH/J0Hwc/64a5/wCksdex1458UP8Ak6D4Of8AXDXP/SWOvY6AMD4g+MNC8C+FbrxJ4iujb2NvgHapZ5HY4VEUcliegrz7VvjbeaB4fTxL4n+GPi3SdBePzPtrLDKYgR8vmxo5ePccDkcEjOKu/tReBdc8f/CyXTPDM6RaxZXkOoWgY48x4s4UE9DzkH1FeUeB/wBo2xubO4+HHxy0W48P6pLA9jdXUsJEEyspQl1/hyM8jK0AfT+i3y6no9lqSRtGt1AkwRjyoZQcH86t15d8VfFeteB/Afhqz8DaaNbvNTu7bSrO4KNLDCjJxO+zquAPQc9awfD/AMQPGOifH+x+GXijVtE1+11OxkuILyzg+zzW0kalmjkjDN1xx04IoA7/AOI/ju28Iz6RpkGnz6trmt3JttN0+F1QyMBlnZmICIo5JP4AmsT4VfE3UvFXi3XPCHiLwbfeG9b0dVklVpRPBLGxwrJIAM569K8k+N8fjz/hqL4dRx32g+azXZ0ndFLsjTAz5wzy2M/dr0Lxv8S9Y0XxHovw9OseH9P8SXOntfalqtyrfZLZFYLiOMkFnYnhSQMDOaAPZKr2t9Z3U91b21zFNLaSCK4RGBMTlVcKw7HaynHoRXgXw6+LPjPVviNr/wAL7u+0DVNUjszc6Rr9nA4tJOFO2RATyFboD1Ug1z/7LTfFG+03x3c2WvaHdXI8TXiXU19BIXnuVjRQRtOFjOFGOwHHagD6lorxv9nP4keJvHq+J7fxWNO0zVtDu2s57CCNgYiM/vCzHlSQcY9K3/gh4l8VeL9O1LXNafTjpX2yW20traFkeeONypmbJ6MQcAemaAPQ5HSONpJGVEUFmZjgADqSa4DSfiRda7pmqa74Z8IaprWh2r+XZ3UE0MbaiVJEjwrI65jXGAxI3HO0Ec1x/wC2j4iv9K+FNvoGlztb3XibUodKMqtgpE5JfH1ACn2Y169pOmWmi+FrXR7CJYrSys1t4UUYCoibQPyFAHlPgL4+N460qfVPCvww8ZajZwTG3klX7IgEgAJX5phkgEfmK7H4X/EaDxze63p7eG9c8P3+jSxx3NrqkSI/zqSpXazAjA6186fsZ+PI/Cfwr8QRN4X8T6sV1i4n8zTdPM0X+rT5S2eDx+or2u08cXdn8CLj4rR+HRe65daeLh7WCIq8uHZY0bGT8obn8aAPWKK+dNd+JnxK8EX3gTUPE+o+H9QtfE91Db3mlR2pt7iwMxG1lJcs6rnklRyK7zxz46125+Jlp8MfA62cesNZf2jqWo3iF4bC23bRhARvkYkYGQMHNAHp9V7S+s7yS5jtbqKd7WXyZ1RwTFJtDbW9DhlOPcV4/wCEPE/xcuPFvi/wFrNjYfbNPtRcaT4j+xPHaThimA0eTlgGPAPVGzXHfshX3i6Hw74p1rXNc0650m316/k1SaSJ/tMsqKuXU52heBx2AxQB9M0V4X4e8W/Fv4ieD7vx14LuNC0nTS8h0nTLu0aaW+jjYjdJJuHll8EAAHHeqtn8cvEHiT4B6n488K6LpkesaL5sesWV7OwW3aNQWKYHzcEMAcdx1oA9+orwj4N+Lfjh4xufB/iPU9H0C28IajY773a2LktsOJgM/KHbBCjOF68mvW/H/ijTvBfg3VPFGqlvsmnW7TOq/efHRR7k4H40AblV9SvbXTdOudRvp0t7S1iaaeVzhURQSzH2ABNeG6n4q+Nsfw1j+J9r/wAI61r5A1BvDgtnaT7IRu/4+N3+s2/MflxUnxI8Y6n8RP2Y77xd4Lu7CysLzSLltRiu42klQBcPGhU4DDDrk8cg0AS6v8edS07TdG8Vt8OdWm8F6vOIoNSinR7gKxwkjQLkhGHIyc47ZIFes+M/E2jeD/C974k8QXYtNNso/MmkIJPoAAOSxJAAHUmvNv2UIvFq/CPwzJrF1o8mjto8H2CO2icTrx/y0LcH5cdO+a3P2kPA+pfEP4Q6v4Z0aeOHUZDFPbeYcK7xOHCk9s7cZ7ZoAxbj42Xlh4cTxXq/wx8XWPhp0837eVhdo4uokkhV/MRSMHJHQivTPCesw+IvDWna7bRPFDf263EaPjcFYZGcd8V8yfDz9oybRU/4V38dNDu9G1FIjZvqDwny5kI25kX6HllyDXrPj/xPdfD34P6NJ4B04eIWnlt9P01kBkiVJOFlbZ1UDHSgD1WuR+JPjq18HLpVmlhPquta1dfZNL06BlV55MZYlmICoo5Zj0H1rzi0+IPjjwv8dPDfw/8AFOr6Fr9p4gtnImtLf7NNZTJGzlXQO2QcDGcZz7VyPx9i8d/8NMfDBY9R0L57u+OjI0EmIl2x7jNg/MSCANvp70Aer/DT4nap4j8d614H8SeDb7w7rWlw/aC3mie2nhLAKySADOcjjHr3BFemV4349+JWteH9c8PfD+TWPDtl4o1G0ku7/U7kMLS0iTPKRk5d2xhVJA+Ukmud8B/Frxne/E7Vfhjeah4f1q+lsnudH12zgZbYkDO2VATyBnoevHegD362vrO5urq1t7qGWe0ZUuI0YFomZQwDDsSpB+hqxXy1+ysfiXfXPxBmTxBo1zcL4gnS8nvLeRnluFiAUrg4WP7vHUAcV337PXxI8WeNPEvizQfGUWmadqvh24FtLYWyNubJ4l3MeVO1gMex7igD07xnq9/oWgTarp+iXOtPbkPLaWzqJmjz85QNgMwGSFyM4wOaf4Q8SaN4s8PWuvaDepeWF0u5HXggjgqwPKsDwQeQa4/4O+JfFXivUPEV9qU2myaBY6jNp2nS28LJJdNEwV5TkkbQ25BjqVJ9K4X4RXz+Ff2n/H/w/jZE0rU401uzgXpFKwUS4HbdyT9BQB9AUUUUAeNj/k9pv+ycD/05GvZK8bH/ACe03/ZOB/6cjXslABRRRQAUUUUAFFFFABUV3cQ2lrLdXEgjhhQvI56KoGSalooA87+Hvxd8P+OfHmteE9FstTSXR4FlnnuoDCrFmACqjYfoQckAEEYr0Svn74U/8nkfFT/sH2f/AKBFX0DQAUUUUAFFFFABRRRQAUUUUAFeOfsef8kYT/sMaj/6VSV7HXjn7Hn/ACRhP+wxqP8A6VSUAex0UUUAFFFFAHPfETxlongPwrceItemkS1hKoiRIXlmkY4WNFHLMT/UngGvLvDv7Sfh268b2PhPxN4V8SeELvUdv2OTVrdUSQscKDgkjJ79PU17Dq+iabq17pl3qFss8mmXBurTd0jl2Mm/HchXbHpmvEP2uNEh8cax8P8AwFp6q+u3OtC+3quWtrKNG86Qt1VclMf3ioHUUAfQFct8VPHWj/DvwdceJtaS4mhidI47e3UNNPIxwEQEgE9T17Guprxf9ofwN8UfFGu6BrngHXNJsjoLNcwWt0pLTXBGMkkFcbeBn1NAFn4OfHnSPid4nl0PSvCPifTmht2nkub+3jSJQCAASHJyc8cdjXr9eI/s7/F/XPFmu6p4B8f6MNH8Z6Om+ZFG1LmPOC6jtjK9CQQwIr2yaRIYnlkYIiKWZj0AHU0AOorw7wv4y+JvxS0PVPFngG+0PRNEhuJrfSIr6zaeXUPLODI53DylJyAACfWs/Rfjl4m8R/BrxD4i0XQdNt/FHhmSWHWbC7nYRxFAfmQgfNnB4OOQeaAPoGivA/gz4y+OXjRvB/iO+0bQIfCeoWzHUGV8XDEbsSquflBO3CjPGc175QBz3xI8XaZ4E8Ear4s1fcbTToDIyKQGkboqLnjczEAe5rQ8L61Y+I/Dmna9psnmWeoW0dzCe+11BAPuM4PvXk/xp0iL4peP9M+FUsko0aytH1jXmicqckNHaxZHcuWkx6Riuc/Yn16+0/SvEXwl198at4SvnSJW4L27OeVH90Nzn0kFAHd+L/i4+g/F7w58Pm8KaiTrdwYk1KZ1jgKhSWKYyzEHAwQvXrXqNfN37UN1q1n8dPhPc6FpqanqaXFx9mtZJfKWRyuBubsB1PsKls/ip8U/Avxb0Twr8WdO0WXSfEcgh0/UNMRlSKUkAIcn5vmKg5weQaAPoyivIrnx14p8ZfFHXfA3gC503Tbbw3HF/aurXkBuD9ofO2GOIEA42nLE8EEelUPht8TPFt/418Q/CnxhDptn40063M9hfwRt9kvoiAVcITkHDAkZ7N3FAHtlFeL/AAC+JHi7xd418XeF/GSaVYan4dmWE2lqjbpQSf3wLH7vTA/2hTIfivrOh+CPGXjzxK2n3fh/SbyW00gWkTRy3zI+wMSxwAWOOOyk0Ae10V8w+O/jV438E6fpXiubxB4Q8S2NzcJHf6FpsbCe3VwWzHLuJfaAQSQOcV9L6fdRX1hb3sG7yriJZU3DB2sMjP50AT0UUUAFFFFABXjnwP8A+Sz/ABk/7DFl/wCkor2OvHPgf/yWf4yf9hiy/wDSUUAex0UUUAFFFFABRRRQBwfxj+JA+GehNr9/4V1nVdIhVTc3dg0BFuWbaoZXkVuSRyARyOa2Phl400f4g+CdO8WaGZRZXyEiOUASRMrFWRgCQCCD/OuT/aohiufgbrlvPH5kUs1mjpnG5TdwgivLf2bZ5vhX8c/FnwT1GR1028kbU/D7OeChGSo9SUGD7xH1oA90+LnxB0P4Z+C7jxTryzyW0TpGkNuAZJXY4CqCQPfk9qoeBPiJc+MPAlx4vsPButWtmbJrrT47l4DJfAKSFRUdiCSMDcB1FeI/tYY8e2/jKMl30TwJpe87WwsupzEYB9fLjOfqwr0D4Taprui/skeG9W8O2dld31noYnEV3IyRlUVmblQTnjgUAei/C/xLqPi7wXZ69qvh298O3dwZA9hd58yMK5UE5A4IAI46GumrwPTvip4/vP2XLf4nWNhol1qq29xc3qzl4o0jR2XKKM5YADgkZwfWub1v4p/HK1+DWk/FZNN8NW2kRWttNeWcis9xeI5UNMuDtjUk5C5JAOT6UAfUFFUPDeqRa54d03WoEKRX9pFdIpOSFkQMB+tcD8TvH2sWXjrQ/hz4Nhs38R6vE9xJc3mTDY2ydZCoOXb0XigD02uQ+Ivjq18J3Oj6TBYy6rr2uXDW+madFIqNMVXc7szHCoi8sfcYBrz0fEjxl4C+Lmj+B/iPJpup6Z4iJXSdZs7c2+yXp5UkZYjOSBkH+Ja4z41Q+Pv+GqvhqsepaD5rtqB0dXgk2Qx7Du87nLMUwPlwMr70AetfC34naj4o8Y654N8ReD77w5rmkIJZAZBPbzREgBklAAOcg4x/I1t/FP4ieH/hz4fl1jXReyoiFxDaW7SuwHc44UZIG5iBz1rotCXVE0e1XWpLWXUhGPtL2qlYi/faDzj61w37Tn/Jv/jb/sFS/wBKAOt8DeIIPFfg/SvEltby20OpWyXCRSkF0DDIBxkZ+lbNcH+z1/yQ/wAG/wDYJg/9BrvDnBx17UAeP/GH9oHwv8NvFKeG7vRdd1m++zrPMNMgSRYAxO1XLMMMQCcemPWu4+F3jKHx94NtfFFrpGpaVb3TOIob9FWUqp27sKTgEg4+lfO2vWX7Qfwd1fX/AB5C2i+K9I1K8bUdYtbeNt8YwFAXIDhUQADGcBenWvoz4YeMtM8f+BdM8W6QsiWt/Fu8uT70TglWQ+4II9+tAHS0UUUAFFFFABRRRQAV43H/AMnrzf8AZOl/9OJr2SvG4/8Ak9eb/snS/wDpxNAHslFFFABRRRQAUUUUAFFFFABRRRQAUUUUAfkD47AXxtrgUAAajPgD/ro1YtbfjvJ8ca6Byf7Rn/8ARjVk3FtcW9y1rcW8sM6NtaJ0Kup9CDzmgCNQWYKoJJOAB3p00ckMrRTRvHIpwysuCPqK+i/h94O8PfBfwra/E74nWaXfiG5XzPDnhyT7xb+GeYdgOCAen16eGeOvE+q+MvFmoeJtakje/v5TLKUQKo9AAOwGBQB+r3w4/wCSf+Hv+wbb/wDota36wPhx/wAk/wDD/wD2Dbf/ANFrW/QAUUUUAFFFFABRRRQAUUUUAFFFFABXjnxi/wCThPgr/wBfer/+kYr2OvHPjF/ycJ8Ff+vvV/8A0jFAHsdFFFAHjnxQ/wCToPg5/wBcNc/9JY69jrxz4of8nQfBz/rhrn/pLHXsdAHm37QHjS88BaDoGu2sdzPD/btvBeW9sheSaBlk3qqgZJGA2B/drzv9ojxR8DfH/wAJb64uNZ0jVdVkt2XR0tWDagLoj92gjH7wZbAIYYxmvoqWGKUp5saPsbcu5c7T6j3qsuk6Wt0LtdNsxcA5EogXf+eM0AfJ/izVPGvw1/Z0+Feg69ealo9hd3iW/iO8tQRcWdmX3LCGHKHy2wcc/Jisy48VfDHRf2kfh7q3g7TL6DQobG5hW7i02fOoyupVBGXG+ZtzYLep619l3EMNxEYriGOWM9VdQwP4Gm/ZbXMTfZocxf6s7B8n09KAPmT43+NPCcP7VHwxmuPEGmwppi3CagXuExZs4G1ZTnCH6niovjl4i/4V18ftF+Kl5pC6/wCCtX0gWFzc20azpGQ2QwPTPQjkBgTzxX0+9lZuzM9pbszdSYwSadNbW81v9nmt4pIcY8tkBXH06UAeV/DP4l+H/H/i+O3+H+keZoVlbPJqOqtZeSglbb5cEZIBLcszegUeteefsl+LtI0fxL418C3a3p8Q3ni++uFs0tXJjgwP3zsQFVPlxyc5K4ByK+l7W2t7SEQ2tvFBGOiRoFH5Cs7xMNRtNA1S98OafaXWtrayNaRS4VZpgp2KzZHBOB1H1oA+bP2h/D/irwf8aLLxF4DWOP8A4T+A6DqCkcLOwwJRj+LYMg+qe9fSvhHQ7Pwz4X0zw/p6BbXT7ZLePAxkKMZ+pPP415P8KdJ+K3i/xbY+Mfi9o+k6H/YscqaVpdk27dNIAGuJP3kg4XKqM55Jx6+2UAfPH7dNhIPA/hjxN5bvbaH4gt57raPuxMcFj+IUf8Cr2/xHr+iaJ4ak1jWdWstO0/ys/aLmZY05HABPUnsByak8WaDpfijw1qHh3WrcXOn6hA0E8Z4ypHUHsR1B7EA1zXwt0jxJoOkf8Ib4mjTVbLS41j0zWCyk3UA4RJkPKzIAATyrDBznIAB4l/wT28Q6EfAWs6AdXsl1aXWZriOxaYLM8RjT51Q8sPlbOOmOa9T/AGhtS1jwD8CdavPAdmLa6tk/dmCPP2dXfMkijnkbifxzXpsVpaxOJIraFHHRljANSuqupV1DKRggjIIoA+EviZ4j+Fr+DPAmp+G21HU76LXrO71vX7q0mkZXGGkSSdxy3cIueFru/HHjeX4b/tGaZ8XL7S9UPgrxbo0VnNO9uyvARjbuQ/db5FbacEqzdwa+qxY2QgEAs7cRBtwj8obQfXHrT7m3t7qEw3MEU0R6pIgZfyNAHnPw/wDidbfEjxPOvg63uJ/C9hbN9p1Sa2aNLm4YgJFDuwWCjeWOODtHevFv2fNW0zUPCHj74T77xfE2p6xqhFstu48iNlwJJHwAi5GOuckcV9YW8ENtCsNvDHDGvREUKB+AojghjlaWOGNJH+8yqAW+p70AfN37MHxM8P8Agv4a3HgX4g6jB4b13wu8kc1tfN5TSxbiytED/rCckYXJPGBzXM+HrFfCX7LnxL1/xNJHov8Awl9xd3OmWt2fLldZF2xLsPO5sE4AyBycc19Y3Gm6dcXC3FxYWs0y/dkeFWYfiRU00MMyhZoY5FHQMoIFAHmn7LWtaRq/wJ8JxaXqVreSWOlwW12kMoZoJVQAo46qeOh+vSp/2mfCWo+Nvgn4h0DSI2lv5IVmt4lODK0bBwg9ztxXokMMMIIhhjjBOSEUDP5VJQB86+CPjR4RuP2dmsNWv0tPEdjpbaTPoknF69wIzGqJCfnbdx0HHOelZumabB8Lf2JrvQfF+oWul6nf6ZdvHa3EqrI0s2WESr1ZhuUEDOO9fSP9m6d9s+2fYLX7TnPneSu/88ZqeaCGcATQxygdN6g4/OgDyz9lLxDoOr/BHwtp+l6xY3l5p+lwRXlvDOrS27AEYdAcrypxkc44rU/aD8W6h4I8AReI9Ojnmkt9WsVkghXLzxNcIskajuWUkfjXfQW9vASYYIoi3UogGfyp00UUwVZY0kCsGAZc4IOQfqKAPBPjP40+A/j74VX0+t63pN7L5Di0hBA1GG4wQqLEf3itu4IxivN7q/8AiD8Mf2S/BtlfzajpEd5qix6pcwqRc2Fg77go4+RiufcdK+uW0nS2uhdNptmbgHIlMC78/XGatTxRTxGKaJJYz1V1BB/A0AfFfiXxT8K9G+Nfwt1rwbZXw0Sza5M+pjTpyb+RkKqqO6755N5wcZwXFdt8e/G3hRP2lPhHNPr1hANMluzqSyTrmxMgjCLNg4jOQQQTxjJ4r6b+yWuIh9lhxCcxDyx8n09KR7KzkZme0gZm5JMYJNAHzF8fvEB8CfHLwx8X5NNi8QeCr/SRpl3PbIk6IC7MrhuV53AjnB2kZ5r0f4bfE7w74/8AGFta/DzR/N0e1geXU9Uew8mONiBshjJAy+fvDsB3r1iW2t5bc28lvE8JGPLZAVx6Y6UWlrbWkXk2tvFBH12RoFH5CgD5l/ZW8XaTonjrx34LvFvTr+oeK55Y7NLVyY4QnMrnG1EBXHJzkjAOaP2ntJ8V+BvitofxL+HsUZv/ABGn/COX0TA7XnlG2BzjvwOexiX1NfSGsR3Fvpl/d6PZW02qC3kNusgCiWUKdis3HBbAPNeN/DTTPi9448X6Z4i+L2h6P4fsfD0ks2m6dZNua5uXTYJpP3kgARS4XkHLE44FAHqvw98M2ng3wRo/hexO6HTrVId5HMjgfO592Ysx9zXing6zGsftv+LNYtlZ4NG0WK1mkH3VlcD5frg5/CvcvF97rVjoksnh7R/7V1NyI4IWmWKNWY43yMx4Rep2hmwOATWH8J/AsPgnR7s3FyL/AF3Vrlr3WL/bt+0Tt2UdQi52qvYfU0AdnRRRQB42P+T2m/7JwP8A05GvZK8bH/J7Tf8AZOB/6cjXslABRRRQAUUUUAFFFFABTZHSONpJHVEUFmZjgADqSadQRkYPIoA+YfhF4y8JT/tg/ESaHxLpMkOp2tpDYSrdIY7qRVjBWNs4ds8YBOcH0r6equljZIyslnbqVOQRGARVigAooooAKKKKACiiigAooooAK8c/Y8/5Iwn/AGGNR/8ASqSvY68c/Y8/5Iwn/YY1H/0qkoA9jooooAKKKKAOC+OPxS8P/Cjwe+uayxmuZd0dhZIcPdSgdAeyjIJbsPU4FeFeBf2gfhN4cm1DxJq2ral4g8ZaxHvvLmGwKqoBHl2kO4/JGuePXDMTnFfV00EMwHnQxyY6b1Bx+dRixss/8edv/wB+hQBw/if4q6L4U1TwfoviWw1C01bxRtSCCBBMtvKdm5XbIPDOBkA5x0qr4y+OHw+8G+PG8H+KtQudIu/s6XCXVxbn7M4boA65OfXIA969FmtreaWKWa3ikeI7o2dASh9Qe1MurGyunV7qzt52X7pkjDEfTNAHj3gK1j8cfHu7+Kmk2c9voFrov9kWl1PAYjqUjSb2lRWAby1AChiPm7cV634gsP7U0HUNM3mP7XayQbgcFd6lc/rV1VVVCqAAOAAOlLQB8wfso+OtJ+HXhDVPhj8R7618M614euppVW+kESXFu7bt0TNgP827gckEYzzjF0CO30X4P/GHx7rkqaPYeMLmdtGivP3UtxHhwjBDgkvuyBjOBmvq+603T7uZZrqxtZ5F+68kSsR9CRU0sEMqBJYY3UdFZQQKAPK/2SdZ0nVPgJ4WttN1K0u57CxSC7iilDPBJz8rgcqfrXoXi7xJofhLQLnXvEWpW+n6fbKWklmbGTjhVH8THHCjk1pQwQwAiGGOIHrsUDP5UssUcybJY0kXrhlyKAPnr4F+GPAfxY0fVviFrn2XV9c1vUZLi4iivGEmnwA+Xb27hGBGI0B5HJJxXnnxRufCPwG/ac8MeIPDl5bQaffW5ttd0+KcyyQISB5jgktyGDDP9yvseGCCDPkwxxZ67FAz+VNktLWVy8lrC7HqzRgk0AfN/wC0D4k0OL4sfCDx5/aMUvhaG6laTVoQZbZAy4XLqCBz/X0q98VbzT/i98VPAWgeCrqHWLTw/qa6vq+qWhEttaqm1ki80fKXYj7oJI496+gpLW1kt/s8ltC8P/PMoCv5dKLO0tbOLyrO2ht4852xIFH5CgD5k8A6rD8IP2nPHmm+NZE0rR/GU41DStUnOy1ZwzsUMh4Vv3jA5I5X/aFb/gq2h8eftYaj8RtBY3PhvRtFXS01BR+5u7ks+4RN0dVDEFhxke4r3u9s7O9jEd5awXKA5CyxhwD+NSQQwwRLFBEkUa9FRQAPwFAHzF+0lpXirwb8aNB8ceBLdHuvFELeH7xDnb5rjEchC45AyQSeqCuy+Pfw7vv+GYpvCHhW3a5u9JggmhiRNzztEwZyB3Ync2O/TvXtcsUUpTzI0fYwZdy52n1HoafQB8xeC/2ivA+s+ErewsvCMsvj14xaR6LHpwPnXO3Gd+MLHnlicFQDxxX0tp6zpYW63Xl/aBEol8sYXdjnA7DNNh0+whumuobK2jnb70qxKGP44zVmgAooooAKKKKACvHPgf8A8ln+Mn/YYsv/AElFex1458D/APks/wAZP+wxZf8ApKKAPY6KKKACiiigAooooA8e/a38SeH9H+Ed/Y6prFlaXl1PaNb20koEsqrdRMxVPvEAKSSBgYrhf2u9NOreGvDnxo+HOpWt7qfh27Upd2TrOkkLOB1XIba+Mg8AFs19LTW9vMQ00EUhHQugOPzpyQwpF5SQxrH/AHAoA/KgD5q+Klnpvw//AGSdb0PxJrNlF4o162e8ukmlVZru8mkV5AqdTt4XgYAUdK3Pgz4z8J2v7JFnNL4i0sf2boDQXifak3QylHxGwzkMTwAeT2r3ea3t5yDNBFKR03oDj86aLOzCMgtYArHLARjB+tAHyR4K8ZeF0/YI1Oxm1ywivEsLuya1e4QTedJJJsTZnOWByOOmT2NaHi3xb4Xb9gmzsU8RaW92+h2tisC3KmQ3CCPfFtBzuXqRjgc9Oa+pvsNnt2/Y7fGc48sdaX7FZ7dv2S325zjyxjPrQByXwN1bS9X+EfhabStQtb6OHSbW3la3lDiOVIUDI2OjA9QeRXjnxse6+HP7Tfhn4r6hazyeGLqyOl6hdxqWWzJyAzAdByDn696+lIYooU2QxJGuc4RQBn8KLiGG4haGeJJY2GGR1DA/UGgD5z+L1xpXxc+L3w10jwXqEGsw6DqJ1fVL6ycS29rEpjZFaRcrvYpjbnPPT0o/G7xp4St/2svhe8/iTS0TSftseoubldlo8iFFWVs4Q7uMEjHfFfS1lZ2dlGY7O1gtkJyVijCg/lQ9lZuzM9pbszHJJjBJNAC2V1a31nDeWVxDc206CSGaFw6SIRkMrDggjoRXmH7V+s6TpfwI8U22panZ2c99p8kNpFNMqvPJx8qKeWPsK9URVRAiKFUDAAGABTJ4IJwPOhjlx03qDj86APN/2Y9c0bWPgn4Yj0rVLO9ks9OhgukhlDNBIF5R1HKn2OKveE/iz4X8Ta94w0XTYdTN34Sdl1APbDDlS4PlYJLcxtgEAniu6hghgBEMMcQPJ2KBn8qSG1toZZZYbeKN5TukZUALn1J70AeO6Z+0d8L/ABJ4cml0e8v77U5UdItEWydr2Z+QECDKnPruwAeSK6T9nTwff+BfhFo+g6oiRXwElxcQoQRC0jl/LyODtBCnHGQccV3UGn2NvMZoLK2ilPV0iUMfxAqzQAUUUUAFFFFABRRRQAV43H/yevN/2Tpf/Tia9krxuP8A5PXm/wCydL/6cTQB7JRRRQAUUUUAFFFFABRRRQAUUUUAFFFFAH5EeLbu4sPiNq19aSGK4t9VmlicDlXWUkH8xX0Jp/xk+E2t2EPxM8ZeF0n+JekRiFLSJNtrqcuP3dy4xtBXHIPTjGeAPnXx4D/wm+u8H/kI3H/oxqxcH0NAG/8AEHxjr/jvxTd+I/Ed611e3LZ9EjXsiDso7CufpcH0NGD6GgD9ePhx/wAk/wDD/wD2Dbf/ANFrW/WB8OP+Sf8Ah/8A7Btv/wCi1rfoAKKKKACiiigAooooAKKKKACiiigArxz4xf8AJwnwV/6+9X/9IxXsdeOfGL/k4T4K/wDX3q//AKRigD2OiiigDxz4of8AJ0Hwc/64a5/6Sx17HXjnxQ/5Og+Dn/XDXP8A0ljr2OgAooooAKKKKACiiigAooooAKKKKACiiigAooooAKKKKACiiigAooooAKKKKACiiigAooooAKKKKACiiigAooooAKKKKACiiigAooooA8bH/J7Tf9k4H/pyNeyV42P+T2m/7JwP/Tka9koAKKKKACiiigAooooAKKKKACiiigAooooAKKKKACiiigAooooAK8c/Y8/5Iwn/AGGNR/8ASqSvY68c/Y8/5Iwn/YY1H/0qkoA9jooooAKKKKACiiigAooooAKKKKACiiigAooooAKKKKACiiigAooooAKKKKACiiigAooooAKKKKACvHPgf/yWf4yf9hiy/wDSUV7HXjnwP/5LP8ZP+wxZf+kooA9jooooAKKKKACiiigAooooAKKKKACiiigAooooAKKKKACiiigAooooAKKKKACiiigAooooAKKKKACvG4/+T15v+ydL/wCnE17JXjcf/J683/ZOl/8ATiaAPZKKKKACiiigAooooAKKKKACiiigAooooAaY4/8Anmv5UeXH/wA80/KnUUAN8uP/AJ5p+VHlx/8APNPyp1FAAOBRRRQAUUUUAFFFFABRRRQAUUUUAFFFFABXjnxi/wCThPgr/wBfer/+kYr2OvHPjF/ycJ8Ff+vvV/8A0jFAHsdFFFAHgX7Q2jXviD49/CXSdP1+/wBAuZodaKX9jt86LbBEx27gRyAQfYmtv/hT3jL/AKLt45/KD/4mk+KH/J0Hwc/64a5/6Sx17HQB47/wp7xl/wBF28c/lB/8TR/wp7xl/wBF28c/lB/8TXsVFAHjv/CnvGX/AEXbxz+UH/xNH/CnvGX/AEXbxz+UH/xNexUUAeO/8Ke8Zf8ARdvHP5Qf/E0f8Ke8Zf8ARdvHP5Qf/E1D4b8e/ET4j67r7+AovDmkeHtGvHsEutWhluJr2dDhsJG6eWg9Tk/06D4R+MPGeveIvEeg+NNCsNJvtEaGP/Q5Gkiud6lvNQtztIxgdR35oAxf+FPeMv8Aou3jn8oP/iaP+FPeMv8Aou3jn8oP/ia9iooA8d/4U94y/wCi7eOfyg/+Jo/4U94y/wCi7eOfyg/+Jr2KigDx3/hT3jL/AKLt45/KD/4mj/hT3jL/AKLt45/KD/4mvYqzPFT63HoF2/h0WB1QJmD7dv8AJB9WCfMRjsCPqKAPMP8AhT3jL/ou3jn8oP8A4mj/AIU94y/6Lt45/KD/AOJq5+yz468QfET4YP4j8Stbm+bUriHbBGEREXbhQO+Mnk5NerUAeO/8Ke8Zf9F28c/lB/8AE0f8Ke8Zf9F28c/lB/8AE17FXEfHHx9H8NfhtqXiprUXc8OyG1gZtqyTSMFTceu0E5OOcA0Acp/wp7xl/wBF28c/lB/8TR/wp7xl/wBF28c/lB/8TU2nSfHLSfiRosOoSaL4l8K6lGTqM1vbLatpjhc/LlyzrnpncSMg44Neh+MPE2k+FNKTUtYnMUMlxFbRhRlnkkYKqgdySaAPNv8AhT3jL/ou3jn8oP8A4mj/AIU94y/6Lt45/KD/AOJqv+0Z498eeB9b8JjQzo0ejavrFtYTvJGz3XzOu7GfkCkEjoT3r2qgDx3/AIU94y/6Lt45/KD/AOJo/wCFPeMv+i7eOfyg/wDia9iooA8d/wCFPeMv+i7eOfyg/wDiaP8AhT3jL/ou3jn8oP8A4mu4+KF140sPCtzqHgaPR7jUbVGma21GGR1nVRnYhjdSremc56e9cN+y38S/FXxT8M3+v+IF0C1SC5NqLKwglWaGReSZGeRhyCMAAfWgBf8AhT3jL/ou3jn8oP8A4mj/AIU94y/6Lt45/KD/AOJq58avF/xE8O+LfCmjeCYPDN6/iG5a1W31GKbzYiil5JtySAGNUAyMZB7nIA9P08Xa2Nut/JBJdiNRO8CFI2fHzFVJJC5zgEk47mgDyT/hT3jL/ou3jn8oP/iaP+FPeMv+i7eOfyg/+Jqv+01488eeA00C78OnRo9Lv9TgsriSaNpLkM7c7QfkC4GOQTz2r2qgDx3/AIU94y/6Lt45/KD/AOJo/wCFPeMv+i7eOfyg/wDia7DxMvxEPxG8OtoEmkr4RCyf2ys+ftDNhtuzjpnb6d812VAHjv8Awp7xl/0Xbxz+UH/xNH/CnvGX/RdvHP5Qf/E16pr76pHo10+iraNqAjJg+17vK3dt23nH0rzf9mLxv4k8e+CNT1fxRJaNfQazc2gW1i2RIke0BVB5IznkkmgCn/wp7xl/0Xbxz+UH/wATR/wp7xl/0Xbxz+UH/wATXsVFAHjv/CnvGX/RdvHP5Qf/ABNH/CnvGX/RdvHP5Qf/ABNexUUAeO/8Ke8Zf9F28c/lB/8AE0f8Ke8Zf9F28c/lB/8AE17FRQB8oj4beJv+GpW0D/hbPiv7b/whIvP7W/dfaPL+3bPs/wB3GzPz9M5r0z/hT3jL/ou3jn8oP/iaaP8Ak9pv+ycD/wBORr2SgDx3/hT3jL/ou3jn8oP/AImj/hT3jL/ou3jn8oP/AImvYqKAPHf+FPeMv+i7eOfyg/8AiaP+FPeMv+i7eOfyg/8Aia9iooA8d/4U94y/6Lt45/KD/wCJo/4U94y/6Lt45/KD/wCJr2KigDx3/hT3jL/ou3jn8oP/AImj/hT3jL/ou3jn8oP/AImvYqKAPHf+FPeMv+i7eOfyg/8AiaP+FPeMv+i7eOfyg/8Aia9iooA8d/4U94y/6Lt45/KD/wCJo/4U94y/6Lt45/KD/wCJr2KigDx3/hT3jL/ou3jn8oP/AImj/hT3jL/ou3jn8oP/AImvYqKAPHf+FPeMv+i7eOfyg/8AiaP+FPeMv+i7eOfyg/8Aia9iooA8d/4U94y/6Lt45/KD/wCJo/4U94y/6Lt45/KD/wCJr2KigDx0fB/xlkf8X28c/lB/8TXmn7Nfw28Ta58MVvrH4s+LNEh/tO9j+y2fleXlZ3Uv8y5yxGT7mvq2vHP2PP8AkjCf9hjUf/SqSgB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vNPhX8NvEuofE34m2Fv8WfFmnzWGp2sc91B5XmXpaDIaTK4yBwMY4r6trxz4H/8AJZ/jJ/2GLL/0lFAC/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Xmcfw28Tf8NRy6B/wtnxX9tHgtbv8AtX919oMf20p5H3cbM/N0zmvq6vG4/wDk9eb/ALJ0v/pxNADv+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uL1nwbrXhT9oj4Rtq3j3XvFQubrVBGupeXiDbZ8ldoHXIzn0FfS1eOfGL/k4T4K/9fer/wDpGKAPY6KKKAPHPih/ydB8HP8Arhrn/pLHXsdeOfFD/k6D4Of9cNc/9JY69joAKKKKACiig9DQB8j+M/h98Wvgn431fx58JJTr/h3Up3utQ0ZlMjKSctmMHL4JOHT5gOCMdfTPgR8XfD/xgs9X/su3m8MeMI7dI75GRZWRQSFeMsNrgHPDLkHqCOtL4SeNPGPhLRLjRfGngDxS9rHfXb6dqFjZm68yAzuVWRFJdG54yMFcdKh+DHgzVdS+PXib4vXPhm58KabfWv2OzsLpBHcXLZXfPJGPu52gjPJzQBxPwo0f4t/E5fHekX/xh1fTbLStcmtYry0j2Xcs6KAuSpURQABT5cZG4s2SOMu+HPxl8c+EPhd8S9K8ZSHWfEPgaeO1tbyUmQztK7RR7zwXAZQ248kNycirX7N3jV/DXiP4n2c/hbxHqNrJ4ouZY7vTNPe5QydDE237rYCnJ4+atLTvg34k8YfDv4m6prsP9jeIPHV0l1aWUr82kcLbrdJSOjE4DYzjjvmgDH8Wr8SIvC+leJPBGo/Fi+8axtFPeQ39vIun3QYAyL9nP7lAvIAUfmea6zxt4917XPiVpHgO4h8U6XZxaFHqmtx+HrdzdtNIBtg8xfniQHOSuGJ4yKxvh/4/+PEPhaDwFffCvUBr9ugsYtbmfZaKijb5zt0YqMEYJDEe9TfF/wAL/EzwN8UdB+Kvgiwn8WyJpkWl61ZqT5k4UY37R2PXIzg9sGgCz8Lta8f+DfHnimPWo/GGofDa30ybUrS+8RRsbq3eNQ7R73+dgcsAGP8ACMY5za+Gmk+KPi38OLn4h65428R6LqGr+dJo9ppN+9va6bCjssYMa/LOWK5YyA5BAGK3NCuPHnxag1eHxF4ZvfBXhqbSLnT47W7YNcXc06hTKy8bUjAO3+8Wz9OF+ButfE74X+Frn4Ya98Mte1uSwlkTSdQ08KbaZJGLYeRiAqgsTu7DgjI5AOi/YIVl+AirI25xq10GOc5Py5rp/wBpr4gap4I8K6XY+H5lt9c8Q6lHptlctGJBb7iN0u08EgHgHjmuc/Yq03xf4e+HE2geJ/CF/owF5NdR3FzIg8zeV+Xy87x35IwQOtbX7Vvw71vx74GsZ/DDK+u6FfJqNlA7BVnZeqc8Z7jOOlAHJ/HHSfGPwi8KWvxH8KeOPEurS6ZLGus2Osag9zbXsTtguEbiJtxA+QAAHjpzj/toxr4i+BWmeN7XWtagtrySwZNMEqC1+fcwcrt3b/mxndj5RxW98R9X8XfF34XQeALPwH4g0fV9YaGPV7nUrMw2unojq0jiQ4EhJX5VXrz0qL9rLQ9Wn+D2lfDjwj4V1/Wri3e0dJLSyZ4UiiBHzP03cD5evINAHt3gjQZvD+lNbTeItb11pWEnn6rMkkifKBtUoiALxnp1Jr5//ba8Om41fwHrB13Wo2m1+3s47aK4VYLfOSZY12/6w8fMxbpgAc19DeDtaGvaJHff2XqumMD5bW+o2rQSqwUE/K3Uc4yODg15N+194e8Sa14d8K6h4b0K61uTRtfhvri1tRmVo1BHyjvzQBzH7W+k3mj+E/h7ptprF5qN6vim38m91VxM5kLDaX2BQVBxwAOKd4vh8bfDL43/AA9vp/iR4g8Q2fim+ex1OwvHUWwfC4aGJcJGuXBAHI29Tkiof2grrxt4x03wPInw48RJcWeuxarPb29uZzb2qMCokYfL5pAOUBOPWrv7Qd1rXiLx78M9T0XwP4uvLTQdUXUdQddKcbI2EZCgH7zgA5A6EY60AX/GfjK/8UfGvXvBJuPGVt4f8NWlubiPwzDIs91dTLvBkmj/AHiRquMKu3cd2SQMVb/ZuufiZY+LfEfhvxRD4lvvCkI8/Q9V16MrdkbgDE7H5mOGJ+bn5eAAcDl/H9h8S/h78dJ/iv4H8M33iXQfFFpBHqulrGVnhZI1UZXqpAUEEg4LMpxkGvVvhVq3jvxZrV34n8S6Hc+FtHFv9m07SLhgZ5GLAvPMMfKflCqPQse4oA9Hr5a8GD/hTv7Xup+F2/ceG/HEf2qxHREuMk7R2Hzb19T8tfUteG/tjfD3VfGXgKx1nwvBPJ4n8P3sd1YfZ/8AWsCyhgvuCFYem00AW9N1aLUfiL46+KF3G8+j+DrCbSNMVf43iXzryRe2SwSMEf8APM15imo+N/HHwsXxlaan8UofGt7Gb3To9Mglh0uPDExQCMHy3iKgZd9zHOSf4a968J/D+30v4LJ8P5rh83Gly2t7cj78k0yN50pz1Yu7NXhfwl8SfG74U6NJ8NtS+F2o+J1092i0jUbSQiBlZsqHkII8sEk54KjgjigBv7Qmo+MNX/Z6+H954ssBpnih9dtkuY54toEyuyq7IOxwGIGOvFbHxCh8c/DH4r+ANduPiTr+uw+ItT/s/VdOuGVbPLAYMMIwsajPHVuPvHJpn7Quk+PNQ+H3g3Qp9A1vxHr8Oqxatqc1haGSCBQ7MYlYcHbkIB3C5q5+0hda34p174d3Wg+B/F15Fo+rR6nekaU6mOLj5eerjByvagDW+IGo+MNJ/aq+Humf8JZqUnh7WBdyNpqhIoVaOB/lOwBpB91vnLc8jHQX7jV9Y+JHx18ReBYdc1LRPDXhO1t2vRplwbe5v7qYblBmQ70jVQRhSpJBySOBgfFXUNev/wBoL4d+JdO8DeK7vRtBjne9uE0yTKmeIqAF6krkZ/EdqzviDo3xF+GX7Q938UPBvhq78UaB4jgih1bT7VcyxMqquQB0I2Bgx4yzKcZzQB6N8HfD/wAR/DGseLNJ8Va1caz4aWbf4fub26FxdCM7iyu5+c4yB8+enHFedfs6+J18Gfs6eOvFTQ+f/Zms6lOsZ6MwI2g+2cZ9q9I8E67421hNZ8b+KfDmp6HpkVmYNL0BFM13KM5eaSNf+WhIVVUdBu9a8z+BnhLXdZ+Dfjn4beIvDeu+HrjV7m7uba4vbRkiZZSCnzdMggZHXFAGTq0nxD1z4bWPivw/q3xWPj+ZIr1ES2ki0xyxGYRB/qRGFJwSCTjknNfS/wAPr/WtU8D6LqHiPTzp2sXFnG99alceVMVG5cduc8V87fC3xr8dfBfhuP4d6j8J9Q1nU9OH2PTtTEu21ZAcK0snQqB/EDyOOK+kfCNlqWneGNNsdYv21DUYbZFurkjHmy4+Zsemc0AatFFFABRRRQB42P8Ak9pv+ycD/wBORr2SvGx/ye03/ZOB/wCnI17JQAUUUUAFFFFABRRRQAUUVhePPFej+CvC934i12Z4rO2CjCIXeR2IVURRyzMSAB70AbtFeD6b+0vokXirTtD8X+DfEvhBdTIFpd6pCqxtk4XODkA5HPOO9e8UAFFFFABRRRQAUUUUAFFFFABXjn7Hn/JGE/7DGo/+lUlex145+x5/yRhP+wxqP/pVJQB7HRRRQAUUUUAFFFFABRRRQAUVzvxC8YaX4J8PnVtSS5uHklWC0s7WPzJ7udvuxRr3Y4+gAJNef+Bfj1puu/EaLwD4g8J6/wCEtbuozJZxapEFE+AWwMHg4BI7HGOtAHsVFch8T/iBpPgPT7J7y3utQ1HUrgWum6bZqGnvJj0VQeAPUngVR8HfEq31bxnceCde0S88N+JIrcXUVldSxyC5h7vHJGSrY7jORQB3tFFFABRRRQAUUV5l+0D8VpfhT4aXWR4Vv9ZiZlQzRuqQxOxwodjzzg9Ae3rQB6bRUdrL59tFNt2+YgbHpkZqSgAooooAKKKKACiiigAooooAK8c+B/8AyWf4yf8AYYsv/SUV7HXjnwP/AOSz/GT/ALDFl/6SigD2OiiigAooooAKKKKACiiq15qFjZTW8N5eQW8lzJ5UCSSBTK/91Qep9hQBZooqK8ureztZLq8nit7eJS0ksjBVUepJ4FAEtFcP8Ovit4I+IOt6vpPhPVG1CbSdv2mRYWWIhiQCjHhhlTyKt/E34jeEfhzpUOo+KtS+yrcSeXbwxxmSaZvREXk4yM+lAHW0V5z8N/jV4A8fa5JoWh6jcxaqkfmCzvbV7eV17lQw+bHfFejUAFFFFABRRRQAUVzXxQ8WweBfAGr+LrmzlvIdMhErwRsFZxuC4BPHetDwdrUfiPwppWvxQPbx6jaRXSxOQWQOobBI44zQBq0UUUAFFFFABRRRQAUUUUAFeNx/8nrzf9k6X/04mvZK8bj/AOT15v8AsnS/+nE0AeyUUUUAFFFFABRRRQAUUUUAFFFFABRRRQBSbV9JViranZBgcEGdcj9aT+2NI/6Clj/4EL/jX5H+OwF8ba4qgADUZ8Af9dGrFoA/Yr+2NI/6Clj/AOBC/wCNH9saR/0FLH/wIX/Gvx2VWZgqqWYnAAHJNPuIZreZobiKSKVDhkdSrKfcGgD9k0ZXQOjBlIyCDkEUtYHw44+H3h7H/QNt/wD0Wtb9ABRRRQAUUUUAFFFFABRRRQAUUUUAFeOfGL/k4T4K/wDX3q//AKRivY68c+MX/JwnwV/6+9X/APSMUAex0UUUAeOfFD/k6D4Of9cNc/8ASWOvY68c+KH/ACdB8HP+uGuf+ksdex0AFFFFABRRRQAVW1T7d/Z8/wDZn2b7bsPkfaN3l7u27bzj6VZooA8h+A/w78aeANX8QPrGpaBfWOu6jLqc/wBljlSWKZwPlXdwU478169UcFxbztKsE8Upify5AjglGxnacdDgjj3qSgAoopJHWNGkkZURQSzMcAD1NAC0VBY3tnf2i3djd291btnbLDIHQ464I4pNPvrLUbYXWn3lvdwFmQSwSB0LKxVhkcZBBB9CCKALFFFFABRRRQAUUUUAFFFFABRRRQAUUUUAFFFFABRRRQAUUUy4mht4JLi4ljhhjUs8kjBVVR1JJ4AoAfRSKQyhlIIIyCO9LQAUUUUAFFFFABRRRQB42P8Ak9pv+ycD/wBORr2SvGx/ye03/ZOB/wCnI17JQAUUUUAFFFFABRRRQAVn6xo2navLYSahbrOdPulu7cN0WVVZVbHfG4kehwe1aFcP8aviZ4f+FfgyXxFrjPI7ExWVpH9+6mwSEB7DjJY9AO5wCAeffte6ZF4utfCHgLT4UuNf1PWY5rb5cm2gi5mmJ6qoXjPuK92gjEMEcKkkIoUE9TgV8i+AP2hPhXol3e+MfEF9q+veNtYgBnaCwIjtUGCllBub5UBOM/xMCxPSvq7w5fXGp6BYaldWTWM91bpM9sz7jEWAO0nAyRnnigC/RRRQAUUUUAFFFFABRRRQAV45+x5/yRhP+wxqP/pVJXsdeOfsef8AJGE/7DGo/wDpVJQB7HRRRQAUUUUAFFFFABRRRQBVvre0do724tEnltN0kLeWGdDtwdnoSOOPWvmHV/iJ4Z8Tftc+ErfxVoeseHF0eCSHR31C28pry8mwoD+iDouCfm64zXu3xR+JnhP4a22nXXi67uLS2v5zDHNHbPKqEDJLbQcDH4nsK8o+K9z4d+NPjDwDpvgSaPW5tI1uLVNQ1e1Qtb2Nog3NE0vA8yRtmIwS3y5IA5oAh8ZSTar+3j4O026Iks9L0CW6gjPRZHWbLD3yqf8AfIpf2m520v49/CDWLVmjujqElszK2N8TFcqfUc1c+OGmSeDPj/4N+M0kcraHDC2k63MgLC0jcOI5mA/gBkOT2wPWq3in7J8X/wBo3wg/hm5i1Pw34QV7zUdSt8SWrzkjZCkg+Vm4GQCcZoA+hNQN2thObBIXuxGfJWYkIXxxuI5xnrivnj4f/EL42+PNY8a+HdOtPDOmXmiambQ6jKrSW8G0EGNE+9IxKk7mwAD0NfRN3cW9nay3V3PFb28KGSWWVwqRqBksxPAAHJJr5q/ZY8ZeEV8efFyV/E2kxx3GvzahC8l0iLJbAtmZSSAUHdugyM9RQBP8L/iN8cPiJoms6Hp+n+HNJ1zw/fy2Wo6vc5khklQ4EccK/wAWQ2WztA24GTW18Ovir498SfBHXdfGlaK/inw9e3FnexzSMkEnkrlnAXkE8gDpxXNfsj+M/CMOsfFeafxLpMEcviW61KNprpYw9qWb98CxGU9+2RnqKy/2dNf0TUfh/wDGS1stVtJ7mfUtRvooVlHmPbsG2yhepU5HPuKALOn/ABM/aH8TfCC2+IXh/RtAt7S0haa4jlTfNqCqx3vGnREAGMZycE1D8fPiBb/Ez9jBPFsVsbWS4vYI7iAHIjlRyGAPcZHB9DWh8APiz8P9G/Zbs7K+8Q6f/adhZTWz6W0o+0zSszbUSL777twAIB61wHxK0z/hA/2J7Dwz4kuLew17VdTF9HpruBMqvIz42dflXGT0B4oA9Q8b/EP4weArnwn4n16z8PweE9U1CDT7jS4gz3Nosg+Vml6M20MflGARjvmvo6vlj9sTxt4P1H4R+EIdO8T6Reyy6zZXaJb3SSMYEWRWkwpJChgQT6gjqMV9O6RqWn6xpsGpaTfW1/ZXC7obi3lEkcg6ZVhwaALVFFFABRRRQAUUUUAFFFFABXjnwP8A+Sz/ABk/7DFl/wCkor2OvHPgf/yWf4yf9hiy/wDSUUAex0UUUAFFFFABRRRQBDezG2sp7hYXmMUbOI0+8+BnA9zXyJ8a/itqWueLvhrezfDLxZpsmm+II7pILmFQ90QP9VHzy1fXl3cR2tpNdTEiKFGkcgZIAGTxXyv8T/jb8HfGfiLwXq8XjaeyXw3rCak8T6VM5uAo+4CMbT780Ae8/C7xxeeNYdQku/B2ueGvsjoqrqcYUz7gSSuOwxz9a0PiN4K0Px94dGgeIkuZdO+0RzyRQzGPzShyFYjqp7iqHws+J3hD4mWd9d+Eb6W7isZFjnMkDR7WYEj73XgGtP4geMtA8CeG5fEXiW6e106J1jeRYmkILHA4UE0AeLfADSdN0P8Aab+LGl6PYwWNjbwaesUEK7UQbG6Cm6xZ23in9umys9VC3Vr4d8M/a7W3kXKLMz43YPBP7wHPqq+lcF8N/jr8NNG/aA+I3iu/1uWPSdajs1sZhaSEyGNSH+UDIwT3rr/jJq1x8L/2ldC+LV/aXU/hDVNHGlahdQRF/szbiVLAdASYz74YDmgC7+09p8Gk/GT4T+L7CFYtTfWhZTSJhTNGcHa3c9x+Jr6Mr5a13xTafHr45eCbTwRb3V74Y8MXR1HU9UktmjiLjG2NSwBzxjBGTn0Ga+paAPlf4b+Ov2g/igmuw+Hb3w7pVpo9/cQf2jc2mTdOD8kIUcDAxlven/DH4ifH74r6RcWehw6D4dl0R5LXU9VuYTILq6U/6pI/4cDBJ6DPviuk/YfOfBfi7/sabv8A9lq7+x9/yC/iIB28b6h/6DHQBY+CPxP8TeLPhH4o1DxBb21t4n8Nz3VlcmJP3byRJkNt6dcgjp8vvXC/DrxZ+0n8SvhxH4s0m88OaNDDC/kCW03yao6k5YDog42jsSKt/s//APIm/HD/ALGLVP5PXLfs9/tC+FPAvwJstC8T6fqljqNjbynTk+zOyaopdiDE+MfeJU54GOp6UAdV4h+Ilx8Sv2MPFusatapaarbQtZ6jFGeBKkqAkDtkc4rC0XXP2htK+BNl4702bw9puiaRpcMlvo8lsZJ5rSONcys56EqC2OuKq6F4d1fQ/wBhzxzqGuWM2n3WtvLqC20oIaON5U25B5GRzzg163qn/Jl91/2I7/8ApIaAPRfhr4lTxl8P9C8VJD5H9qWMVy0QOfLZlBZc98HIroa83/Zg/wCTffBP/YKi/rXpFABRRRQAUUUUAFFFFABXjcf/ACevN/2Tpf8A04mvZK8bj/5PXm/7J0v/AKcTQB7JRRRQAUUUUAFFFFABRRRQAUUUUAFFFFAH5BeOwT451wAEk6jPgf8AbRqyrq1urW7ezuraaC5RtrwyIVdW9Cp5Brb8W3dxYfEbVr6zlaG5t9VmlikXqjrKSCPoRX0Hp3xq+FesadD8SfGXhVLn4naRGIYYI4ytrqUmMR3LgDaCmOQenG3PAUAyvAXhHw/8EvCtr8SviXZx3nie6TzPDvhyT7yntPMOwHBAPT69PCvHHibVfGPirUPEutyrLf38pllKIFUegAHYDipPH3i7XvHPii78R+I757u+uWySeFjXsiD+FR2FYNAH68/Dj/kn/h//ALBtv/6LWt+sD4cf8k/8P/8AYNt//Ra1v0AFFFFABRRRQAUUUUAFFFFABRRRQAV458Yv+ThPgr/196v/AOkYr2OvHPjF/wAnCfBX/r71f/0jFAHsdFFFAHjnxQ/5Og+Dn/XDXP8A0ljr2OvHPih/ydB8HP8Arhrn/pLHXsdABRRRQAUUUUAFeUftA+MtU0uXw74D8L3D23iHxbefZI7qMjfZ2w5mmXP8YXO33ye1er183fEgyP8AtzfD5ZkBjTR5jDuHfE2SM98+lAGv+0b8NPBemfs5avbWWg2izaNZ77C6I/fxytIu5zJ94s55YkndnnNZv7E3irUotE1r4T+KGaPX/CdwyIkjZZ7dm7dyFcnn+66V6F+1F/yQHxf/ANeQ/wDRiV5D+0RFJ8Jvjj4S+NlhE66Xf7dN8QLGudw24DEDqTGOPeJfWgDpv22PEWpD4fzeCfD7AX2o2s17fvkgQ2EABkY8H7x2qB3zR+zZpXgHQP2Z9O13XYdI0mLV9OeHVtRuHWFp1ZnXa8pIPQ4Az9KxNZDeLfg/8Vfi3dRyBNc0yay0USLtZNNhyFOO3mPucg88Cut+Allbah+yDpNrdwpLE+iXAIdQ2MiQZGe/NAF7RfDXw01D9m290nwdG994S+x3c1r5kkw3uN5LZfDHD5IzxwCO1V/2L5orf9mXw5PPKkUUf2xnd2wqqLmXJJPQVm/s2rs/Y+iXsNN1AD/vqWvKmvrqx/4J0WH2a4e3We7ME7qMnym1Bww+hHBHcEjvQB9G2Hxu+F99r9nosPimJbm+ZlspJbaaK3uiDg+VOyCKTnjKscnit3xj498LeE7y2sdZv5hfXKNJDZ2lnNd3DRr95/KhRn2ju2Me9eX+P/henxG+Htg+vfEm2fw3arHqFpcWmkQwiJFT5WV9x2rtPbH9KwviNpfxB0X4hWvxI+Et5Y+KJLbQrWz1fSZ3zPLBgvHIF65cZbg5yOhoA958F+LPD/jLRzq/hrUV1CxEzwmVY2Qb1OGGGAPBrzf9sPw9omq/AvxHquoaZbXGoaZZmWxumT97btvTOx+oBwMjoe9Wv2Y/G/h7xx4U1a+0bR7nRL5dUlfVrCY58q6f5n2nAyp+gI71a/at/wCTd/Gn/YP/APZ1oA8R0/4V+GYP2SrLx/oc194f8VWuhnUv7Us7+aN5ZFBYq/zYIOMdOM8Yr179nD4i3Gu/s/6f4x8c6jBatbLJHd39yyxo6xtgSMemSMD3I96474U/CGz8e/s/+ELXxF408Xy6PNYwzPpUN1BFbnHIT5Yg5T2Zj69QKP2obPSvCHh/4YeFtLmt9A8Np4ihjceQJYo1QFkLKxw+GO45PJ5JoA9V8LfF/wCHniXxIvhzS9fK6tJGJYbW7s57R50PIaPzkXzARz8ueOelV9U+N3wp0271G1uvG2mGTTYPPu/JZpVjG7bt3ICC+f4AS3tXI/Ej4Wf25qvh7xh4z+I206FeRSWc9tpscG4vKuIywYkhjgYB71zWk+GfD2qftweKrbUtEsLu3h8ORSJBNArRBnWNHbYRgkqSM46E0AfQPhLxFo3izw5ZeIvD98t9pl7H5lvOqsu8ZIPDAEEEEEEAgivl39pfwb4X/wCGmvhfbrodmkOvXrf2rGibVvP3qcyAfePzHJ6nvX1Zo2l6boumQaXpFhbWFjbrtht7eIRxxjOcBRwOSTXzN+1hp8OrftF/B3TZ5rqCK5uZI2ktZ2hlUGSPlXUhlPuDmgD1v44eDvCt38F9Z0+fw/pxtdL02aXT41gVRaOqEgxYxsP0xXF/sNeHtDtPglpfiC30u2TV74zLdXuwGaVRIQFLnnaMdOlX/ir8JdEs/hp4ku4vE3joyQ6bPIok8T3cikhCcFXcqw4wQQRivO/AWp6lo/8AwT3v9Q0mZobtLO4RZFzlVe42MRjnO1moA9t1L43/AAv068NvdeKohGLgWrXiWs0lmkvPyNcqhhB45Bfit3xb8QfBvhOGzn8Ra9b6fBegG1nkVjFNnkBXAKkkc4znHNcT8KfD/h3xF+yjoegSWsEml3/hxEnQIP8AWNHl34/jEmWz13DPWvnGG91K9/YDsf7QkkkS38QRw2rPyRCJxgZ9AxYD0xjtQB9jeKvH3hDwtd2Vr4h1uDTpb4qtr5ysFlYnAVWxgn2zmqvib4ofD/w34gg0DW/FmmWeqTttFq0u54/lLZkAz5a7QTufA9682/bESNvhj4aZgpZfEOn7Seo+cdKzf2l9D0fUvjj8Ire+021njudUmE4aMfvQqhgGPUjIzg0Ael6T8Z/hnqvhi78Saf4pgm0y1vBYvIIJQ73BGVjjjK75GYdAgOe2a0vC/jvwb42vNQ0HS7x7q6t4c31hd2M0EkSN8uJI5kUjPoRyOeleffHj4czzWWiz/C7+w9B8VWOqvrFraeUkK6hIse2TIAAZsFRk9ieR1rO+A3xMm8TfFXUNB8d+D5fDXxDttLWGcoD5N5bo+7cAeRhnYjlhgnBNAGp4O1SX4b/G8/Cya4kk8Na3Ztf+HFlbd9ikUnzbVSefL43KP4chRXtlfN37Txlj/aF+CkltxMdUkXI6lS8WR9MZr6RoAKKKKACiiigAooooA8bH/J7Tf9k4H/pyNeyV42P+T2m/7JwP/Tka9koAKKKKACiiigAooooAKa8aSAB0VgPUZp1FAEf2eD/nhH/3wKkoooAKKKKACiiigAooooAKKKKACvHP2PP+SMJ/2GNR/wDSqSvY68c/Y8/5Iwn/AGGNR/8ASqSgD2OiiigAooooAKKKKACiiigBk8MM6eXPFHKn911BH60lvbwW8fl28McKf3UUKP0qSigBsiJIhSRVdGGCrDIIptvBDbxiO3hjiQdFRQo/IVJRQAEAggjIPUVGIIB0hjHGOFHSpKKAIxBAM4hjGRg/KOlcv8U0vl8B6ta6J4dutYvby1kto4LRoY2BdSAzNK6AKO+CT7GusooA8l/Zj0DV9B+F2keHPFXg+fSdU0iIx+dcNbyrNl2bMbRux4zzuC/jXrDxxyEF40bHTIzTqKAI/s8HH7mPjp8op6qqqFVQoHQAUtFABRRRQAUUUUAFFFFABRRRQAV458D/APks/wAZP+wxZf8ApKK9jrxz4H/8ln+Mn/YYsv8A0lFAHsdFFFABRRRQAUUUUAFR/Z7f/nhF/wB8CpKKAGpGkYOxFXPoMUrqrrtZQw9CM0tFAEf2e3/54Rf98CnSRpIhSRFdT1VhkGnUUAMhhhhXbDEka+iKAP0p9FFACIiICEVVBOTgYoRFTO1VXJycDGTS0UAZfifTX1LwzqmmWnlRzXlrLEhbhdzKQCcD3rlPgP4HvPA/wm0Hwrr32C6v9OjdZJIMyR5aRmG0soPQjsK7+igBGVWUqygqeoI4o2rs2bRtxjGOMUtFACKqqoVVAA6ADpS0UUAFFFFABRRRQAUUUUAFeNx/8nrzf9k6X/04mvZK8bj/AOT15v8AsnS/+nE0AeyUUUUAFFFFABRRRQAUUUUAFFFFABRRRQB+QnjyKX/hN9d/dv8A8hGf+E/89GrF8mX/AJ5P/wB8mv2U2r6D8qNq/wB0flQB+Nfky/8APJ/++TR5Uv8Azzf/AL5NfsptX+6Pyo2r/dH5UAYPw4/5J/4f/wCwbb/+i1rfoooAKKKKACiiigAooooAKKKKACiiigArxz4xf8nCfBX/AK+9X/8ASMV7HXjnxi/5OE+Cv/X3q/8A6RigD2OiiigDxz4of8nQfBz/AK4a5/6Sx17HXjnxQ/5Og+Dn/XDXP/SWOvY6ACiiigAooooAK8Y/aN8MX0WteFPirodjLe6h4Su995bwpukmsX4l2DqWUEsB3ya9nooA84+IXh4fGD4fw2ugeNfsHh/VYA00tpapOblCVZQGY/JgjBGM9uKteK/h0fGPwrvPA/jDW21ZrlAP7QW0WF0ZSCjhAcbgRn3rrtG0fS9Fjni0mwgso7iZp5UhTarSNjc2BwCcdqv0AcD8Qfh1L4j+HkfgTRfED+HdG+yCymSGzSZ5IAoUKGYjbwOT1NZPg74V674Z+F9z4Bs/H08li1u1taTvpkfm20bZ3gYb5shjgnp716pRQB5P4D+EWqeD/hVqHw+03xzcPaXCultcyadGZLZZCxlA+bDZ3HGenvSeAvgpY+H/AIWah8M9b12bxD4bukZYoZrVYZINzs7EOpOTuIYehFes0UAfP3hD9meLRDFpV58RPEepeE4rjzxoTERwyc5COQclc4yAAD+Ndz4h+HOuzfEefxv4Z8c3Gh3FxZRWc1k1glxbSImcEqWB3c8EdK9IooA434W+ArXwPaao/wDaE+qaprF619qd9KgQzzNxkIOEUDoBUHxl8C6h8Q/C03hmLxRLomm3aGO9WKzSV5l3AgBmPyjjnHXNdzRQBxPwe8E6l8P/AAtB4auPFEuuafZxrFYiWzSF4EBJKllJ39QBnoB3qz8Wvh9oHxL8HXHhnxBG/kSESRTRnEkEg6Op/p3HFdbRQB4l8OPgG3hvU9Ln8Q+Ptd8U2OjMJNM0+6OyCCQDAcgE7sDoDwK0dK+EOtWHxguviWPiDcyaheIlvdW50yMRSW6lcRD5sjhQN3XvXrlFABXjXxF+CmreNPiFpXjO5+IV1Z3eiTGTSYYdMiKW3zBsHLfP0GSeuK9looA4zx14S8QeKPAx8Nf8Jg2nyXELQ395Dp6M1wjDBCqWxH+GaxPhL8Jj4H8F3Pgm+8Rv4i8NywyRLZ3VikZUSE7wXU5IOTx29a9OooA8U0L4G6v4d8O6h4P8PfErVrDwneyMfsRtI5J4I3PzxxTk5UMCRnbnkkc11Pi74R+F9c+DZ+F9qsml6RHDGls8HLwujB1k/wBo7hk565PrXoVFAHgWtfs4y+IvDNlpXif4leIdXurCeJrO6lVVFtGmPlSMHBY4Hztk1teMvgrrHiDxH4d1pfiXq8EvhzDab51lDM4kP3nkbjeT06Dj869jooA4L4keAdU8W/8ACN3dn4vutD1XQp2uI7y2tVfznZNjBkJxtIzke9R+FPhzNY/EGXx/4n8Qtr2v/wBnjTbeRbRbaG3t95cgIpOWLE8k9zXoNV9SsrXUtPuNPvoVmtbmJopo2zh0YYIOPUGgDxWx01fid+0Xa+MoNs/hbwXbyWtlc7cpd37n94Yz/EseF+YfxDFe5VX02xs9MsIdP0+1htLSBAkUMKBURR2AHSrFABRRRQAUUUUAFFFFAHjY/wCT2m/7JwP/AE5GvZK8bH/J7Tf9k4H/AKcjXslABRRRQAUUUUAFFFFABRRRQAUUUUAFFFFABRRRQAUUUUAFFFFABXjn7Hn/ACRhP+wxqP8A6VSV7HXjn7Hn/JGE/wCwxqP/AKVSUAex0UUUAFFFFABRRRQAUUUUAFFFFABRRRQAUUUUAFFFFABRRRQAUUUUAFFFFABRRRQAUUUUAFFFFABXjnwP/wCSz/GT/sMWX/pKK9jrxz4H/wDJZ/jJ/wBhiy/9JRQB7HRRRQAUUUUAFFFFABRRRQAUUUUAFFFFABRRRQAUUUUAFFFFABRRRQAUUUUAFFFFABRRRQAUUUUAFeNx/wDJ683/AGTpf/Tia9krxuP/AJPXm/7J0v8A6cTQB7JRRRQAUUUUAFFFFABRRRQAUUUUAFFFFABRRRQAUUUUAFFFFABRRRQAUUUUAFFFFABRRRQAUUUUAFeOfGL/AJOE+Cv/AF96v/6RivY68c+MX/JwnwV/6+9X/wDSMUAex0UUUAeOfFD/AJOg+Dn/AFw1z/0ljr2OvAv2h9ek8M/Hv4S6zFoWr668EOtAWOlQCa5k3QRL8qkjOM5PPQGtr/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Ag/wCT2m/7JwP/AE5GvZK+UB8Vrz/hqVvEn/CrfiD5n/CEix/sv+y1+24+3b/P2b8eV/Duz97jFem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vHP2PP+SMJ/2GNR/9KpKB8ctQyM/BL4r4/wCwKn/xyvNf2bPiteeHvhiunRfC34hayv8Aad7L9p03S1lh+ed227i4+Zc4IxwQaAPq2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rxz4H/8AJZ/jJ/2GLL/0lFH/AAvLUf8AoiXxW/8ABKn/AMcrzX4V/Fa80z4m/E3UU+FvxCv21LU7WRrW10tXms9sG3bMu/5WPUDnigD6t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8bj/wCT15v+ydL/AOnE0v8AwvLUf+iJfFb/AMEqf/HK80j+K15/w1HL4k/4Vb8QfMPgtbL+y/7LX7YB9tL+fs348r+Hdn73GKAPq6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8c+MX/JwnwV/6+9X/APSMUf8AC8tR/wCiJfFb/wAEqf8AxyuM1nx3ceM/2iPhGk/gfxb4Y+yXWqEHXLFYBPuszxHhjkjbz0xkUAfS1FFFAHjnxQ/5Og+Dn/XDXP8A0ljr2OvHPih/ydB8HP8Arhrn/pLHXsdABRRRQAUUUUAFFFFABRRRQAUUUUAFFFFABRRRQAVh+L/F/hjwjZLeeJtcstLhdgqGeTDOScYVerfgK2biVLe3knkzsjQu2PQDJr5f/ZZg/wCFtfEHxZ8X/Fka30lrfHTtFtZgGjsUADEqp43bWQZ6/ePegD2iz+MHw1uvO2+LbCFooWmZbndCSi9SA4G78M13EEsc0KTRMHjkUMrDoQRkGuU+LPgHRfiH4NvdB1a1geSSI/ZblkBe2l/hdT1GDj61m+J/HVv4D07w34cubOfW/FGowpb2mnWAAad0QB3JbhIwerHpQB6BRXmHhT4vW958QT4A8XeHbzwp4ikTzbKG4nWaG9THWKVcAng8Y7GptT+J99L4g1zTPCXgy+8SQ+H5BDqtxFdRw7JdoZoolbmV1UjI+UZ4BNAHpNFfNP7SPxe8SD4FaRrPhjw7fWdp4lt7c3GoNMgNmk2f3K4O4yEAjOAFB656e/8AhPVL/WNK+2ajoV5ok3mFRbXTo0hAA+b5CRzk9+1AGvRRRQAUUUUAFFFFABRRRQAUUUUAFFFFABRRRQAUUUUAeNj/AJPab/snA/8ATka9krxsf8ntN/2Tgf8ApyNeyUAFFFFABRRRQAUUUUAFRXt1b2VpLd3k8dvbwoXllkYKqKBkkk8AVLWJ418MaV4u0X+xtbWWXTmmjlngWQqs4RtwjfHVCQMr3xigDD8JfFr4b+LNa/sbw74w0vUNQIJWCOT5nA67cjn8K7evlz4oWnw18RftC/DrR/BeoaFY6/p98bi9uLF0RBDHyIcp8rSlhgL1HOcdD9R0AFFFFABRRRQAUUUUAFFFFABXjn7Hn/JGE/7DGo/+lUlex145+x5/yRhP+wxqP/pVJQB7HRRRQAUUUUAFFFFABRRRQAVQ1/WdJ8P6TPq2t6hbafYW67pbi4kCIo+pq/XgH7aSa1ZeH/CPiyy0d9Z0nw5rkd/q1iBuR4l6M691GCM4ON2TxmgD0Lwb8YPh54r1N9L0rxHa/bvPkhit5yYnmKEDcgbG4HIxjnmtrxz468IeB7WG58WeILHSI52Kw/aJMNIR12gcmvIPhOfBXxk8IvqWmT2ovbDxW2sW6yRr9qtAJ1kCso5AdQVyOCD7cel+K/D/AMP9N1i98b+Mm03dJbpa+fq8iGGCMZOyMPwpY8nHLECgDe8HeKvDnjDSBq3hjWLTVbIsU823fcAw6g9wfrVLxj4+8H+ELmC18Ra9a2NzcIzxQnc8jIOrbVBO0euMV45+xvpuhNqXj/xN4TvYV8OalrJTT7CN+YUTPzsnVN2flB/hxTf2Tbn/AITTxv8AEr4iampmvbjV/wCzbcyrnyLaNcrGp7DDAEd8CgD37QtW0zXdIttX0e+t7+wukEkFxA4ZHU9wRXN658Ufh/omuvomqeKtPtr+NlWWNmJERb7odgNqE/7RFeBfD7xXcfDbxX8ePDOnfNp2hRTa5pltj5YHZNzIo7Ll04/2feuv/Zs8Kafqv7LTnWLcXdx4ohvLzU5Z0y88ju6hmPU8KCP0oA98M0K25uDLGIQm8yFht24znPTGO9cj4f8Aih4A1/W00XR/FNhd30u/yY0YgTbfvbGI2vj/AGSa+TT4+1+4/Y6svDTX0xu59f8A+EdNyoO/7MGBxnOc4OPpxXsf7VHhux0L9meG40iJbC68KtZ3GmTQqEeCRXSPKntndk+uKAPoCisH4da43ibwDoHiGRQr6lp0F0yjsXjDH9TW9QAUUUUAFFFFABRRRQAUUUUAFeOfA/8A5LP8ZP8AsMWX/pKK9jrxz4H/APJZ/jJ/2GLL/wBJRQB7HRRRQAUUUUAFFFFABRRRQAUUUUAFcp4x+JHgbwdfR2PijxLY6TcSIJEW5JUMpJAwcY/hP5V1deZftS6XY6r8CPFMN7bQzbLMyRNIgYxSAjDr6EUAej2N1bX1lDe2c8dxbTxrJFLG2VdSMgg9wRXIXHxX+Hdvr7aBN4qsk1US+UbQh/N3Zxjbj179K8G+B/i3W/gl8RW+CvxEvGfRbh93hzVZeIyrHhNx6KTxj+FvY5r128jj/wCGprCTy03/APCJSfNtGf8Aj5HegD1EVnaFrmk64l2+kX8F4tndyWdwYmz5c0Zw6H3BrB+MXit/Bnw81PWrVPO1EoLbTYO813KdkKAd/nYHHoDXz5+zONY+Efx7134R+J9QN2uvWyarYXLZAmuNm58Z7kBwT6w+9AH1lRRRQAUUUUAFFFFABRRRQAUUUUAFFFFABXjcf/J683/ZOl/9OJr2SvG4/wDk9eb/ALJ0v/pxNAHslFFFABRRRQAUUUUAFFFFABRRRQAUUUUAfmb4v+PnxhsvFer2dt491NIYL2aONdsfChyAPu+lZf8Aw0L8aP8AooGqf98x/wDxNcP48/5HjXf+wjcf+jGrFoA9S/4aF+NH/RQNU/75j/8AiaP+GhfjR/0UDVP++Y//AImtf4HfCrTL3RZviX8SrhtK8Dac24BuJdTkB4iiHUgngkdeg7keZ+P9V0fWvGOpan4f0SLRNLnmLW1jGxYRJ2H170AfrF4Furi98F6LeXcrTXE9hDJLI3VmKAkn8a2awPhx/wAk/wDD/wD2Dbf/ANFrW/QAUUUUAFFFFABRRRQAUUUUAFFFFABXjnxi/wCThPgr/wBfer/+kYr2OvHPjF/ycJ8Ff+vvV/8A0jFAHsdFFFAHjnxQ/wCToPg5/wBcNc/9JY69jrxz4of8nQfBz/rhrn/pLHXsdABRRRQAUUUUAFFFFABRRRQAUUUUAFFFFABRRRQBFeQi5tJrdmKiWNkJHbIxXyx+xbqieA/FfjD4OeKHWw1yPU2vLNZflF2pUKfLJ+98qK49VYkdDX1ZXGfEb4W+A/iEYJPFnh63vrm3x5F0jvDPGByAJIyrYyScE4zzigDe8WeIdI8LaDca1rd4lrZwAZZurseFRR1Z2OAFHJJAFfPPibWX039tTwVrevQXOm2Gr+Hjb2aXhAMM7ht0ZwSAwLKp5IyetexeHPhP4J0PVrbVo7K+1G/tP+PSfVdSuL42x9YxM7BD7qAfetX4g+BfCnj7SE0vxXo8WoQRSCSFizJJC4/iR1IZT9DQB45+05p/9pfGn4QW+lgHWF1SSV/Lz5i2y7SzHHReG56VieLvAfieXxl4r+JnwL8WXFhrUGoTQa1od1tMVzPD97HJX5h8yhx/HnK9K918H/Dnwn4V1abWNNsrmfVZohC+oahezXlz5Y6IJJmZlX/ZXArI1D4L+AbvW9V1pbPV7K+1h2bU5LHW7y2F3kkkSLHKARyeMY5oA8D+MXjJvHf7F/h3xHLpdtpUkus28MltbjbCrRSyISg7KduQO2cZPWvreyvbO7aaK1u7ed7dhHOsUgYxOVDBWx0O1gcHsQe9c7rfw58E614Dj8C6h4dtH8OxKgiso90Sx7TkFWQhlOe4OTk56mtDwR4T8O+CvD0OgeF9Lh03ToSWWKMliWPVmZiWZj6kk8CgDbooooAKKKKACiiigAooooAKKKKACiiigAooooAKKKKAPGx/ye03/ZOB/wCnI17JXjY/5Pab/snA/wDTka9koAKKKKACiiigAooooAKr6hfWOnwrNqF5b2kTOI1eeVUUseignufSrFc38RfAvhb4heHxoXi7S11GwWZZ0TzXjZJFBAYMhDA4JHXoTQB4Z+2P8PvCraLofiDRNNtrHxg+tWtvYGzQRzXhZxlMD7+B82eox1xX0pAJBBGJSDIFG4jucc1xfgj4U+BfB17DfaLo8jXlvF5NtPe3c129tHjGyIys3lDHBCYz3rt6ACiiigAooooAKKKKACiiigArxz9jz/kjCf8AYY1H/wBKpK9jrxz9jz/kjCf9hjUf/SqSgD2OiiigAooooAKKKKACiiigArC1rxLpGneKNG8L6gdtzrkdybTft8uQwhC8Zyclir5AAOQrenO7XMeP/AHhLx5b2kPinSFvjZSebaSrNJDNbvkHckkbKyn5V6HsKAPk/wCIvhJPh/rcPxQ8C6hJpGtv40n01tOhz5d7GZSAixjrgA5XoQT3r7E1KPQNaafQ9QXTdQYIGmsptkhCnoWQ5wD6kVw/gP4K+DvC+tNrs0NxrGrR3lxcWd1qF1NcG1Er7sIJXYB+BmTG5iMk1Y8V/Bb4d+JfF7eLtR0i7j111Cve2epXFq7ADA/1TqM44yOaAPNPgp4S0zwr+1R46svBkaweHI9Nt/tcMJzDBdOd3lDsCBk7eoB7U/8AY5t5PDGv/EvwFqLFdSsNfa72su0yQyqAkgHdSEB/Eete6+E/DWg+FNITSfDul2+nWasW8uJeXY9WZjyzHuzEk+tYvjH4a+EfFmsxa1qtjdRanHbta/bLC/ns5ngb70TvC6l046NkUAfPPg/wvefEHxp+0Hr2kZ+y6lBNoVhN1SeZUw2D3AKJ+DivQP2ZfEljb/spWtxeypbtoVpeW2oI/wAhgeNnYqwP3TtZevrXsfhbw/ovhfQ7fQ/D2m22m6dbAiK3gTaq5OSfck5JJ5JOTXKa18Hfh7rGs3uqX2iSltQlSa/tor6eK1vJE+680COI5D/vKc980AfJy+Edasv2PtN8XPZzDyfE4154AMkWpYKH/TP0Ne7ftc65aaj+zNKli4upfETWVvp6RHcZ5HkR1CgdeFNe4PYWMmmHTHs7drEw+QbYxjyjHjbs29NuOMdMVxfh34P/AA/0HVrHU7DR53l07f8A2dHdX9xcQ2O45byIpHZIvqoBHagDc+GeiSeGvh34d8PzNvl07TLe1dvVkjCn9RXQ0UUAFFFFABRRRQAUUUUAFFFFABXjnwP/AOSz/GT/ALDFl/6SivY68c+B/wDyWf4yf9hiy/8ASUUAex0UUUAFFFFABRRRQAUUUUAFFFFABXnv7SLKnwO8VsxwosGJP4ivQq5f4heAfC/j6wj0/wAV2l5fWSZ/0aPUrm3ic5By6RSKrkFQQWBx2xk0AYPx7+F2k/FjwJJpVwUg1KFfO0y+2/NBLjj32noR/UV4r+y9r/jHUfjdJ4b8d2zR614X8PvpskrZ3Tr5wZWJ78Yww6jFfTvhnQtP8OaRFpOl/bPskX+rW6vZrp1HTAeZ2bAxwM4Haq8vhXQZPFb+KvsCprL2ZsXuo3ZHeHOdp2kZIPQ9R2NAHl/xEtNR+JHxlsPCuja3LpVn4OiXVL27hhjmxfSZWCPZIpQlU3tyONwrzj9q3wP4y8M6ZonxdHjK78Qan4VvoW/fWNvB5cDSD/niilhv2gg5GGb3r3rwh8J/AvhLxHceIvD+nahaandMz3UzazeSi4Y5yZEeUq55P3gcdRWp8QPA/hrx7pC6R4qs7m908Nua3jv57dJDx98ROu8AgEBs4PIoAueCfEWn+LfCOleJdLkD2epWqXEfIJXcOVOO6nIPuDWxXLfDr4e+E/h7YTaf4RsLnT7OZgzW76hcTxq3PKrK7BCc87cZ4znArqaACiiigAooooAKKKKACiiigAooooAK8bj/AOT15v8AsnS/+nE17JXjcf8AyevN/wBk6X/04mgD2SiiigAooooAKKKKACiiigAooooAKKKKAPyI8WTRW/xH1W4uLWO7ii1aV3gkJCyqJSSpKkEA9OCDX0RB4E+BPjCKP4xQ6xH4e8K2Shtd8Mj/AF0d0B8sMWP4JCOMDkA4wchfnDx5/wAjxrv/AGEbj/0Y1Y3agD0X44/FTU/iTrUSpbrpXhzTl8nSdJhwsVtEOASBwXI6nt0Fec0UUAfrz8OP+Sf+H/8AsG2//ota36wPhx/yT/w//wBg23/9FrW/QAUUUUAFFFFABRRRQAUUUUAFFFFABXjnxi/5OE+Cv/X3q/8A6RivY68c+MX/ACcJ8Ff+vvV//SMUAex0UUUAeOfFD/k6D4Of9cNc/wDSWOvY68c+KH/J0Hwc/wCuGuf+ksdex0AFFFFABRRRQAUUUUAFFFFABRRRQAUUUUAFFFFABRRRQAUUUUAFFFFABRRRQAUUUUAFFFFABRRRQAUUUUAFFFFABRRRQAUUU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eUX37OfwXvbye8uvA1tJPPI0kj/bLgbmY5J4k9TUP/DNPwP/AOhDtv8AwNuf/jleu0UAeRf8M0/A/wD6EO2/8Dbn/wCOUf8ADNPwP/6EO2/8Dbn/AOOV67RQBBp1nbafYW9hZxCK2t41iiQEnaqjAGTz0qeiigAooooAKKKKACiiigAooooAKKKKACvHPjF/ycJ8Ff8Ar71f/wBIxXsdeOfGL/k4T4K/9fer/wDpGKAPY6KKKAPAv2h38UR/Hv4St4Mh0mbWxDrX2dNUeRbcjyIt24p833d2Md8VtfbP2mv+gN8LP/Au9/wo+KH/ACdB8HP+uGuf+ksdex0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ygLn46f8ADUrSf2Z4A/4Sf/hCQPK+0XX2P7F9u+9nG/zfM7fd2+9emfbP2mv+gN8LP/Au9/wpB/ye03/ZOB/6cjXsl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4Lz9prI/4k/wsH/b3e/4V5p+zZc/HSP4YqvhPTfAE2m/2ne/NqNxdLN5nnv5nCDG3dnHfGM19XV45+x5/wAkYT/sMaj/AOlUlAB9s/aa/wCgN8LP/Au9/wAKPtn7TX/QG+Fn/gXe/wCFex1wnxg+Jln8MdE/t3WPDWv6jpKbRPeaclu6QMzBVDq8qPySOQpHvQBy/wBs/aa/6A3ws/8AAu9/wo+2ftNf9Ab4Wf8AgXe/4VGv7RnhO107T9W8ReFfG3hrR9RCta6lqelAWzhvundE74yORkDI56V2XxJ8fHwt4Dh8WaH4f1DxdFPJEsUGlfvGdHziQYB+Xp27igDkftn7TX/QG+Fn/gXe/wCFH2z9pr/oDfCz/wAC73/CvX7WUzWsUzRtEZEDFGHK5GcH3qSgDxz7Z+01/wBAb4Wf+Bd7/hR9s/aa/wCgN8LP/Au9/wAK7Hxn42vPD3jTwx4dt/Cer6rDrczRy6hbITDYgY5kIBx1zzjgGuyoA8c+2ftNf9Ab4Wf+Bd7/AIUfbP2mv+gN8LP/AALvf8K9jooA8c+2ftNf9Ab4Wf8AgXe/4UfbP2mv+gN8LP8AwLvf8K9jooA8c+2ftNf9Ab4Wf+Bd7/hR9s/aa/6A3ws/8C73/CvY6KAPHPtn7TX/AEBvhZ/4F3v+FH2z9pr/AKA3ws/8C73/AAr0vxp4m0Xwd4ZvfEfiC8W006zTdLIQSeThVUDksSQAB1JFcPJ8YodNh0zUPFXgfxT4Z0XU5Uig1O/S3aKNn+4JkilaSHdwPmUYJwcUAZn2z9pr/oDfCz/wLvf8KPtn7TX/AEBvhZ/4F3v+Fem+L/EOl+FfC+oeJNYn8rT7CBp5nGCSB0AzwSTgD3IryP4Z/tOeC/iB40sfCmh+G/FyXl5uxLcWkCxRqqklnKzEgcYzg8kUAX/tn7TX/QG+Fn/gXe/4UfbP2mv+gN8LP/Au9/wr2OuM8e+PovDmt6V4Z0zSLnXvEmrLJJaadBKkQEcYy8ssjkBEHTPJJOADzQBx/wBs/aa/6A3ws/8AAu9/wo+2ftNf9Ab4Wf8AgXe/4Vs/CH4t2fju91XRdR0K98MeINKufs1zp19KjFn2lsRsPv4AyeBxgjI5r0qgDxz7Z+01/wBAb4Wf+Bd7/hR9s/aa/wCgN8LP/Au9/wAK3PjL8Vrf4bzaPDceG9W1L+1b2GziuYtqW0ckjYCvITndgM2Ap6ckVD8Rfi7B4P8AiB4a8HyeFtXuZNf1CGzh1BtsVopdlDYblnZQ4O3aAem7g4AMn7Z+01/0BvhZ/wCBd7/hR9s/aa/6A3ws/wDAu9/wr2OuW+InjbTvBlnYfaLa4v8AUdTuls9N0+22+bdTHsNxAAA5LE4AoA4X7Z+01/0BvhZ/4F3v+FH2z9pr/oDfCz/wLvf8K1vh58VrjxB8Q9T8AeIfB+o+G9fsbf7UEeZbiCaHIG5ZVAH8Q4x+PBr02gDxz7Z+01/0BvhZ/wCBd7/hXmvwruPjovxN+JraLpvgCTU21O1/tVbq4uhCsnkfJ5JUZK7eu7nNfVteOfA//ks/xk/7DFl/6SigA+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UfbP2mv+gN8LP8AwLvf8K9jooA8c+2ftNf9Ab4Wf+Bd7/hR9s/aa/6A3ws/8C73/CvY6KAPHPtn7TX/AEBvhZ/4F3v+FH2z9pr/AKA3ws/8C73/AAr2OigDxz7Z+01/0BvhZ/4F3v8AhXmkdz8dP+Go5ZBpvgD/AISf/hC1Bi+0XX2P7H9tPOcb/N8zt93b719XV43H/wAnrzf9k6X/ANOJoAX7Z+01/wBAb4Wf+Bd7/hR9s/aa/wCgN8LP/Au9/wAK9jooA8c+2ftNf9Ab4Wf+Bd7/AIUfbP2mv+gN8LP/AALvf8K9jooA8c+2ftNf9Ab4Wf8AgXe/4UfbP2mv+gN8LP8AwLvf8K9jooA8c+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VxeszfFCX9oj4R/8LFs/ClsgudU+x/2LNO5J+xnf5nmjj+HGPevpevHPjF/ycJ8Ff8Ar71f/wBIxQB7HRRRQB458UP+ToPg5/1w1z/0ljr2OvHPih/ydB8HP+uGuf8ApLHXsdAHFfFP4hW/gNNIjbQNZ1691a5a3tLPS4lklZlXcThmAwB3rhrv9oJ7TxjaeD7n4VeN4tdvIDcW9myW26SMZywPm4x8rd+1ex3Om2NzqVnqU9uj3dkJBbynOYw4AfH1AFfP3jz/AJPu8Cf9i7N/7cUAemfDn4mDxd4o1Pw3d+D/ABF4b1HTraO5ePVYo08xHYqChRmyMqeelegV5p8cPG8XgT+xpdJ0u31Dxd4guk0fSIpnKKxdwSXYdEUkE+5HrXIeP/H3xJ+EOpaNq/ja50nxH4U1CdbW8lsbM281hK3RgCxDp9cHj3FAHvVFeA/Ff4pfEnQPi54X8K+HdJ0K9sPEAdrBvMYvOoUfNIxwI1Gd3GcgYqdviL8UPCPhvT9H8aaPo174617V2stEt7SXbbtEACZpSM4VQTx1PFAHu9FfPfxK8ZfGD4b614Sh1XV/DmtWHiLV7XTpZIrBoXtHaRd4UbjvVkLAE8jHSuo1Tx54q0j9pDQPh5c/2bc6NrVncXkcqxMs8QjSQhDzg8qOfrQB65RXk9v458V2n7RkXw61FdOn0m60uTUbe4ijZZVAYgI3OOMde9cpqnxb17xTd+I5PB/i7wn4bstHuJbS0XU086bUJo/vMRkeXHnIBGSetAH0HRXmP7NvxOufij4Dk1bUdNFhqdldNZ3kaA+WzgBg6Z5wQwPtzV/43/EM/D/QNPNjZJqGu61fxabpNo77EknkOAXPZB3P0HegDv65n4leNNL8B+GH1zVEmm3TR29tbQgGS5nkbaka5wMk9yQBXlXxF8dfFD4RHSvEfjC60bxJ4Yup0ttSFjZm2lsHc8OpLHenbnB6etc1+2ZN4nvLHwdfadqWjvoF1rljJYKYpPMMp5VnOcFOQcAZxQB6Z4Z+KevTfFKLwD4s8BX2hXV3bNc2V3FcLcwSIBkhmUAKe3fn8K9M1C+s9PhSa+uoraN5Y4VaRgoMkjhEUZ7szKAO5Iqh4Sj8Rx6Tt8U3Gm3GoeYx32EbpFsz8owxJzjrXz/+1tJ44j+IXw2hsda0+DR7rxLaraWZic7rlWQrJOR95QScKO3PXoAej/ET4tN4R+JHhjwa/hTUp11/UIrOLUndUtwWK7tvVmZdw4wAeeeDXqFfM37TUviPT/E3wZmvLe11fXYfEJfybQ+TFPJuQqqls7R0GT710GmeP/ih4a+Oeg+DviCvh6fTPEsEr2Taajg20iDPllm5bHAyRznIoA95orxLxX8UtR1T4ga34Q8M+J/DvhmLQgqXd/qiec89wwyIo48qAq8bmJznoKs/s0fFbVviCuv6H4jtbVdZ0CdY5buyB+zXkbFgsiZ6ZKNx6YoA7P4s+OZPh94bk8Qy+GNX1vT7dGkvH04xFrZBj5mV3UkcnJUHABJwKr/Bn4jQ/E7w0fEen+H9U0vTHYrbTXrw5uCCQ21UdiMEY+YDPbNdlqFpb6hYXFjeQpNbXETRSxsMh0YYII9CDXzP+yfeXPw9+KXjL4HarK3lW1w2oaK0h+/EcEgZ6koUbjgFXoA9X+I/xUk8GeMNJ8NN4H8Q6xPrB2afNYtblJnAyy/PICu0cksAMd69FhZnhR5I2idlBZGIJU46Ejjj2rxaLXbG7+JPjL4naqxOgeCbJ9LsWHR5sb7ll7E/cj/OuK8R/Grxzb+AoPiLpniTwbNG+y4PhdUaSfyGIAXzgcmTkEgLgc+lAHqPxQ+LbeCfHPhnwu/hTUrpde1KCxj1FnVLZS7KGweWZlDg4wAeRng16hXy3+0Z4pfxHpnwP8X6Tpc08t9rtveW9gzhHdz5bCIseAc8Z6V1MXxA+KnhX42eF/DPj6Lw7Lo3isSpaDTlcNaSqAdhZvv4JUZxzuJHSgD0rXPF2saf8TdF8KW/hLULzTdQt5JZ9XT/AFNsy9Fbjv7kde9djXj+qeP/ABpY/tIaF4BurPSYdB1K1uLmKWIs88iohxuJwFO4ds8VPc+NPFnjL4ja54P8B3FhpNn4e2x6lq95bG4LXLDIhjjyo4HVifpQB6J4u1iTQfD13q0OlXuqvboXFrZhTLJj03ED8zXPfBDx8vxM+Hlp4vj01tNjup540gaXewWOVkBJwOSFyR2zjJ61zfwl8W+N/EnhLxZp/jzQRp2qaNJNaC5jiaOK9UIf3iBv6EjpXE/sxeLNP8DfscReLNUDNa6a19MyKcNI32lwqD3ZiB+NAH0hRXy94w+NPjrw54W07x1H4k8G6zbztFJd+G7ONjNDFKBtCTZyzLn5iVAr6S8O6pDregafrFujpDfW0dwiuMModQwB9xmgDN8f+MNJ8F6GNS1PzpZJpVt7Ozt13z3k7cJFGvdifwAySQBVfXfGVv4V+HM3jLxlbf2OlrbCa7thKJWjYkBYgw4ZiSF44yeteU299J4x/bPnsrpt+n+DNH3WkROQLmYLukx67WK59AKp/t6R+Jf+FN30lre6fFoIktRdQNExuJJPO42tnaF+4emflPrQB1I+MeuaX400LRvGHw9v9E03X1BsdQW6SdYjjO2cKMRkAjPJxn2NevW00NzbxXFvIssMqB43U5DKRkEH0Ir5o/aWb4s6f+zzqFzfeIfD8FmEhS6Gn20qyzQuY0EYZj8oJZtx7gAdzXtPwci8Sx+BNL/4SS70y4ZrO3+y/YoWQLF5S4Dbict9OKAOyooooA8bH/J7Tf8AZOB/6cjXsleNj/k9pv8AsnA/9ORr2SgAooooAKKKKACiiigAooooAKKKKACiiigAooooAKKKKACiiigArxz9jz/kjCf9hjUf/SqSvY68c/Y8/wCSMJ/2GNR/9KpKAPY68W/bb/5Nu8Sf71t/6PSvaa8J/bk1fSrX4A63pdzqVpDf3TW/2e2eUCWXE6ElV6kAA8+1AHBfEX4heEdW/ZS0rwPpLN4g8RahpFpZ29hZ27SyRTKqfMwx8uCD7k9K2b7xF8QvgV+zR4RWPRdOnuYlhtrxr2di1o8rkqgjX7+BwfmGCe9eu/ADWNI1j4ReF20vUrO+NtpNtDP5EquYnEYBVgOVOQeD6VwP7dOs6Zp3wSks7u7hS6udQtjDBvHmOFfcxC9SAB1+lAGj+0T8UvGvw50zQNS0Xw9pt/Yale29rJK8zNOZHyxjSEYByqkBi/BIyKzNa+J/xV8I/EjwlB408PeH7bwz4pvlsYIbSZ5LqxkYqFEshOxjzk7RjggHjnnv2vfFXhu6+H3w7NvrunS+Z4hsbxdlwrfuEVw0nB+6CcE+uRVr9rXxR4bfW/hPs1/THCeKLa9cpcowW3BGZSQeE5+90oA7X4h/Enxd4c+N3g3wXHo+lpouv3LILxpWkndUUbhsGBGcsMHLZweBV7xV4+8Qah8UD8NfAUOmrqVraC91XUtQVpIbONjhFWNSpkdvTcoHc1wH7Qni7w1D8d/hBu1qwZIb+SeaRbhCkUbqoR2bOFU5BBPUc1QXU4vhd+17q+teJJPs/hzxpZRraapI3+jpKAuEL9F5HrjkGgDtvBvxS8U2XxRvfhZ4+03Tf+Ega1a70e+sS0VtqKAEhdrlijcHuejenPPeFvip8ZvFnjnxl4N0nwn4YttQ0WaOL7TPdSNa2efMyXYANMX2qVCquBuye1GrrZeP/wBrnw34g8O3UV5pHg/SpW1LUYmDW4lfzAsQkHBOHycHjBqj+zp4o8NyftBfGa4Gu6csVzfQPbu1yiiZIvO8xkJOGVepI4xz0oA9D/Zw+I+u+PtH16z8V6fZ2PiHw9qkmnXyWhPlOV6MoJJHIYdT0znnjuPGd34otLCJ/Cum6Tf3RkxImoXrWyBMdQyo5Jz2xXhf7IuuaLefEX4txWurWU0l54lkuLZEmUtPFul+dB1ZfccV7t4v8KaD4tsYrHxBYtd28UnmIqzyRYbGM5RgaAOS/tv4x/8AQpeCf/Chm/8Akeuh8E3/AI2vJ7pfFmjaFp8Sqpt207UnuSx53Bg0abe2MZ71h/8ACk/hn/0L0v8A4M7r/wCO1v8Ag3wL4W8HzXM3h3TXs3uVVZi11NLuC5xxIzY6npQBz37SHgm78f8Awh1jw/p97FZ3v7u6tpZW2pvicOAx7A7cZ7Zz2r510L4pap8dbDQ/hB4nksNAvvtMcuqahLICNQSBwUW3HTzHZcnnbgEjrge4ftg2+vXPwJ1eLQY7mUmWE3yWwJka1Eg80ADkjHUf3c15x+0fZfC/xr8L9C1TwTqOnyeJrT7PF4aj0x1a5YZG2Exr8wUDnn7hGfXIB6Z+0f4K8e+MPCulaR4Dv9IsksruO7nW+ZiZjFgxIBtKkbhk7uDgVznwS+Mviu6+IEvwt+LGhRaP4rVGktLiAYhvFAzgDJGcAkFSQcHpiu18S/Fjwr8PZ/D2g+PtUfT9S1CxWRrl4i0G9QA+5x0O7NcnLLpfxU+PPhDxN4SIvNI8IxXMl5rCRkQ3EkybEt43I+fblmJGQM46mgD3SvlXxK3xI/4bL0VEPhdtVHh+f7GGkn+zrbmSXlvl3eZgcgce9fVVfMniTxb4XT9uXQrl/EOmLbweHJbSaY3KeXHNulPls2cBuRwT3AoAh8Z3HxUP7U/g+xn1Dw01yNKuZrC1Hni1jPl7ZGc43MxwcHHA49a+nLP7QLSH7YYjcbB5piB2b8c7c84zXzn8ZPEmi+FP2q/AviTXr1bPSRol2ouipZGZgdqrtByTkYx6iuu1/wCC+g+OdUk8WyeKPG+nHU1Wf7NDqTwJGCowBH/Dx2oAxP22f+RT8D/9jlY/+gyVR/bBurux8Y/CK8sNPfUruHxIHgtEcI07gx7UDHgZPGTWb+2E2i+EPhp8PfD8msNKdM8Q2Mn+lXHmXLwRJIGlbu3u3qa0P2qdZ0uPxD8H/FX26KTQrTxGlxcahCfMgjjDR/MXXIxwfyNAC3vxh+KfgD4iaLp3xY8M6Jb+HdemENteaW7t9kkY/cdiSGIyM8LkZIzjFUP2kT48/wCF4fDRYZPD3kf2xJ/ZCOZs7tgyZyBxxxhQa0v2hb7TPitrHg3wF4LvLbWrsatDqV9dWjCaGxtkB+d3XIBboFzk81X/AGlvFHhu0+OXwphudc0+KTT9WkkvVadc2ysoAMn93J9cUAfQPhwa1/Y9ufEQ0/8AtTb/AKR9hLGHOf4S4DY+taNQ2N3a31pFeWNzDdW0q7o5oXDo49Qw4IqagArxz4H/APJZ/jJ/2GLL/wBJRXsdeOfA/wD5LP8AGT/sMWX/AKSigD2OiiigAooooAKKKKACiiigAooooAKKKKACiiigAooooAKKKKACiiigAooooAKKKKACiiigAooooAK8bj/5PXm/7J0v/pxNeyV43H/yevN/2Tpf/TiaAPZKKKKACiiigAooooAKKKKACiiigAooooAKKKKACiiigAooooAKKKKACiiigAooooAKKKKACiiigArxz4xf8nCfBX/r71f/ANIxXsdeOfGL/k4T4K/9fer/APpGKAPY6KKKAPHPih/ydB8HP+uGuf8ApLHXsdeOfFD/AJOg+Dn/AFw1z/0ljr2OgAr5P8fePPBq/tv+EdSPiXS/sFjpElndXYukMEMxExCvJnap+YA5PBODX1hUBsrM5zaW5z1/digD59/bD0/VoZvAHxQ0SyfVLTwpqgu7xLYb2MDNG3mDH8P7vBI/vA9ATVf9orxd4b+LXw40nwX4B1S31/WPEF7bSxQWjB2tYUcM8k4H+pAHB3YOTX0gVUpsKjbjGMcYqvZ6fYWbM1nZW1uW+8YolUn64FAHzD8YPEPhbQP2lvhNY3XiLTok0K1lt7+R7hQLYlAE805wmcZ+bFa/7Wl5qHhXxl8Oviza2U2qaLod1It99nwwjjlAAf05DHB6ZAGRmvoqS0tZGLSW0LsepaMEmnyxRSwmGSNHjYYKMuQR6YoA+S/j78VPCfxE1D4YJ4RkvdQtovF1lJPeG0kjhhfcuISzAAyYbOBnAHvXT/HzXNO8C/tQfDnxx4kkktdBXT7yzluxEzLFIVYDO0H++OOuATzWt+0z4c8U65f+CrHwf4Fv9QtdD1231e5mt5rWGFkQ8xoHlVi/1UDpye3tkCw6vpdvNqGlNCZEWRrS8SN3hYj7rbSy7h0+UkehNAHzMPiRoOrfteaBr1vbaqukT6BJa2d0bCVjdbmJEqRqpfyyfl3MB3PTmsP4XfELRfgv4t8S/D34saKLOFtTnv8ATdT+xeakscjE88ZIPGCM4OQcV9fJbW6SiZbeJZAoQOEAIUds+ntTLuxsrxla7s7e4KfdMkYbH0zQByXwh8Q3XivRLzxANCfRtJu7onSYZoPKnktwqjzZF7bmDED+6VrzH9tDQ9c/s/wb4/0PT59RbwjrC3t1bQgljESjF8DqAYwDxwGz0Br6DAAAAAAHQCggMCCAQeoNAHzb+0P448L/ABW+D1r4T8B6lDr2teJLi2+zWVqQ81uolVnedRnygoByWwM96yv2uNV8P+HfCXw68JXOu2B1HStVsGngEoMiQxKAZWUcqvGcnGe1fT1pp9hZu0lpY21u7feaKJVJ+uBUktrbSvvkt4nbplkBNAFbQtY0nXtNj1LRNTs9TspMhLi0nWWNiOoDKSMivBf2zL230fVvhZr2os8Omad4qimvLkRsywoCjEnA9FY46nBxX0NFHHEmyKNUX0UYFJNFFMmyaNJF/uuoI/WgD5X+P3xH8H638QPg5qdvq8VtbweIPtcv2v8AcvHbCRFWd1PKRvjcpfBKnOKufHTxl4Sb9pr4UTr4m0hobF52vJVvEKW4kCFN7A4XcMEZxwQelfTL2lq5y9tCxxjJjB4pDZ2bHLWsBPqYxQB8nv41sfg3+0F4tTx9oqzeFfFtyuoadqsdsJlQ7R3x8wwcEDkcHBzXunwh8ZQ+ObvVdZ0HRWsfCqCODT7uW28mS+kBYySKP+eWCgXPJIY13l3Z2d3GI7q1gnQdFkjDAfnUsUaRRrHGioijCqowAPpQA6vmP9s3Qdd0DxB4U+L/AIMUJremXK6fOQuQ6SEiPcO43MVx/t19OUyaKKZNk0aSLkHDLkZHQ0AeS6r8Nr6L9mPU/AVjtk1i80uVp3brNdyfvJCT3JckA/SvK/g/+0D4J0nwPbeGvGHhi8g8ZaPGLE6fBpYea8kX5VCADhjxkHH419Y1WNhYm7+2Gztzc/8APXyhv/PrQB8uftGeJ7O31b4KQeJr7StM1q11y2v9Us45AFsY8xklh/Co6ZOM4J7Gr37RPjPwjJ8e/g/LH4n0iSKxv5ZruRLxGS3jkEJRnYHChhyCcZHPTmvpmW2tpX3S28Tt6sgJpps7NjlrWAn3jFAHzp8SvHHhKH9rz4fM/iDTPLtdNuoLiUXSFInmUeUrNnClgQRn1HrWDpvjn/hRf7RXjGz8cW1zb+GPFdyL+x1JI2kRXx3xyeDggZIIHHNfVJs7Rm3NawFvUxjNF3Z2l4gS7tYLhVOQJYwwB/GgDzLQ/iXa+KPC3ijxdKRo/gqC18jT73UV+zm7ba2+YbukZLIig8kgnuBXhnwntF8efsL6x4K8N3ltd+IbVp5XsFkUzfLdeco2ZyN6jCk8E/SvsQwwmHyTFGYsY2FRt/KkhgghJMMMcZPUqoGaAPl74cftFeCbrwTaaVfeFbpvHdvEtidJg0sM9zcKNmVwPlGRlgcFeRg4r6Y0D7cNDsP7Tjhivvs8f2mOEfu0k2jcq+wOQKkSwsUujdpZ263B6yiIBz+PWrNAHzr4GtDoH7bnjG2uldf7b0WO8tHI+VwpUOB9Dkfgak/b217RbX4H3mg3Gq2ceq3lzbSW9kZR50iLLksE67Rtb5unGM5r0n4p+BbnxBqGjeK/Dt1DY+K9AkaSwmmz5VxGwxJbzY52OO4yVPIB6V1ekNJqWlWt5q2jCwvXjHnW0xSVoW7ruXIIz0I60AeIftLa5pHir9kzW77wzqVrrVtHFaGR7GUTCPbJEzBtudpC8kHBA64rV8P6f4J+Ovwx0WyW5106fo8NuBd2zSWiSzCHa6K3Bfb0PGMkYJr2hLeBI2jSGNUb7yhQAfqKdFHHEgjijWNB0VRgCgDhfhX8KvDnw5nvptCutXna9VFl+23rzgBScbQ3TrXeUUUAeNj/AJPab/snA/8ATka9krxsf8ntN/2Tgf8ApyNeyUAFFFFABRRRQAUUUUAFFFZ3ifW9N8N+H77XtYuVtrCxhaaeRuygdh3J6AdSeKAKHinxn4a8Mano+m63qkdreazci10+AqzPNJ6AAHA5HJwORzzXQV8ffEPTNa1L4k/C74jeKUubXVNc8TQrZabI2Bp1gOYoivTzW++57E47V9g0AFFFFABRRRQAUUUUAFFFFABXjn7Hn/JGE/7DGo/+lUlex145+x5/yRhP+wxqP/pVJQB7HVO/0rS7+VZb7TbO6kQbVaaBXKj0BIq5RQBV0/TtP09XXT7G1tA5y4ghVNx9Tgc0l/pmm6gyNf6faXbIMIZoVcr9MjirdFAGa/h/QXVFfRNNYRrtQG1QhVznA44GST+NEnh/QZNvmaJpr7ECLutUO1R0A46e1aVFAGbL4f0GUhpNE01yFCgtaocADAHToKn1DS9N1G0FnqGn2l3bjGIpoVdBjpwRirdFAFWw03TtPszZ2Nha2tsc5hhhVE568AYqvH4f0GJt0eiaYjbSuVtUBwRgjp0IOK0qKAKFnouj2U4uLPSbC2mUECSK3RGAPbIGav0UUAFFFFAAQCCCMg1m2Ph/QbG8N5ZaJpttcnOZobVEfnr8wGa0qKAKep6VpeqKi6lptnehOUFxAsm36bgcVPaW1vaW6W9rbxW8KDCxxIFVR7AcCpaKACst/Dvh+RmZ9C0tmZizE2kZJJ5JPHWtSigCrdadp915P2qwtZ/JOYvMhVvLP+zkcfhVqiigCnfaTpd/Kst9ptndSKu1WmgVyB6AkdKVtM01tPGnNp9obIDAtzCvl4zn7uMVbooApaVpGlaTG8el6ZZ2KOcstvAsYY++0DNR3OhaHczvPc6Np00shy7yWqMzH3JHNaNFAEdtbwWtulvbQxwQxjakcahVUegA4FSUUUAFeOfA/wD5LP8AGT/sMWX/AKSivY68c+B//JZ/jJ/2GLL/ANJRQB7HRRRQAUUUUAFFFFABRUGo3ltp9hcX95KIba2iaaaQgkIijLHj0ANfMPxb+O/ga9+JPw4uvDvj7OlWupSPrHkNMkYiKjHmLtG4Z7YNAH1LWT4t8SaD4S0ObXPEmqW2madDjfPO2Bk9AB1Yn0AJqh4B8e+EPHlrdXXhHXINWhtJBHO8SOoRiMgfMB2qPxh4H0fxbrui3+vRre2mkNJLDYSoGgkmYALI6nhigB256Ek0AZnw++MPw38fanJpfhXxRa319Gm825R4nZfVQ6jdjvjOO9dD4z8WeHfB2kjVPEmqQ6fbPIsMZYFnlkboiIoLOx9FBNeBfHLwbpkX7THwpvfCFjBY6/cXkk+pm0UKWtIdmXkUDGCvmJuPXgc8Yv69cS+Kv249F0O9Dyad4V0N7+3hK5T7RIMGQ/TemD2KigD2fwX428M+MVvBoGomeaykEV3bSwSQTwMRkB4pFV1yOhIwa6KvnT4qXp8JfthfD3UtPzG3iSzk03UFXIWZQ2ELDuQWBz7Cvoi4aSOCR4ojLIqkrGCBvOOBk8DNAHK+O/iH4d8H3UNjfm+vdTnge5i0/TrV7m5aFPvSbF6KOmSRk8DJqX4aePvC/wARfDv9u+FdQ+12iymGUMhR4ZAASjKehwQfTmvAfBnirxlJ+1j4zu2+H19NfHSrSBtPGqWu61iG0h2csFOc7sKSRmm+DvEXijTf2qdY0fTPhlDptvDo0s6aRZXdtESZ5oC95M4OxpG2ICASQAAM4JIB9UVxfij4oeD/AA74y0nwfqF/K2t6rOkNvbRQM3LdGZsbQPxz7V2leCftKKv/AAt34OtgZOvnJx/sigD0S4+KnguL4kWnw9XUJpvEFwzjyI7d9se1Sx3OQF6A9Cea7evmj9oHWYfDf7U/w51qSwvb4xaZdKlrYwebPcSNvCoijqST16Dqa6v4efHw6z8TB8O/GngfU/BWvXCl7CO6nEyXIAJxuCrgkBsY3KdpGc4BAPSvG/jTQvCEVmNVluJLu/kMVjZWkDT3F04GSEjUZOByScAdyKzvhf8AE3wn8Rre+bw3dXBuNPkEV7aXVu0M9u2SMMre4PrjHNeHeL/FHi4/tieGn/4QW/kuLTQrpLTTxqNqGnRnlBnDl9qqQoO0ndx07V9FeGtF0uzefW7fw9aaRqurJHNqXlonmtIF+7I6cOVyRnJHpQBtUUUUAFFFFABRRRQAV43H/wAnrzf9k6X/ANOJr2SvG4/+T15v+ydL/wCnE0AeyUUUUAFFFFABRRRQAUUUUAFFFFABRRRQA2R0jjaSRlRFBLMxwAB3Jrwvxj+1d8I/DuqSadHf6hrUkZw8um24kiB7gOzKD9Rke9e1a5ayX2i31lEVEk9vJEpboCykDP514j8Mf2V/hj4Y0GGHxBpUfiXV2T/Sbu7LeXuI5EcYOFUdict79gAdr8I/jT4B+KDSweGdTkF9Cu97K7j8qcL/AHguSGH0JxXotfnha6Ppfg/9trT9F+HNwxtINWjjWNJCyx7l/exbv4lHPXPp2r9D6ACiiigAooooAKKKKACiiigAooooAKKKKACvHPjF/wAnCfBX/r71f/0jFex1458Yv+ThPgr/ANfer/8ApGKAPY6KKKAPHPih/wAnQfBz/rhrn/pLHXsdeOfFD/k6D4Of9cNc/wDSWOvY6ACiiigAooooAKKKKACiiigAooooAKKKKACiiigAoorjPjcurL8LfEF5ouu3eiXljYT3iXNsiM5McbME+YEAEgZPXGcY60AdnRXytrGreMJ/2HtL8XWXjPVrDU7exea4mjYNJdlrgrh3bLDAJxtIPT0xXvnw21izbwJ4Ttr3VYG1K40a0k8ua4BmlJhUlsE7mJOeaAOtorgP2gfHEvw/+E+u+I7F7b+0reACzSZhgyMwUHHfGScd8V5zffDb4gX0Ph7xf8P/AIq6gNZS2WbUoNVujPbXTMgYDyl+VMnKkYHHQgigD6Forifgv49g+IfgqPWDbfYdStpnstUsS2Ta3UZw6fToR7EV21ABRRRQAUUUUAFFFFABRRRQAUUUUAFFFFABRRRQAUUUUAeNj/k9pv8AsnA/9ORr2SvGx/ye03/ZOB/6cjXslABRRRQAUUUUAFFFFABXmP7QHgTxd48sNBtfC+vadpi6dqKX1zFfQGWG5aPBiV1AO5QwztPB4PUCvTqKAPjb48aJ8a7Xxj8OY/EXjPw3fXU2uomlywWDRi3uOMO4x8y+36V9beFIdbtvDljB4jvLa91dIgLu4t49kcj9yq9hUHiLwr4f8RX2lX2taZFeXGkXIurB3ZgYZR0YYIz+ORW1QAUUUUAFFFFABRRRQAUUUUAFeOfsef8AJGE/7DGo/wDpVJXsdeOfsef8kYT/ALDGo/8ApVJQB7HRRRQAUUUUAFFFFABRRRQAUUUUAFFFFABRRRQAUUUUAFFFFABRRRQAUUUUAFFFFABRRRQAUUUUAFeOfA//AJLP8ZP+wxZf+kor2OvHPgf/AMln+Mn/AGGLL/0lFAHsdFFFABRRRQAUUUUAR3XkC1lN15fkbD5vmY27cc5zxjFfP/xa0fwrrXxH+HOraC3hR9M0jU5JtVZbm1jCxFRjKkgvyOgBr36/tLa/sbixvIVmtriNopo26OjDBB9iCa8t/wCGcPgn/wBCDY/+BE//AMXQB6D4Yl8NTQTN4abSmh3DzTYbNu7HG7Z3rO+JnjrQfh/4Zk1vXLhVBYRWtuGAkuZm4WNM9ye54A5PFSeAfAfhLwFYXFj4R0WHSra4kEsyRu7b2AxkliT0qp8QPhl4F8fXFrceL/D8OrSWiFIDLNIoQE5OArAUAec+CfEngnw7far8QPHHjPQrzxjqcKLJb2l2s5srfcfKsrZFyzcg5wMu4J9Ky9cil8K/tv6Nr19lNN8V6E1hbTuMKtxGAfLyehOxMepeu70j4AfB7SdVtNU0/wAD2MN5ZzJPBJ50zbJEIZWwXIOCAea7Txl4U8P+MNJGl+I9Miv7VZVmjDEq0Ui/ddHUhkYeqkHrQB4d8TrH/hMf2xPAenaeTJ/wi9lJqOoyJyIQWyisexJUDHuK+i65/wAG+C/DPg+O6Xw9paWj3knm3UzSPLNO+MZeRyXb8TxW9NGssTxPna6lWwSDg+45FAHgfgB0/wCG1PiKu9cnRrLAzzwiZqlbanp2kftweKL/AFS+trG1i8HI0k08oRVAeEk5PoAT+FekWPwU+Gljr39vWfh2SHVS+9rxdSuvNc5B+ZvMywyBkHIPetTxN8MfAPibxRZ+J9e8L2GoavZhBDczKSQFOVyudrYJ/iBoA4fXPAHxqv8AW72+0j44mw024uHltbUaFBJ5MTMSqbiMtgEDJ64rC/aGWWz+JHwUjv7xZ5otaCzXDAJ5jhFBbHQZPOPevoSuL8a/CvwH4z1iLWPE2hHUb2FQsMrXk6eUB0KBXAU+4ANAHl/xamih/bH+FpllSMHTrtQWYDJIfAo+Pdpb+IP2kPhJpWkxrPrGm3U2oX5j5MFopQgvjoCysBnufevV/F/w28E+LrCxs/EWgQagtgFFrLJI4mix0xKGD+/XrzVrwb4G8K+EHupdA0lLe4uyDc3MkrzTzYGAGlkLOQMcDOBQB5D4pZP+G7PCK71z/wAIrOMZ5zunr6Brz2++C3w1vvEL+Ibrw9JJq7OX+2/2jdCZSc/dYSZUcngYAHFd/BEkEEcMeQkahVyxY4AwOTyfxoAfRRRQAUUUUAFFFFABXjcf/J683/ZOl/8ATia9krxuP/k9eb/snS/+nE0AeyUUUUAFFFFABRRRQAUUUUAFFFFABRRRQAV86/tr/GLUfh/4btPC/hovHruuI4+0r1toRgEr/tsTgemCfSvoqvm79sL4a+GfFWueHPEOuePtM8JS26tbRfbRn7Q24Mu0ZHTnP1FAD/2Q/gGvgO0j8ceKG+0+J7+DdHE3Iso3GSCTyZDnk9unrX0dVPRBINGsRNdRXcgt4988X3JTtGXX2PUfWrlABRRRQAUUUUAFFFFABRRRQAUUUUAFFFFABXjnxi/5OE+Cv/X3q/8A6RivY68c+MX/ACcJ8Ff+vvV//SMUAex0UUUAeOfFD/k6D4Of9cNc/wDSWOvY68c+KH/J0Hwc/wCuGuf+ksdex0AFFFFABRRRQAUUUUAFFFFABRRRQAUUUUAFFFFABXKfGL/kknjD/sBXv/oh66uuX+K+m69rXw91rRPDdvp81/qVnLZqb65eGKNZEZC5Ko5JGc7cDPqKAPnqf/lHRF/2Cv8A26NV/GvwK8NN+zrZ+N9LutTh8W2Wi2+qR6nJeO0jsIUby+T8qAcKBjGBXeeHPhP42uP2Z7v4ReJLjQ7O5jtvIs9Qs7iS4SQGVpPnRo0KY4XILZ68YwVfwZ8YfEfw0sPhnr6+F9E0xbaOx1HVtPvJZ5p7VFC7IoWjUIzBQCxY98DtQBxXxkW18a/sW2HjzxBYW914gGlW+y7YEuhMoBI9z1/E1778JPC3h7w14QsW0HSbfTzeWkEtx5Wf3jeWBk5NcZ8cfhz4m134QxfDLwBYaFb6YbeKBrjUL2SNoUjIICokTbicD5iw78Gu58AN4i0vwbFD40tNG06XTrdUaaxv3nheNEG6Ri8aFOh4+bAGc0AeNfs1TNZftG/GnQ7cMtidRjvAmflWVnk3EfXd+gr6Prwn9lHRbq8vPG3xTvYZIB4y1Z59PRwVP2KNn8p8Hpu3HHqAD3r3agAooooAKKKKACiiigAooooAKKKKACiiigAooooAKKKKAPGx/wAntN/2Tgf+nI17JXjY/wCT2m/7JwP/AE5GvZKACiiigAooooAKKKKACiiigAooooAKKKKACiiigAooooAKKKKACvHP2PP+SMJ/2GNR/wDSqSvY68c/Y8/5Iwn/AGGNR/8ASqSgD2OqusajZ6RpV3qmoTrBaWkLTTyN0RFGSfyFWq82/aghu7j4AeMo7JWaX+zJCQq5JUctx9M0AcH8MNS8bfHW7vvFtx4h1Twt4HiuXt9LsNMfybm8C8GSWXGQPYd+O3Ot8RvCPjzwpFpureDfG/iK/wBMTUrRdU0y/lN1I0BmQM0UmN64z8y8gjPSrf7F+oWN9+zp4aSzZC1os1vcBf4ZRKzEH3wyn8a579qvxZ8QPA2seFp/CnjSeyt9f1NbCS1l0+1mSDO0b0LR7/4jkMT7YoA9+v7y0sLKW9vrqC1tYVLyzTSBERfVmPAH1qvoet6Lrts1zomr6fqkCNtaSzuUmVW9CVJGa8A+Jh17V/j74M+HtzJp/iKDT9Ck1YxazL5EV9d7ygkdIU2syhSVXZgZY1peCfhP4q8O/Hc+PYJvDfhzR9Qtnt9R0jTJpClxJ5bESAMqru3BWOAPuk9zkA9kv/FXhfT9VXSb/wASaPaai+NtpNfRpMc9MIW3c9uK0NRvrLTrN7zULy3s7ZMb5p5RGi59WPAr431zSdDt/gl8Q9H0HTJPiDdJd3V9qXiySCO1gtpR822ORizzOmM4jG3LHlc1f+OdlZ63+xx4O8VXkJbWIIbGCG5LsWRWbaepweg6+goA+s7TWNIvNRn0201SxuL23VWmtorhGljU9Cyg5APbNXq82+Ffwj8FeDdSi8VaLZ3S6xd6dHBdXM13JIZgQpLMGONxIGTUvxo0fTdWXSjqHwzvfG/lGXYLeeCP7LnZnPmyJndgdM/d7UAeiUV86/8ACH+HP+jZda/8DrH/AOSa9M+DOk6fpNhqKWHw5uvBKySoWiuJoJGuSAfm/dSPgDpyR1oA1fiz4ysvAHw91jxXfbStjblooyf9bKeET8WI/DJrwr4YeEfij4svdP8AEkH7REeraWLmOe+stPG7auQzQ5z8vHHIHHavobxb4X8PeLdLGl+JdHs9Wsg4kEN1EHUOAQGAPfk8181fEX4aW3wQ+J3g7x98N7mbTdO1XXLfSNT0lpmaJxO2PlBOSMBjt5wQpHsAesfEfQ/iH428Ytomh+KLzwd4b06CN5760jBub+4cMdiE9ERdufUtjtXEfA3xF8RPC/xz1j4ReOddfxLbiy/tDT9RkGZVTIwGPYEAjB6EccGve/EuuaX4b0G813WryOz0+yiMs8znhVH8yegA5JIArzf4M+G9T1TxbrXxc8UWEthqeuRpbaXYTf6yx05OUEg7SOfnYfw5xnqKAMHTNc1r4tfGXxNoNn4g1XRPCfhULbMdLn8mW9u26lpBkhVwcAenNafwB8aa5P4r8WfDHxZeyahq3hm4H2a/lUB7y0f7jPjguOMnvkVyX7F6eT4n+LFvNG0V0PEjMyOMEKS+OKPhoks37cPxBuIctbw6VFHKynhXIjwD78N+VAH0bc3EFrC01zNHDEuNzyMFUdupr5m8NH/heGn+ONUv/HN3ot3Za3PY+H2s9R8qC1ihVSkoRWHmb85YknI6Yr6Q1zStN1vS5tM1iwt7+ymx5kFxGHR9pDDIPBwQD+FfNv7I3gTwXrGj+OJtU8LaPeyQeK761iaa0RykO1R5YyOFwzDHuaAPQ/2dfiFD4n0i+0O78R2euXWhTpp51VXCHUpApLSKpOcdgf4sE969cr5e/ZQ0Tw3p+pfE7Xj4dtZrnRfEV19jaG1Vpoo13/u4vTjgAYrvvC3x/wBK8QeILDRofh78Q7KS9mWJZ7zRhHDET3dt5wPegDnPDMmuWv7Z2r6BdeJ9W1CxHhiS5giuJcpbvJJDnYowMDtxxUfwa1K+0b9or4qad4i8W31/pukWtn5dzql0AkKOokOScKoBcjPHAFWdL/5Px1X/ALE8f+jIq5nw74E8OeOv2uPipbeKLWW+srSOxkWzMzLDK5gjAMiqRvxzgHgEk9aAPpvTtW0vUtOGpadqVneWRzi4gnWSI46/MDjivArjUrf4rfGTxr4S1bxTe6Zomh2sNvp66fqH2cPcScmYspy7A4AGce3NY/wb8KQfDv8Aab8V/DTTJJLjwlqmirfrYTsZEiy23ac9f4xz1BGc9ab8EvBHg+b9pf4oWUvhjSXttLltWsIjaoVtjgHMYx8vIB4oA9y+D3hrxJ4S8FQ6H4o8TP4jvYZZNl46kN5RPyKc8kgV2NFFABXjnwP/AOSz/GT/ALDFl/6SivY68c+B/wDyWf4yf9hiy/8ASUUAex0UUUAFFFFABRRRQAUUUUAFFFFABRRRQAUUUUAFFFFABRRRQAUUUUAFFFFABRRRQAUUUUAFFFFABXjcf/J683/ZOl/9OJr2SvG4/wDk9eb/ALJ0v/pxNAHslFFFABRRRQAUUUUAFFFFABRRRQAUUUUAFeE/tRfAOb4w3uiahY+IE0q505XhdZojJG8bEEkAEYYEfjXu1FAGN4G0CHwr4P0nw5b3EtxFp1qlusspyz7RjJ/w7Vs0UUAFFFFABRRRQAUUUUAFFFFABRRRQAUUUUAFeOfGL/k4T4K/9fer/wDpGK9jrxz4xf8AJwnwV/6+9X/9IxQB7HRRRQB458UP+ToPg5/1w1z/ANJY69jrxz4of8nQfBz/AK4a5/6Sx17HQAUUUUAFFFFABRRRQAUUUUAFFFFABRRRQAUUUUAFFFFABRRRQAVz/jbwpY+L7O307V7q9/stZN91YwyBIr0DpHMcbimeSoKhujZHFdBRQAyGKOGFIYY1jjRQqIowFA6ADsKfRRQAUUUUAFFFFABRRRQAUUUUAFFFFABRRRQAUUUUAFFFFAHjY/5Pab/snA/9ORr2SvGx/wAntN/2Tgf+nI17JQAUUUUAFFFFABRRRQAUUUUAFFFFABRRRQAUUUUAFFFFABRRRQAV45+x5/yRhP8AsMaj/wClUlex145+x5/yRhP+wxqP/pVJQB7HTLiGK4gkt541kikUo6MMhlIwQafRQB4N4Z+EPjT4V+K9Qv8A4UatpF14b1OXzbnw/rLyRLC3rDNGrEegyvTrnil+JPw2+JHxW17wzJ4k/wCEY8M6VoV+t8Fsrqa/uJnBU7fmjiUAhceoz36V7xRQB4r+0V8HNY8catonjPwPryaD4y0P5bW5kLCOWPOdrEAkYy3YghipGDVrwH4G+Jmp6wmufFvxPpd7NZW0sGmWGkRFIInkQxvcuxALSlGZQOgDHGMkV7BRQB8weGvgh8ZtL+Fut/C1fGnhS38OTLOLS4js5ZLuUOf9U5ICxo3cgOwyQD0NTeIfgv8AFvVPgTpnw3k1rwlM0EkDtI8k0UVqsJyiR7Yi0hbqzMVx0C96+maKAMfwamuxeG7ODxJb6bBqUUYjlXT7h5oTt4DKzojcgZxjjpk9a2KKKACiiigDhfjFpvxNv9N06T4YeINK0q/trrzLqLUod8N1Fj7hOxmXn0wTnqKyNG8F+N/E2t6TrPxU1DQXj0aYXVjpGixy/ZjcgELPK8vzOy5O1QAFJzkmvUaKAPCPjb4E+NnjDx3YX/hvWvBtt4e0mVZ7Gx1Dzn82fZ/rZ0ETKzKxJQZIGAetXPAfhH49y+NbC++I/jrQrrQLORpzZaMrxPNJtwiufKQmMHnBY57g8Y9rooA8k1H4feKPDHxU1Px58O/7IuF12AR6xpep3MkEbTKPknjdEfB/vKV57EVrfBb4cTeC21zXdcvoNS8UeIrw3mqXUEZSJT/DDHnnYuTgnrknA6V6LRQBS119Wj0mdtDtrK51EKPIivLhoYWORnc6o5HGTwpz04615F+zn4B+JHw7l1my8RDwpe6frGqTanNPY3twJYJJByqxvCA65C9XUgZ69K9qooA8Q+FXwt+IXgn4i+I7iPxNog8J6vrD6q6xW7tfSEknyTuGxE+bkgs3AwVya9voooA8Rh8AfEqH9pK4+J6J4TOmT2Q0xrQ6hcecLfcp8zPkbd/y529O27vUk3w++IXhj43+IviH4Nm8OatZeI4oUvdP1OWW1khMUaopSREcH7pJyB1xjvXtVFAHmfw4+HuraH4k8QeP/Ed5Zar4y1qMRbIWeO0s4V+5bxsQW25ALOVyf7o5zy/wy8A/FTwz8X/E/jbU4fBk9r4mkjNzbW+pXIe1VOAULW+JDjsdufUV7pRQAUUUUAFeOfA//ks/xk/7DFl/6SivY68c+B//ACWf4yf9hiy/9JRQB7HRRRQAUUUUAFFFFABRRRQAUUUUAFFFFABRRRQAUUUUAFFFFABRRRQAUUUUAFFFFABRRRQAUUUUAFeNx/8AJ683/ZOl/wDTia9krxuP/k9eb/snS/8ApxNAHslFFFABRRRQAUUUUAFFFFABRRRQAUUUUAFFFFABRRRQAUUUUAFFFFABRRRQAUUUUAFFFFABRRRQAV458Yv+ThPgr/196v8A+kYr2OvHPjF/ycJ8Ff8Ar71f/wBIxQB7HRRRQB458UP+ToPg5/1w1z/0ljr2OvAv2hfFOg+DPj58JfEXibUF0/S7aHWhNcNG7hS8ESLwgJOWYDgd63v+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EQ/5Pab/ALJwP/Tka9kr5THx0+FP/DU7eMf+Eti/sL/hCRpn2v7HcY+0/bvM8vb5e77nOcY9816b/wANNfA3/ofIf/Bfdf8AxqgD1+ivIP8Ahpr4G/8AQ+Q/+C+6/wDjVH/DTXwN/wCh8h/8F91/8aoA9f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vHP2PP+SMJ/2GNR/wDSqSpP+Gmvgb/0PkP/AIL7r/41Xmf7NXx1+FPhP4YLpHiDxbFY3w1O9m8o2dw/ySTuyHKxkcqQetAH1X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1458D/+Sz/GT/sMWX/pKKk/4aa+Bv8A0PkP/gvuv/jVeZ/Cn46fCnRvif8AE3V9T8WxW9jrOp2s2nymzuG89EgCscCMkYbjkCgD6r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ivIP+Gmvgb/AND5D/4L7r/41R/w018Df+h8h/8ABfdf/GqAPX6K8g/4aa+Bv/Q+Q/8Agvuv/jVH/DTXwN/6HyH/AMF91/8AGqAPX6K8g/4aa+Bv/Q+Q/wDgvuv/AI1R/wANNfA3/ofIf/Bfdf8AxqgD1+ivIP8Ahpr4G/8AQ+Q/+C+6/wDjVH/DTXwN/wCh8h/8F91/8aoA9foryD/hpr4G/wDQ+Q/+C+6/+NUf8NNfA3/ofIf/AAX3X/xqgD1+ivIP+Gmvgb/0PkP/AIL7r/41R/w018Df+h8h/wDBfdf/ABqgD1+vG4/+T15v+ydL/wCnE1L/AMNNfA3/AKHyH/wX3X/xqvMk+OnwpH7UsvjE+LYv7CPgpdNF39juMfaftpk8vb5e77nOcY980AfVl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Xjnxi/5OE+Cv/X3q/wD6RipP+Gmvgb/0PkP/AIL7r/41XE638UPAnxF/aJ+EcfgzX01V7G51RrkLbyx+WHszt/1irnO1umelAH0rRRRQB438UgG/af8Ag4GAI8jXOD/16x17B5EP/PGP/vkV5B8UP+ToPg5/1w1z/wBJY69joAj8iH/njH/3yKDDAASYowB32ipKiu7e3u7WW1uoIri3mQxyxSoGR1IwVYHggjgg0AM/0H/p3/SnrFbsMrFER7KK+QPhh8NPAWr/ALXXxJ0DUfCumz6TYWqy2lmY8Qwu5i3FVBwPvNgdBnjFafw7km8A/tkSfDnwbrV7d+FLqyaW702W4e4jsJBEzbVLElSCFOc5w+DmgD6t8iH/AJ4x/wDfIo8iH/njH/3yK5rxv4/8MeD7uxsNYvJm1HUCRZ2FpbvcXM+OpWJAWIHc4xVXwn8UPBHibQtS1rTdbjS10timoC6jaCS0I7SI4DL+IoA6/wAiH/njH/3yKPIh/wCeMf8A3yK8tuP2hvhJFo8+qr4qSeCG5e22w28kkjsgUsyIFyyAOvzgbeetd14a8XeHfEXhCDxbpOq28+izRNMLsttRVXIbdn7pBBBB6YNAGx5EP/PGP/vkUeRD/wA8Y/8AvkV5x/wvT4bR/Z57rWLmy067dktdUurGaKxuCvXy52UI3Q9D2ro5fiF4LTwj/wAJaviKxl0Uv5aXUT71kfONiAcsxPAA5NAHSeRD/wA8Y/8AvkUeRD/zxj/75FcV4N+LHgrxV4jm8N6ff3NtrUKeYbDULOS1nZcZ3KkigsMeldzQBH5EP/PGP/vkUeRD/wA8Y/8AvkVwXij4yeA/D2oX1jdX97dyad/yEHsLCa6jsz6SvGpVD7E1tz+PPCkfgtfGUerxXWhuAVurVTMGycYAQE5zxjHWgC7rGveF9GuoLXV9Y0jT7icgQxXNxHG0h/2QxBNaZjtQgcpCFP8AFgYr5L+BR+Hnxe8PeJ9H8cRC/wDEfiPWLh/tLWzfaY405i2SlSI9ijheB1GOTn6VsvA/hyHwBZeB76wTWdGs7WO2WLUlWcyKgAUtkYLDGcgDB6YoA30jtXGUSFh7AGneRD/zxj/75FfEf7JWtXnwz+Lcfh3Uh5HhvxsZ/wCy2Lkos0M8kSDJ/iJRkI/2kr6s+NHiqbwl4BvLywQy6vdstjpcI6yXUp2RgfQnP0FAHWgWZbaBAW9BjNP8iH/njH/3yK+Sv2DPCemjU/Gt9rum6fqHiDS9XEK38sKySRPht5jYjK5bPIwTXvni34ueCPDWqXmm3l7eXl1YJ5l9Hp1jNd/Y165lMakJxzzQB3PkQ/8APGP/AL5FI0VuqlmjiVQMklRgCuI8QfFnwbpvwzfx/Z6h/a+lFWFv9gUyvNIAT5YA6H5TnONuCTiuS+Cvxg0Hxd8IxrHi/VoYLjyLibVDLE0cMETzuqJvwFOEKKMcnHrmgD1rSbzR9WtBeaXc2N9bFiolt3WRMjqMrxkVb8iH/njH/wB8iuB+Ai/Dq1+HIf4a5j8Ni6nYO5kwXB+dsyc4469MCql38d/hrazKZtYuRYNcfZxqgsZjYeZ3X7Rt8v8AWgD0nyIf+eMf/fIo8iH/AJ4x/wDfIrkPH3xR8B+BrG2vPEniK1tUukElsiZledD0ZFUEsPcVlwfHD4Y3Hje38HweJopdTuZvIhZYnMEkuceWJcbC2eMZ68UAeh+RD/zxj/75FHkQ/wDPGP8A75FSVy/jTx94Y8I3drY6teSvqN2C1tYWlu9xcyqOrLFGCxA9cYoA6TyIf+eMf/fIqnrN/oui2TX2sXlhp9qv3prqRIkH1ZsCsXwB8QvCXjqxurrw3qguTZuUureSNop4GHZ42AZeh6ivnu++J3gPxN+1DcSeJLiPUvC+n+GjHp0N1YvLGtzI6GRxGV+8UJXcR0GM0AfUOmXOlapZR3umz2d7ayDKTQMsiN9GHBqz5EP/ADxj/wC+RXFfC34eeFfhfo+rR+HHvIdOvrlr+SK4l3pb5H3UGBtUAd8ngZJxXnfgX4+aJ4v+LniDw3JLdQaLHDDa6fG9pIJLmVyQ78DcoIIxnHHNAHtttfaLc6jcabbXdhNe2yq89vHIjSRK2dpZRyAcHGfSrnkQ/wDPGP8A75FfKnwr1jwT8Kfj18XXvZoNH0qM2awQIGdnY72KxoMsx6nAzX0R8OPH3hX4haA2ueFNTW9s45WhlJRo3icclWVgCpwQeexoA6PyIf8AnjH/AN8ijyIf+eMf/fIrzfVfjt8NdMvhBd61OLY3X2T+0UspWshN3T7QF8vI788V6TbzRXEEdxBIksMih43Q5VlIyCD3BFACeRD/AM8Y/wDvkUeRD/zxj/75FSUUAeMCKL/htdl8tNv/AArkHG0Yz/aVex+RD/zxj/75FePj/k9pv+ycD/05GvZKAI/Ih/54x/8AfIo8iH/njH/3yKkooAj8iH/njH/3yKPIh/54x/8AfIqSigCPyIf+eMf/AHyKPIh/54x/98ipKKAI/Ih/54x/98ijyIf+eMf/AHyKkooAj8iH/njH/wB8ijyIf+eMf/fIqSigCPyIf+eMf/fIo8iH/njH/wB8ipKKAI/Ih/54x/8AfIo8iH/njH/3yKkooAj8iH/njH/3yKPIh/54x/8AfIqSigCPyIf+eMf/AHyKPIh/54x/98ipKKAGCGEHIijB/wB0V47+x9FG3wZTdGh/4nGo9VH/AD9PXsteOfsef8kYT/sMaj/6VSUAev8A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Xj3wRjjb4y/GRWjUj+2bLgj/p1Fey1458D/wDks/xk/wCwxZf+kooA9f8A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vHIoo/+G1Zl8tNv/Cu1ONox/yETXs9eNx/8nrzf9k6X/04mgD2D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rx74wIiftCfBYIqqPter9Bj/lzFey1458Yv8Ak4T4K/8AX3q//pGKAPY6KKKAPHPih/ydB8HP+uGuf+ksdex1458UP+ToPg5/1w1z/wBJY69joAKKKivY5prOaG3uGtpnjZUmVQxjYjhgGyDjrg8UAfIuieE5/GH7Wnxc0u18RavoNz/ZymG50+fyyHKxAbxj5lBIOMjp1rb/AGNLnS/C3inxH8OPE2iwaf8AEC0ldptQclpdUg3Ftwdjk4yDx1XBPINeheFvgfN4e+JGoePrT4ieIZdZ1PA1Bpbe2MdwmVOwr5eFHygDGCB0rU+LXwZ0L4geJNH8UDVtU8P6/pR/cajpjKkrL1CtuBzg8j6kd6AOa+JN9p5/aI0S18J6QdT+IMWlSAS3V0Y7GxtWPMkqgFmY84C1z37N1pqdt+0R8W9P1y7s9QuSbSa4eC38uJ5CXOQhJx+fbNdh4m+BEeueKtM8XN4/8S2PiSztfsk+p2Rihluos8BgqgA4JGQBmm+Gv2e9C8NeNdR8VaH4p8R213eAOEkuRMizgECZt4PmkbmID5ALHjpQByn7F+jaTJofxDuJNMtGmfxNd2buYVLGAImIv9wbj8vTmuV+Cmi3viD9iPxhoWn3aW0hu79IWlkCIFXYxQseAp5BJ9a9h+GnwYuPh9pGs6Z4f+IOvLFqsrXEjTW9tI0dw23dKpMfUquMHjnOM15z8TPBmm/A79nbxLoq69rWtaRrL/ZUgukjC2005AacuihtoC52k4J470AZXiKXU/id+yx4T8C6J4P1pNbnWzhUz2RSCBIdubgyHA2MvIPfOK3fjqraF8S/gzod1rS6PZ27SL9sS3QxLdCIRq5Vvl5PHtmsmw8IeDtL8MwT6d+1TrFtZ29uojVNXgIUBeFWMHd24TGe1d/p3w7X4wfAfRtN+JUl7LqMZeWz1Ix+TdhdxEcpU9GZNpKkemeaALGvfC/TV+JfhXx74r8c393q9hcLZ6aot44hOzbz5ZCjLcFzn0Br1XxXcXdr4X1W609N93DZyyQL6uEJUfnivNvhZ8DdN8F63aazqPinXvFF3p8Ri0wanNujslIIYxqONxBxk9BkDrXrZGRg8igDwX9hyXT9U/Z+iZilzcz393/abP8AM0szNklz3JQr1rN/Y0tZNJ1T4naDZyOdG0/xCyWUf8Eed25V7dAo/AV19j8EU8PeI9Z1TwH4z1jwna61817YWsMUsG85y8YkU+W3J5HTtXU+Hvh7ZeF/Ab+FfCWqXujPIzSy6kFSa5llY5eVjICGdvUjjtQB5z+xBn/hWGsZz/yMF5/6HXvR6V5j8GvhK3wx8+20zxprWoaZcTPcTWV5FAVaVurhggYfQHFd74jsb7UtIms9N1i40e5kxtu4Io5HQZ5wJAV5HHSgD5Q8X+B7jxL+yRpXiTR1Zde8LalqGo2ckf3/AC1vpjKoI56ANgdSgrtvg94ub48eMvD/AIlktZY9I8JWKzTrIm1JdXkXaSo7qihiD6sK9P8AhT8O5PAegSeHz4p1TXdKPmeXb38UOYzI5eQ7kUM2SzHBJ6mneCvhtp3gfwFceE/B2oXOjia4luBeJFHJIjSPngOpU4XCjI6KO9AHjP7G0k8M/wAXJbVA86a7M0Sn+JhvIH51u/sL3ltqXws1i5lYTarNrt02qO/LvIxBBY9T8pHWup+EXwWHw11y/wBQ0nxxrt5DqU5uNQtbuKBkuJDn5iQgZTk/wkUD4LQ6P411XxP4E8W6p4SfWF/4mFpawxTW8r5J8wJIpCtyeR0yfWgDyf4PWLaFrX7RPh3TdyaDZtLJbQj/AFcUjxz7gvpgBR9FWvSf2VYIrn9lPw1DcRrIjWN0CGAI/wBfN6123g34b+HfDHgzUPDFqLm4j1UzPqd3cSbri8llGJJHfuxz+HauV+H/AMELfwT4du9I0nxx4kkL2r2ljLcPHINPhd90gijK7AWPViCfTFAHivhu61DSP2BfEB0hnR1urqBnRsMkRnCscj24/GvbdH0vw74g/ZTg02OGB9Hn8MfIABtUiHIYdgQwz9RVz4VfB3S/Afg3UfBra1f69oF9vL2eoRREKX+/hlUE59zx1FYmk/AY6T4evfCGm/ELxJa+ELyVmk0lRESsbH5oUmK71Q8ggHnJ9aAPn/Xzc3n7AHh+fUgZpYdYWC3lkX5xAs8qKoPXbtJA9q9Y/bD0vTdJ8C/D7+y7G2sRY+J7OO1EEYQQqUfKrjoOBx7Cu9+KXwV0fxx4O0jwbHrWoaD4e0vyzDY6fHEFZkBCEsyluATxnBPJ5qH4j/Bu68faTo2m698QdeaPSZVuY2ht7aNpJ1LbZWxH1CtjHTjOM0Aes185/BzUGvv2wPiiurur31vbQQaf5i/Mlup5CZ5xyM44NfQWkW91aabBbXuoSahcRriS5kjRGlPqVQBR+AFef+PvhFpviHxzY+PNG1q/8M+KLRPKN9ZKjCePpslRwVYUAed6hp50b9vHTJdEUwprPh17jVkj4WTaXUMw9cpHz6/Wr/hon/hu3xSMn/kUIf8A0ZDXo/gT4c2fhvX9U8UX2rXuveJdTUR3Gp3ioGWJfuxxooCxoPQDnAzmuYsPgtf2fxJuviFF8S/EJ167txazyNa2pjeEbcR+X5e0D5V6dxmgD1+vn74I5/4ap+MHXGbT/wBAFfQNeUX/AMDtEuPihqPjqDxDr1m2qGN9Q06C4C29y8eNhfjJAIU7c44oA434M6fY3P7W3xXvrizglurRLQW8zoC8QYNu2ntnAzj0rjPDs9xo2iftNxaMTZi1urh4FgG0RFllDFQOnA7dMV7J4S+Dt14b8ca74wsviDrsmpa6D9v862tmRyA2whfL+XYWyAOOMHipPh78GofCPiLxBq0ni7VtZi8Ru8msWd7b25iunYMMnagK/fPCkDtQBw/w68BwfEr9nPQtKb4gTyeHLjS4Ibi1hsoB5Dxhd6buoKup5PPfvmvYvhHZaTpvw40TTtB1ObVNMtYDDbXcv3pUVioPuOOO2MYryXT/ANlfw5pep3i6P4z8VadoF7KGutHt7oLFKneMt94qemeuO9e+aXY2ml6bbabYW6W9paxLDBEgwqIowqj6ACgCxRRRQB42P+T2m/7JwP8A05GvZK8bH/J7Tf8AZOB/6cjXslABRRRQAUUUUAFFFFABRRRQAUUUUAFFFFABRRRQAUUUUAFFFFABXjn7Hn/JGE/7DGo/+lUlex145+x5/wAkYT/sMaj/AOlUlAHsdFFFABRRRQAUUUUAFFFFABRRRQAUUUUAFFFFABRRRQAUUUUAFFFFABRRRQAUUUUAFFFFABRRRQAV458D/wDks/xk/wCwxZf+kor2OvHPgf8A8ln+Mn/YYsv/AElFAHsdFFFABRRRQAUUUUAFFFFABRRRQAUUUUAFFFFABRRRQAUUUUAFFFFABRRRQAUUUUAFFFFABRRRQAV43H/yevN/2Tpf/Tia9krxuP8A5PXm/wCydL/6cTQB7JRRRQAUUUUAFFFFABRRRQAUUUUAFFFFABRRRQAUUUUAFFFFABRRRQAUUUUAFFFFABRRRQAUUUUAFeOfGL/k4T4K/wDX3q//AKRivY68c+MX/JwnwV/6+9X/APSMUAex0UUUAeOfFD/k6D4Of9cNc/8ASWOvY68c+KH/ACdB8HP+uGuf+ksdex0AFFFFABRRRQAUUUUAFQX9naahZy2d9aw3VtKpWSKZA6OPQg8Gp6821f4sQnxrf+EPCPhXWPFupaWoOptYtFFBaMRkI0srKpcj+EZ6H0oA1tI+FPwz0jUo9S0zwH4ctLyJt0c0WnxqyH1U44P0rs689+G/xU03xr4n1Dw3HoOt6PqumW4lv7bUoFieBi21V4JDZHzBlyMd67uO8tZLyWzjuYnuYVVpYg4LIG6EjtmgCeiiigAooooAKK474m+MNV8JNoY0zwjqXiEalqCWkzWgOLRGIBkfAPAyfyPIrsRQAUUUUAFFFMuJoreCSeeRIoo1Lu7nCqoGSSewxQA+ivJNP+NUuuWF3rfhP4c+LPEPh62kZBqVqkKC528M0MUjrJIAQRwOoIrr/hZ480n4i+HZ9e0OG6jsUu3tUNxHsdygXcdvVeSRg88UAdZRRRQAUUVBFeWs13PZxXET3FuFM0SuC0YbO3cO2cHH0oAnooooAKKKKACiiigAooooAKKKKACiiigDxsf8ntN/2Tgf+nI17JXjY/5Pab/snA/9ORr2SgAooooAKKKKACiiigAoooJAGTwKACivnzV/2sPBNn4kudFtPDHizVDDdNapc2lrE0MzBtuUJkBIz0OK9/tpGmtopmheFnQMY3xuQkdDjjIoAkooooAKKKKACiiigAooooAK8c/Y8/5Iwn/YY1H/ANKpK9jrxz9jz/kjCf8AYY1H/wBKpKAPY6KKKACiiigAooooAKK4r4g/Evw/4P1Cz0aSO91fX77/AI89H02LzbqYf3sZARf9piB71r6b4hmXwzc654n0mXwzHbK8k0d5cRSFI1Gd5aJmX8M5oA3qK8ht/jvpAsdO8Qal4X1/S/COp3QtrPX7lIhA5Y4R2QOZEjbs7KB34r11WVlDKQykZBHQigBaK8t+M3xnsvhXcWv9veEPEV3Y3kogtb2yFu8cspGdgUyhwevVRnBxmq+pfG6LQ9NGq+Kfhz460HTMAvd3GnxyJEPVxFIxT/gQFAHrVFYfgfxd4d8beH4de8L6pBqNhLkCSM8qw6qynlWHoea3KACiiigAooooAKKKKACiiigAooooAKKKKACiiigArxz4H/8AJZ/jJ/2GLL/0lFex1458D/8Aks/xk/7DFl/6SigD2OiiigAooooAKKKgS9s3vnsUuoWuo1DvCHBdVPQleoFAE9FFY/jDxLpXhTRJdX1eSdbdOiwQPNI5wThUQEk4B6DtQBsUVx/wh+IGl/EvwevijR7S6trKS4khjW5Ch2CHG7Ck4B9OtUfjT8VfD/wr0az1DWrW/vpL2cw29pYRq8z4GWYBmA2jjPPcUAd9RXmvwS+MGlfFb+030jw7r+lw6fsDy6lAkayM2flXa7ZIAyfqK7vxBfXWm6TPe2WkXerzxgFbS1eNZJOecGRlXgc8kdKAL9FeI+Df2hoPGEt9H4c+F/ju/OnymG7KW9sBC4zlSTMPm4PA5rovB/xv8D+IfFf/AAiM8mo6D4iJ2rpusWjW0rH0Xd8pPsDk0AemUUUUAFFFFABRRRQAUUUUAFFFFABRRRQAUUUUAFeNx/8AJ683/ZOl/wDTia9krxuP/k9eb/snS/8ApxNAHslFFFABRRRQAUUUUAFFFFABRRRQAUUUUAVjf2Kkq17bAjqDKv8AjR/aFh/z/W3/AH9X/GvyK8dgDxtrgAAA1GfAH/XRqxaAP2P/ALQsP+f62/7+r/jR/aFh/wA/1t/39X/GvxxALEKoJJ6AUssckUhjkRkdTgqwwR+FAH7KqysoZSCDyCO9LWB8OP8Akn/h7/sG2/8A6LWt+gAooooAKKKKACiiigAooooAKKKKACvHPjF/ycJ8Ff8Ar71f/wBIxXsdeOfGL/k4T4K/9fer/wDpGKAPY6KKKAPHPih/ydB8HP8Arhrn/pLHXsdeOfFD/k6D4Of9cNc/9JY69joAKKKKACiiigAooooAK+Q/E+r/ABC/Z1+LfibxK2hPr/gPxNqLX1w8I+aB2JY/N/Awyw54YAcivryvE/AXxk8L3mqeKfCHjvVLawuLLXL+1tpdTAjtr22EzbVWRvkJQfIVJzwOvOADX+GHjLwT8TNRu/G3gbU4W1saZ9iuLO5XY8fz7kMqj5iA2QCMjBNeb/s9SfEq6+NnxD/tLW9EvZLbVIYNVkeGQEoqnasA6KAOBu+tZ/wm8N+HZP2u7zxB8KlJ8J2+nSLq09rn7EblwR5cTdG52sQOByRWj8I/FmkeGf2iPihoOqfbBqusa1H9gs4rV3eZCOXHGAgBySSBj1oA1tQ+L3iPxVB4g1PwX4q8H6DY6XPNb2EOqgyzai8X3nbDL5SEghfvE9TiptA/aMivfgVH42vNHittdk1NdFjsZZTHC942CrbyMiPY28nsARXnHwZ+Ifhz4P6jrfwz+LmiR2E9nfTXNhqLWIlSeJ2LdcZIJyVYZHOOMV0Xx0k8UeMvgxp/j7w74S+y2+i+KItZ0/TZbTE81lFHsEssY6lnJbb/AHCPSgDQ8Q/Gjxd4E8W+H/7c17wr4u0PVphb3aaNCyT2Lkj5h8zb0GcAnGcdqueKfih8YY/jfd/DfQ/D/h6S4bTHurImZygXnZLK5xjGMbAOSRzR4b+O3gXxnp2naf4A8Li58W6kyR/YH09dlkcjfLNIBjy155HJ44Gay28XeFk/bqeZ/EWmLD/wj4sfNNyuz7TuP7ndnG//AGc5zx1oA1PFvxL+Mvg3S/AcPifRPDtvea3rEGn6hLFI0jLulAO1B8oyh67jg9q2fjr8TfiD4H+IXhLRtG0DS7/Tddvvs8C+cftNwwCbo+cLHy4w2TwDxWL+2h4k0PTZPh9Y3mp2sV1F4os76WJpV3xwRv8ANIw6heep44NZv7TXjHwo/wAX/gzJH4i0t4rXVzeXEqXSMkMD+SUkdgcKrDkE8Ec9KAOk0r4hfFDw78c9A8F/EG18Oyab4mgmkspNM3g2siKSY2Lffx8ozgfeyPSti/8AH3iXxR8Z9W+Gvgu80/SBoVktzqOo3lqblmkfG2OOPcox8wJYmuG+OXi7wqv7T/wmmPiTSfKsftTXcn2tCkAlRPLLtnC7uoz1GD0rF+IvjPwv4N/ar1LWE8SSeEZzo8S3k01i1zBqpfBUgL90KAPmGcke1AHoXwT+J3xB8V/EHXfBviDRNAj/AOEbmNvqV5b3Lq8jc7WSIgjBxzzxXr3i3Sf7e8KavofneT/aNjNaeZjOzzIymcd8Zrxz9mbWPhfNrOvf8I344XxN4r1mY3+qTSwGB5O2EQqBsXPQZPPNerfEq+udM+HXiXUrK4NtdWmkXU8Mw/5ZusLMrc+hANAHyt8Nfi14u/Z9e3+G/wAWvDt02h2rGPTtVtU3ARliRjtIvXphh0xX0B4fuLe6+Hes+IvhDqWmanJql5LqVus2TB5xVfMiIXlSSpPPO5ia57Rvip8JviH8Nki8dX2kWUrWinUtK1orDLE+35iqvgsDyVZOoI78VzX7D3h2bRrPxtf6bHfR+ENQ1UHQPtalWlhXePNAPOCCgDd8e1AHX/s9fEzWfiD4A1rXvEM2maXf6dczW89rHG3+hGMctJk5Pc446VzV18YfGWl/CPSfFuuLollN4i1WOx02do3EFrA5YC5lBOTkLuC8deTXIfFbwl4n8N/Hi58PeElEWhfFCMQ35G7FsyHM7rjgEpnn/aNesfH258CaB4K8PeGfGmm2snhPULxNNleUkfYwIm8uVSOQQVAz2zmgC54e1D4nr4nm0y41Pw9remXOiTXelarBatFFJch0VUl2swCgNn5SdwPbFeX/ALMV18QpfiT8S7jWNe0i9jtNeEWsXEkDiRxEsijyQDhUAUAA9AO9VfgXpJ8E/tEL4T+HvjZvFHga70uW8vIEuBcRac2SI1LqSoYlQB0JBOR3pfgj4l0vSvix8XvBl79sGua54jkWytEtXZmjYyAzE4wsahgxJI+U5Gc0Aa+ofGbxZ4i8L6r4x8I+JfBuk2FrJL/Z+lX4MtzfRxMQXdgw8stg7VAPBGTR4u+Pni6T9niz+J3hfQdNgYubbUEvXcm3mDbf3aADev1I61xfwF+KnhP4Y6Fc/DT4saCNM1rQppFtpzp4l+1RliwA4yWJJ2noQRyMVvftO+KU1D9lq5m1i0tfD13rF8k2maVJtjuTb+ZlS0fXftGWxwMigDY+KHxS+MngXRNH+IOpaHoCeFp54YrvSkZnvUVxkMZM7AT6DIBwDU/xF+Jnxh8C3egeLde0fw7b+FNT1OOzm0uN2e8tkkztLy8JuwMnAIBGO+axP2wfF3ha/wD2Z9MtrHxFpd3NeTWbW0cFysjSqmQ7AKScAqQT2Ix14qT9tTxh4Vv/AIG6Lb2HiLS7yW91K0mt0t7lZDJEhcM4CknaCpBPTIx14oA+oKKq6TqFjqumwahpl5b3tnOgaGeCQPHIvqGHBq1QAUUUUAFFFFABRRRQB42P+T2m/wCycD/05GvZK8bH/J7Tf9k4H/pyNeyUAFFFFABRRRQAUUUUAFc58TdN8Raz4E1bSfCt/a6fq95bmCC6uN22ENwzfKCdwUnHviujrlfin4+0L4b+FG8TeIlvTYJPHCxtYfMZS5wCRkYHvQB88eF/HHxQ+AN9oXhL4m6XY6j4LdksLLVdPTHkADAzgc+4YAnBOTX1gjK6B0YMrDIIPBFfP/xb8X+F/jR4Nh8C/D67/wCEgvtSvLdpJ4IG8nTokkV2lmdgAmACAv3iTwK98tIVtrSG3UkrEioCe4AxQBLRRRQAUUUUAFFFFABRRRQAV45+x5/yRhP+wxqP/pVJXsdeOfsef8kYT/sMaj/6VSUAex0UUUAFFFFABVDxHqcOi+H9R1i45isbWS4f6IpY/wAqv1leMdIXxB4S1fQnZVXULKa1JYZA3oV/rQB8l/ADX/H8Oi+JvjKPh3P4n1LV7h5ZL6S+SMpap1it4yCzBSCPfYK3v2h/irZ/EL9kiTxF4ZM1omo6lDp95BKcPEdxLIcdRwvPcVt/s1eONA+H/wAKrvwH8QL608P614XmnjuLW8lCNcxM7OskQbBkDZIG3OcD1rk9I+DWv67+y14ot47G5s9T1fWJNd0ywkGyQIrExoV/hZkJ4+lAHrHx20myT9k3WdMMCLBbaFCY1HRSmwjH4iuj/Zw1K61f4F+Dr+9keW4fS4leRzlnKjbkn1OK8n+JHxM0vxh+zfb+FvDs32zxjr1vDpa6KnzXcEwZVm82PqiqFbLHA5BzXuvwu8Mjwb8O9A8L+YJG02wit5HA4d1Ubm/E5NAHhX/BQL/kTvBf/YyRf+i3r6WniingeCeNJYpFKujqCrKeCCD1FfK//BQPxBof9ieE9HGsWLaja67HcXFosytLFEI2+dkHKjkdeueK9Z1/4+fDOw0l7rSvEEXiK9KE2+n6SrXFxM2OBtUHb9WwP5UAeK/Au5tfhl+1J8RfB1rI0HhkWc2pGPJ2W6xhXyB7KxH0ArotZ+NPjXUPAlz8QvD2v+DLK1jzcW3h25DS3c9srY+aQMNsrDkIFIHrmq3wa+F/jLxBH8RPiN4wsf7L17xfp9zaadYynmCOVCAX/u/wDB5wM4HSsT4FfGjwV4N8HJ4E+Jfhx9M8T+HwbRIxpgkkvAp+QKMZ8wjA54PBzzQB6X4h+PMi/Bvwl4s0TRR/bXiu9TTrO0umKx29wWZJGc9Sishx65HSqPj34g/Fn4deOfDXhq8/4RrxQniZxb2dy8L2At7gEBlcAvlTuGD161g/tO30V5+z54a1TxVo9x4ev7nXYZ7OS2iP/ElDSOySSqv3mEPDLxlzxVPTfiB8JvFPxF8M+IPGPxZh1a50QBdMtRpj2sP2hsAzSHBy2QMDIUUAdT49+J/xc0X4v6B4GsfDXh6R9YsnmgC3Dv8AMFwWkYgbFVgTwDkY6VYufif8QPCuhaD4d8dQ+HbHxvr19cQ20xl22VvbRjd58mCT04C55PpWB8UPGPhS2/bE8Cyz+I9Ljis9Mnt7qQ3K7IJHJKK7ZwpII646j1qx+1nPqPhTx14E+KsOijW9D0kzW2pRLEJAsUo+8cggAgnB6ZABPNAF7wr8YvEWm/G7Tfh74j1PQvFGna1D5llq2jwmL7O+HwkqbmHJQ9D3U+tPv/i3rviqXxFceDPFXhLw/Z6NeTWNsmrKZZdQmiA3tgMPLjJOFPzE9cCtTwL8W/BvjzxJo2k/DXRBdO7fadVun08RR6dAEY4ZsY81m2oAM9Se1eS/Cb4heHPg74k8S/Dn4saGtns1a4vNO1J7ASJNFIcjnBJU4BBGeWIOMUAd1pv7RV5qHwEi8atpVtp2sNqsWkTefuNtBI5H789ygBzj1GM969A8G6n8QV8cafY6tq+ieIfDN7p8txDqun2ZiJlUphGAdlAwSQQTn2xXFeL/ABz4Y1b4Wrq3jLwnBZ+B9d1qOyhS7gMUotWGFu2VeVO7kdwADXH/AAg0eHwL+0Rpvh34YeNm8S+DdSsZbrULKO6FzHp4HCEupKgk4x0PXINAH1jRRRQAUUUUAFFFFABXjnwP/wCSz/GT/sMWX/pKK9jrxz4H/wDJZ/jJ/wBhiy/9JRQB7HRRRQAUUUUAc58RfFD+D/DbaymhaprhWVI/sunRB5ju/iwew718xeHfi09t+0x4p8Tf8K98XSPd6NawfYEswbmLaB87rnhT2NfUHxB8ZeH/AAH4cfxB4mvGtNOSRYmkEbPhmPAwOa+d9G+MnwhsPjfr3xEbx2sltqmm29klmNOmDxmPqxbGCD9KAPpDwXrjeJPDFjrbaXe6WbpC5tLxNk0XJGGHY8Vd1r/kD3v/AF7yf+gmq3hLX9M8U+HLHxBosxn0++iEtvIVKllPfB5FR+NdX0rQ/DF/f6zqVnp1osLKZ7qZY0BIIAyT1J4A70AeQ/sKf8m/2f8A2ELr/wBDqn8bfB/xv/4WV/wsT4f6lolwthYm0tNMlQmRoz80n3gF3Mw7EHgCo/2C9c0a6+C8Wj2+qWcupW97cSTWglHnRozDDFOu0564xXZ3fx/+GOneL9X8K63rU2jalpcxhkW9tmVZjjrGVzuHp0J7A0AJ+zn8Wl+KPh++XUNNbSPEWjzC31SxbPyOc4YA8gEhhg8gqa9Sk/1bfQ15F8CNFuLrxx46+Jh0640uw8UXFuun2txF5crwwIV8906qZGZmAPOOT1r1LXdU03RtKn1HWNQtNPsoh+8uLmZYo0zwMsxAHJxQB88fsNfe+JX/AGMkn83o/b88P2f/AArXT/G9sv2bXNG1GEW13GMSBWJ4z14IBHvXKfsefEjwH4dl8fLrvivS9ON7rr3Fr9om2CaMl8Mueo5Fa3xv1fVf2hNQ0z4d/D3T75/DSXSXWq6/PbPFbFV4AiLgb8ZJ46nHbmgDuNX+MN5Ho3gbRNPutLsPEHiTSlv573VXIgsoQg3SFRgu7NkKuQODkiqfw2+MHiE/G1vhl4ovNG1+G8ga40zWtHiZIzhC/lyrlgrYR+/XHrXLfH8T/CX4q+B/HzaAdX8H2OjDQr8CESNCgckNzwDypBPXBGRmvRfh58T/AAt488YadYfDfRVuNOt0e41fU2sPJitlMbBIUOBmVnZSR0ChuuaAM3QfH3xA+JF54yvPAt5o2jab4cvJbC0jvrRrh9Qnj+8XIZfKQ44wGPPtVD4c/GD4meNPhfrnjKz8J+G4BpoljEUmoSbjJCAZNw28DHTnk15d4d8e+F/BvxH+KFnbeOZvBEGo6tLENOvNLe6KyDh7pG/h3MXKpjGNuc8V6h4C174QeH/2dfEem+DvGVpd2NraXAvLq8kMUstzNGwBYOAdzHAAA9hQBX+EnxE+N/jbTPC3ip9F8PW3haZ5Bq8zvslaNc5lRS3yqOg6k4zxmodR+NHijxB4R1Txr4S8SeEdIsbMztZaRqKGS6vY4WYMXIYeWz7TtUBuo55rY/ZGvtK8Q/s12Ph/TtVs5b6KzmtrmFZAXt2csBvXqBz+PavMvgP8WfCHw00O5+HHxX0A6VrOhzzLDO+niT7QhcsoyBndzweQwwc0AenwftBQ3fwg8MeKI9Nt7LXfEeoDSoLW8lKW8FwGKvI79fKUDdnGeQKy4/jJ4n8L/FXw74b17WvDni7R/EDCFbrR4GiksZcgfOu5gVywx3IzWD8ervxRd+AfBHxXtfB3l22h67JfvpDW2JEsXOEaVOxZVBbj5fMH90muv8I/GrwN43vdG0n4ceH/ALXrV7MjXSPpwRNOhB/eSyuBjgZ24JySKALNv8QvGXi7xt4w0bwhrXh3TLrw3cG2t9Iv7dpJ9QZVyXLbgUUngbQ3vXqvw/v9V1TwTo+oa5AINUuLRJLuIIUCSEfMAD05r5f+KWm/Cjx5qPi7XX8TWfgTx94evJ4zPHeCE3QjGY3KkjeWwBleQR+Fe9fs5al4m1j4MeHNQ8X+a2rzW2ZHmXa8i5Ox2B7lcH8aAPQqKKKACiiigArxuP8A5PXm/wCydL/6cTXsleNx/wDJ683/AGTpf/TiaAPZKKKKACiiigAooooAKKKKACiiigAooooA/ILx3z4410Dk/wBoz/8AoxqyZ7e4t7hraeCWKdW2tG6FWB9CDzmtzxbd3Fh8RtVvrSTy7i31aaWJ8A7WWUkHnjqK+hLD4wfCPXbKH4neMvDKS/EnSYxEtlEmLXU5sfu7lhjA245B6cYzwAAY/wAPPBvh74N+FbX4ofFCzS7124XzPDnhuT7zN/DPMvYDggHp9cCvDvHfijVPGfi3UfE2tPG19fzGWXy0CqPQADsBgVL8Q/GWv+PPFV14j8R3rXN7cNwP4Il7Ig7KPSueoA/Xn4cf8k/8P/8AYNt//Ra1v1gfDj/kn/h//sG2/wD6LWt+gAooooAKKKKACiiigAooooAKKKKACvHPjF/ycJ8Ff+vvV/8A0jFex1458Yv+ThPgr/196v8A+kYoA9jooooA8c+KH/J0Hwc/64a5/wCksdex1458UP8Ak6D4Of8AXDXP/SWOvY6ACiiigAooooAKKKKACqdxpemXEJhuNOtJoixco8KsNxOScEdSSTVyigCGytLWygEFnbQ20Q6JEgVR+Apfs1v9o+0/Z4vPxjzNg3Y+vWpaKAKt5punXsiSXlha3Lp91pYVYr9MirO1du3aNuMYxxilooAq2em6dZyvLZ2FrbyP95ooVUt9SBSnTtPL+YbG1353bvKXOfXpVmigCCezs7h989rBK2MbnjDHH40xtO09vvWFq3AXmFTwOg6VaooAqvp2nuxZrG1Y8cmFSeOnavnuKz+L/gn4ieKtQufhrYfESw1u7E1tew38ME1vAuRHARKD8qqegGM5Oea+jqKAPJPA3hfxFr3jrTvHXifwhpHg0aZbzQ2WnWsyXF1KZQAzTyooXaAvyoueSST2r1maOOaJ4Zo1kjdSrowyGB6gjuKdRQBRvNH0i8dXu9Lsrhl+6ZIFYj8xWd49ufEWmeCdSufBmlWuoa3Bbk2FnMdscjjop+ZePxH1rfooA8f+Dui/EbXvFH/CwPixpumaTqVtaNY6Vpdk25bdGbMkrHc3ztgD7x4HavW7m2t7pAlzbxTKP4ZEDD9alooArWOn2NgrLY2VtaqxywhiVAT74qQW1utwbhbeITEYMgQbiPr1qWigCpc6Zp11cLcXOn2s0yfdkkhVmH0JFS3Fra3BU3FtDKV+7vQNj86mooAqnTtPKqpsbUhRhR5K8fTig6dp5Cg2FqQowoMK8DOcDirVFADYo44oxHFGsaL0VRgD8KdRRQAUUUUAFFFFABRRRQB42P8Ak9pv+ycD/wBORr2SvGx/ye03/ZOB/wCnI17JQAUUUUAFFFFABRRRQAUy4hhuIWhuIY5Y2+8jqGU/UGn0UAQWdnaWaFLO1gt1PVYowoP5VPRRQAUUUUAFFFFABRRRQAUUUUAFeOfsef8AJGE/7DGo/wDpVJXsdeOfsef8kYT/ALDGo/8ApVJQB7HRRRQAUUUUAFFFFAFW603Trqdbi60+1nmT7skkKsw+hIq1RRQBWi0+whu3u4rG2juH+9KsSh2+pxmrNFFAFeaxsZpDJNZ28jnqzRAk/jRDY2UD74bO3ib1SIA/pViigAqpNpmmzXa3c2n2slwuNsrQqXGPfGat0UAeM/tDaD8R7zxN4Q8S+DdJsPEunaFPJPeaDdTiL7TIwCpIC2FLICxBJ+U4IDZxWTqFr8QPiRpNx4Zvvgzo3g21vE8u71PUr2C8MaE/N5UUSgtJjoWIAPrXvlFAGbpuhaXY6da2MdnDIltCkKvLGrOwRQoJOOTgCr8sUcsRhkjR42GCjLkEemKfRQBXsbGysUZLGzt7ZWOWEMYQE++Kbe6bp986PeWNrcsn3TLErlfpkVaooAintreeIRT28UsY6K6AgfgajsdP0+wDCxsba13nLeTEqbvrgVZooAKKKKACiiigAooooAK8c+B//JZ/jJ/2GLL/ANJRXsdeOfA//ks/xk/7DFl/6SigD2OiiigAooooAZNFFNGY5o0kQ9VdQR+Rqv8A2Zpv/QPtP+/K/wCFW6KAGxxpHGI40VEUYCqMAUk8MNxH5c8McqZztdQw/I0+igCC3s7S3cvb2sETEYJSMKSPwpk2m6dNci5m0+1knHSR4VLfmRmrVFABTJ4Yp4zHNEkqHqrqCD+Bp9FAFQ6Xpv8A0D7T/vyv+FWY40jQJGioo6BRgCnUUAR3EMNxC0NxDHNEwwyOoZT9QarGwjtdNnt9IhtrGRkbyzHEAquRwxA684q7RQB8yfDlfjJ4B0abw3r/AMFrLxncC7muH1u21e3Q3ryMWLyeaNxbJxkheFHHHPpvww8EahH4k1bxr4p0PRNH1DVLeK2j0nT1EkdvCh3DzZMASylj1AAAGBnrXp1FAENva2tuWNvbwwluuxAufyqO503Trq4W4ubC1mmT7skkKsw+hIq1RQAjqrKVZQykYIIyCKr2On6fYlzZWNtbF/veTEqbvrgVZooApXGj6TcSiW40uylkB3B3gVjn1yRV0DAwOBRRQAUUUUAFFFFABXjcf/J683/ZOl/9OJr2SvG4/wDk9eb/ALJ0v/pxNAHslFFFABRRRQAUUUUAFFFFABRRRQAUUUUAfkD48/5HfXf+wjcf+jGrFr9lTDCTkxIT/uik8mH/AJ4x/wDfIoA/Guiv2U8mH/njH/3yKPJh/wCeMf8A3yKAMT4cf8k/8Pf9g23/APRa1v0AYGBwKKACiiigAooooAKKKKACiiigAooooAK8c+MX/JwnwV/6+9X/APSMV7HXjnxi/wCThPgr/wBfer/+kYoA9jooooA8c+KH/J0Hwc/64a5/6Sx17HXjnxQ/5Og+Dn/XDXP/AEljr2OgAooooAKKKKACiiigAooooAKKKKACvM/ix4z1KPxVonwz8IXUdv4m15WmlvGTeNNskz5lxtPBc4KoDwW69MH0yvnD4Y3T6p+3H8R57os7afo0Nrbbj/q4/wBwSB9Tk/iaAHftWXfjD4beANH1jwh4/wBftZFuobCWO4WC4WYNuJlYtHu8wnk847ACusbwT8WIvDcOoaD8YL291YwLKIdV0y3NtKxAO392oZB75Ncx+31/ySDTf+w5bf8As1e+aH/yBLH/AK9o/wD0EUAeQ/s7fGLUvGmrax4I8babDpXjPRGIuYYuI50BwXUEkjBxkZPUHvXr99qmmWEscV9qNnaySfcWadULfQE818saTcLL+3/4hvtLZZIbHRnN35fTcsKBkY9jux+VRfDnwzrHxa+FWpeIdZ8HaJ4g1PxBLdg6reakyzWzLI6RLGu0+UseBgKRnGTnNAH1vkYzkY9ap2Oq6XfyyRWOpWd1JH99IZ1cr9QDxXzB8StM+J3gH9kCbQ9X1pr7ULO/SC7u7OZ3kj09mBwX+9xnBPZTWb+0DoHgq6tfhgfhjHapqGqXkVuItGn8qa6sioLmQxkMcEcs3IOc80AfXM1xbwvHHNPFG8rbY1dwC59BnqaZaXtndxvJa3dvOiMVdopAwUjqCR0NfLf7QPw70W2+Lvwr0vTbvVrKO/vJLWZ1v5XYRovRdzHaSCy7hzg1P8VvBum/DCLwr8P/AAJDNFp/jTxL5mpW9xqLRCZI1TMAkHzKr5A9TgDPNAH0xp+qaZqDOun6jZ3bR/fEE6uV+uDxTtQ1HT9ORZNQvrW0RjhWnlVAT6DJr54u/hJ4wg+KXhbxl4S0Pw/4Ij06dE1WOyvmK31vuUFWQKFJCbxzydw9Kz/C0Op/E34hfEa+1bwjoviqDT9WbR7SDUdQKrZQRhlISPaQpc/Nv6k5GeKAPp6KaKWFZo5UeJl3K6sCpHrn0qrZ6tpV8xSz1OyuWyVIhnVznuOD1r5qsfhj8VvC3wG8ceFbe+ivJZ7hLjR9PtrxneO23Zktw5wRlQB19cdab8EfFXwx8UfErw8kHh7/AIQLxrpEMtvNpclt5S3gKYwDxlhjcNw3YJ5NAHpOl+JtU8A/FXTvh94m1GbUtG8QpJJ4d1K5IM0cqcvaSt/FgEFH6nIByea9br5v/b3un0nwZ4M8Q2qgX+m+KIJbd+6kRyPj8Si/lX0fG25FbGMgGgBa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vAtQ07/hA/2wrbxPcfutG8daZ/ZvnHhEv4whRGPQF1jG3uSSO1e+1k+LvDei+LNBuND1+xjvbGcDcjEgqwOVdWGCrA8hgQQRkGgDyf9qbwF8QPiZodp4b8M2fh+Gxguorxry+1CRZGdd3yCNYiAOR82459BWlJD8frzQo9Hgg8C6BL5KwnUobu4u3jAGCyRNGoz6ZJxXp+hWMml6RbafJqF5qLQJs+03bBppAOhdgAGOMDOMnGTk5NXaAPMvgf8HtI+G2n6hNNey65r+rsX1XU7hcNOSSSoGTtXJPGT1615d4d+E3xu+FfiTV7X4V69oF54V1GZp4rTWHcfZnY9cBTyBgZBw2BkcCvp6igD52+Neh6x4e+BkHgePxT9u8Z+LtXjhkmlUL/AGncTSL5qEdI4RGAvoEUL3xVO20z4++C7WbWLXwZ8Jtljbszm0EkLmJQWYKcKF4z6CvX/i58MPC/xO0i2sfESXkUtlKZrK8s5zFPbSEY3IeR6cEEcDjiuX0j4DaZFKkfiLx94+8Wacv/ADDNX1ppLSTBGN6KF3gY+6Tj2oA5jxlovxI+JXiL4d/ETw3o3hyDT9JRdQSC/wBTlSWdpUG5DthIQAdDls9fauu/aH+Fl38VPBGnx2t7HovibSp1vdOuFkZkimxym8AHaSF+YDIKg47V6rDHHDEkMMaRxooVEQYCgdAAOgp1AHhfgjwn8dNbvtItPij4g0JND0ueO5lj0xS0+pSRMGjEjYUKoZVY4HzYwR3rF8S/CX4peD/i7qvjn4O6xpC2euv5up6XqbMsZlzkkYByCSxzkEEkcg19HUUAeKXfgD4oN4A1G8PiLTbz4gahf214ZmLQ2VssLfLCgAJKgFgTgFt341Ff/D3xd42+KPhDxd4p8PeHfDz+HHeae5sL5rma/YrhUGY02IDk/MWPOPevcKDyCAcH1oA8F/aV0t/iD8Qvh98NLNTKseof25q7Kf8Aj2tIflBb03lnUe9e9VzngvwbpPheXULy3e5vtW1OUS6jqd64e5umAwoZgAAqjhUUKqjoBXR0AFFFFABRRRQAUUUUAFFFFABRRRQAUUUUAeNj/k9pv+ycD/05GvZK8bH/ACe03/ZOB/6cjXslABRRRQAUUUUAFFFFABRRRQAUUUUAFFFFABRRRQAUUUUAFFFFABXjn7Hn/JGE/wCwxqP/AKVSV7HXjn7Hn/JGE/7DGo/+lUlAHsdFFFABRRRQAUUUUAFFFFABRRRQAUUUUAFFFFABRRRQAUUUUAFFFFABRRRQAUUUUAFFFFABRRRQAV458D/+Sz/GT/sMWX/pKK9jrxz4H/8AJZ/jJ/2GLL/0lFAHsdFFFABRRRQAUUUUAFFFFABRRRQAUUUUAFFFFABRRRQAUUUUAFFFFABRRRQAUUUUAFFFFABRRRQAV43H/wAnrzf9k6X/ANOJr2SvG4/+T15v+ydL/wCnE0AeyUUUUAFFFFABRRRQAUUUUAFFFFABRRRQAUUUUAFFFFABRRRQAUUUUAFFFFABRRRQAUUUUAFFFFABXjnxi/5OE+Cv/X3q/wD6RivY68c+MX/JwnwV/wCvvV//AEjFAHsdFFFAHjnxQ/5Og+Dn/XDXP/SWOvY68H+PniLRPCn7QXwj13xFqMOnabbw60JbiXO1C1vEq5x6kgfjXU/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lD/k9pv8AsnA/9ORr2Svl8fGL4Zf8NXt4q/4THTv7F/4QYaf9s+bZ9o+3eZ5fTOdnNeo/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Xjn7Hn/JGE/wCwxqP/AKVSVqf8NBfBn/ooOkfm/wD8TXl/7MXxi+GPhr4WLpeveMtOsLz+1L6XyZd27Y9w7KeB3BBoA+n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vHPgf8A8ln+Mn/YYsv/AElFan/DQXwZ/wCig6R/4/8A/E15h8JfjF8MdJ+KXxR1TUfGWnW1nquqWstjM5bE6LbhWK8dAeKAPp6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uP/k9eb/snS/8ApxNav/DQXwZ/6KDpH/j/AP8AE15dH8YvhkP2rZfFP/CY6d/Yp8ELYC8+bZ9o+3GTy+mc7eaAPqC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z4xf8AJwnwV/6+9X/9IxWp/wANBfBn/ooOkf8Aj/8A8TXBeJ/iJ4K8dftEfCFPCPiKz1drO61Q3Ag3fuw1n8ucgddp/KgD6MooooA8X+Ldvb3f7TPweguoIp4mg1zckiBlP+jR9Qa9V/4R7QP+gHpn/gIn+FeX/FD/AJOg+Dn/AFw1z/0ljr2OgDM/4R7QP+gHpn/gIn+FH/CPaB/0A9M/8BE/wrTooAzP+Ee0D/oB6Z/4CJ/hR/wj2gf9APTP/ARP8K06+R/2wvBWheFviD4O+Ji6NFLpU2qpDr9qqny7klgwd16cgOCT14zQB9S/8I9oH/QD0z/wET/Cj/hHtA/6Aemf+Aif4V8y/t2+EPDUPgfR/iJptvbxXltdW8DCFti3tsR8qEDggADB7A16v4h1LwT/AMMyyawmi6fP4cOiLNa6eIh5TOygRRqB0JkKgEc5PrQB6H/wj2gf9APTP/ARP8KP+Ee0D/oB6Z/4CJ/hXm/w00/wb8D/AIWaNZ6xcQ2F9eojXRVHmuL26K5YIiBpJCM4AUHAFdd4L+JXgXxjp9/feH/EdpcRacT9uWUNbyWuM5MiShWQcHkgDg0AaVppnhK8kmjtNP0S4eB9kyxQxMY2/utgcH2NWP8AhHtA/wCgHpn/AICJ/hXDfA22+FqXviu++GeoJfm81LztWlinkliM7bm+Rm+Uj5mPyEjmtLXvi78PdE1C7stQ8QENYyLHezQWc89vaOTgLNNGjRxH2dgaAOkn0Pw1bwvPPo+kxRIpZ3e2jVVA6kkjgUlrovhi7torq10nR54JUDxyx28bI6kZBBAwQR3rx39pPU/AHxC+A/iq70jXdJ1+bRrT7RG1hqCy/ZpCw2swjbgkAgbu2fep/hj8Y/hn4U+HXgLwx4g8X2Flq0uhWK+QQ7iImFMCR1UrF1H3yOOaAPX/APhHtA/6Aemf+Aif4Uf8I9oH/QD0z/wET/CvLP2jfjbpXw2j0/RrS7Q69f3MAI8velpbs/zSycYGVDbR1JB4wCa9U8Na9pHiXSY9W0O+S+sZGZUmQEKxBwcZAzzQAn/CPaB/0A9M/wDARP8ACj/hHtA/6Aemf+Aif4VX8Y+LPDvg/TV1DxJq0GnwSOI4t+WeZz0SNFBZ2P8AdUE+1Z3gj4j+C/Gd9eaf4e1pZ7+y/wCPmynt5ba5iHqYplV8cjnGOaANW50XwzbQPcXOk6RDDGpZ5JLaNVUepJGAKg0qx8G6ta/a9Ks9Bv7fO3zbaKKVM+mVyK8C+OPxL8Haj8d/A/hPVdbtZvDNjPdy65bzIxg+0xqVhWTK4cq6n5eRkgkdK9S+Evw58FeHNe1Txx4JvLpbDxJCkgs43AslGc+ZEm0EZ+vc4oA7b/hHtA/6Aemf+Aif4VXOl+ExqC6edO0QXjRmVbfyYvMKAgFguM4yQM+9eS6r+0H4ai+O1t4Ni1aODRbOynbUb14iUmucqEjjOCTt+bkcEnHOK4/TW8JeAv2y9d1aW6g0jRz4TN5cz3M7bd7yQ5bLkncxxx1JPSgD6S/4R7QP+gHpn/gIn+FH/CPaB/0A9M/8BE/wrG+G/wASPBPxGs7q68G69DqiWjhLhRHJE8ROcZSRVYA4ODjBwfSs/wAYfGH4c+E9RuLDXPEixT2pVbvyLSe5S1LfdEzxIyxE9g5BPWgDqf8AhHtA/wCgHpn/AICJ/hR/wj2gf9APTP8AwET/AAqzpOo2Gr6bb6npd5b3tlcoJIbiCQOkinuCODXg37afwtsfE/w31HxfpNksXiPSIxcPcQ5V7i3QfOjY67V+YE9Npx1oA9w/4R7QP+gHpn/gIn+FH/CPaB/0A9M/8BE/wriv2ZtV8Paz8E/Dl/4bsLfT7V7fbNbQjAjuFOJQe5O8McnrnPeuC8A+DvA2ofGbxx8VbixsbLRtEvPslpNLJst/tcXz3d4QcKCHO0N0yrHrzQB7l/wj2gf9APTP/ARP8KrvpfhNL+PT307RFvJEMiQGGISMo6sFxkgZ61zmgfGT4b654jt/D1h4kUajdrutI7m0ntluhnAMLyoqy57bSc9s147cw+F/Av7ak+rTXFvpGnt4YmvL24uLg7N5ZQWJY9TxwOvagD6N/wCEe0D/AKAemf8AgIn+FVoNN8Iz3k9lBp+hy3Vvjz4UhiZ4s8jcoGRn3rL+HXxN8C/EK3vZ/B/iGDU1sSBcr5ckTxZzglZFU7Tg4bGODzxWD8MD8KL74meLtb8C6vb6nr92kDazJa3LzQgHcE2tzHklGyFJIxzjNAHd/wDCPaB/0A9M/wDARP8ACo7jRPDVvBJcXGkaRDDGpZ5Hto1VQOpJIwBXO+Lvi38PvCuoXNhrPiDZcWYVrxba0nuhaA9POaFGEWc/xkVxX7V0fhzxZ+zZrfiC1mt9UtoLUXWn3VvOWj3F1XeCpw3BI5zjmgD1e20TwzcwR3FvpGkTQyKGSSO2jZWB6EEDBFSf8I9oH/QD0z/wET/Cud+H+raZofwZ0DVtZv7bT7C20i3ea4uJAkcY2LySePao/Cvxc+HvibxIPDmleIMau0YkitLu0ntJJkIJzGJkXzBgE/LnjnpQB03/AAj2gf8AQD0z/wABE/wo/wCEe0D/AKAemf8AgIn+FadFAGZ/wj2gf9APTP8AwET/AAo/4R7QP+gHpn/gIn+FadFAHho0bR/+Gz2tP7Ksfs//AArsSeV9nTZv/tHG7GMZxxmvX/8AhHtA/wCgHpn/AICJ/hXlw/5Pab/snA/9ORr2SgDM/wCEe0D/AKAemf8AgIn+FH/CPaB/0A9M/wDARP8ACtOigDM/4R7QP+gHpn/gIn+FH/CPaB/0A9M/8BE/wrTooAzP+Ee0D/oB6Z/4CJ/hR/wj2gf9APTP/ARP8K06KAMz/hHtA/6Aemf+Aif4Uf8ACPaB/wBAPTP/AAET/CtOigDM/wCEe0D/AKAemf8AgIn+FH/CPaB/0A9M/wDARP8ACtOigDM/4R7QP+gHpn/gIn+FH/CPaB/0A9M/8BE/wrTooAzP+Ee0D/oB6Z/4CJ/hR/wj2gf9APTP/ARP8K06KAMz/hHtA/6Aemf+Aif4Uf8ACPaB/wBAPTP/AAET/CtOigDM/wCEe0D/AKAemf8AgIn+FH/CPaB/0A9M/wDARP8ACtOigDMHh7QAf+QHpn/gIn+FeQ/si6No918HUludKsZ5P7X1AbpLdGOBcuAMkV7jXjn7Hn/JGE/7DGo/+lUlAHqH/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8h+Cuj6RN8YvjBFNpVjJHFq9mI0a3QhAbYdBjivca8c+B/8AyWf4yf8AYYsv/SUUAeo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8gj0bSP+GzZrT+yrH7P/wAK+WTyvs6bN39oEbsYxnHGa9yrxuP/AJPXm/7J0v8A6cTQB6j/AM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ryX4qadp9h+0L8GPsNja2u+71bd5MSpuxZjrgc17bXjnxi/5OE+Cv/X3q/8A6RigD2OiiigDxz4of8nQfBz/AK4a5/6Sx17HXjnxQ/5Og+Dn/XDXP/SWOvY6ACiiigArgf2hPBy+O/g/4g8PCMNcSWxmtc9po/nT9Rj8a76g9KAPj/4LXA+PXh7w94S1yF5rLwpotxDqP2mI7WvHBitzz1KIN3sRWb+z9qmpeII9E+BOqR3HneGvEMt7qRcEA2dsd0SHtzMy8ei19O/Cv4caN8PW8QNpJLHWtUk1CUlcbN3SP3AJbH1pvhP4baP4d+Jnijx1ZsftniBYRLFsAWLYPmIPcs3JoA8o1651LUP20p9Lg8Tw6NdQeF1j0wT2K3CtukV5AgZhhzg8jkgEdq6vwt8LNP8ADvxtufGmr+LxqOu+ILKSCawFikEVxGixhm2KTnG1CSc5J+lW/jr8D9F+KF9putLq994f8Q6aNlvqVl9/ZnIUjIPBJIIIIyetXfhr8LLnwlNqGsaj4w1PxJ4nu7Y2sWqaggYWsXBCRxA4A3AM3PzbR0xQBxX7LNitrr3xdsbNvJUeJpViIAGwsrHgD0Jrivg3rVv4c+EfxG+HviDRtSu9Zgv76DbbWTXK38kwIUI0YKs2SMjOR1r07wN8PLj4OJ4w8YXvjG81uz1AS6lqdsdPVHeUBm3RsGJXqRj6eleS/BTwnJrHgaPXNB/aAu/C8Oo3E95JpMcsLi0Z5CSrb2B3dMnAyaAOjg8F6n4F/YV1nSdcsoLTWDpkstyqRqHTfLvVHI6sobB685ql8SPDmg2n7AVjJa6PZQOulabfB0iAb7Q7xb5c9dx3Nk+hI6VveFfDvi/4leCvF/gS++Jsmr6Cl4ltFr6acjPdpsVpIVOQpCvwXGc8jNdPr/wX1zWvhDafDK6+IUg0iCKO3eRNIjEskMWwxITvwNpTk989scgHEftMTST/AAj+Ek8jFpJNZ0x2buSYCSa+na8j8Z/BiXxd8L9F8Hax4wu/tmiXMM9hqlvZpG6eUuxA0e7DHbnnI55rv/A3h+Tw3oKafc6zf61ds7S3N9evmSaRsZbA4QcDCrgCgDxPXdSa+/bo0XStYCGzsNAkk0pJCCPPcZZ1B6PjcM9cCq/7Sdi2j/tE/B/xToamDVr/AFNtOu2jXma33RghsdcJJIPpj0Fek/GD4S6b4+1HSdettVu9A8TaM+6w1W1UM6DOdjKeGXrx7n1p+gfDO4Pjm08beNPEcniXWdOgaDTALRba3sw4w7rGCcyN3Ynp26UAcR8Vf+TwPhP/ANeWo/8Aoo175XkHjH4QeIfEPxR03x+PiLNZ3ukGRdMt00mNooI3zlWy+XyDgnjOO1es2MdxFZQR3dwtzcLGqyzLHsEjAcsFycZPOMnFAHgt1/yfZZf9inJ/6GKpS6Vpuq/t4yjUrC3vBaeFhc24mQOIpQ8ahwD/ABAMefeu4+IvwbXxV8SLPxvYeMNX8PXsdkbC6WyVSZ4CfmUMeUJHGQCR1HNVtN+DusWPxdPxGi8fTNeG1WxNtJpiNH9kBX93kvnd8g+frnJ9qAOR8Bxx6R+2B8VoNMhjto5NCtrto40AVptkR34HclmJ9SSaxv2XdG1fx58BZ4bfxvZxxalc3i6zato0c0nnSuS5dy43FlKkEjvjtXpXhX4R67ovxbv/AIjT+Pnvr7VIkt9Qtm0lEilhTaFRcOShAQc89+tczf8A7NMdj401LX/AfxA1zwdb6oS13ZWSBkJJJbadwwOTgY+XPBoA779n/wAI6T4E8Cy+E9G8RTa7b6ffzRvNKAGik+UtFgHAxnt616BcQxXEEkE8ayRSKUdGGQykYII9Kx/A3hjS/B3hi08P6OsotbYH55XLySuTlndjyzEkkmtugD4u8F+Kr74A+NPiN8LRHNM17/pfhJCpbzrmbakSe+d6Z7Zieux/aN0Vfh9+zx4J8ILqRtrM63Zw6tdmHzhKSXlllZT94GUbyD16V7H4x+Fug+J/il4W8f3vF94eWUJHsBE+R+73Ht5bFmHua2fiZ4J0P4heDb3wt4hheSyugPmjba8Tg5V1PYg/4GgDzH4q/CtvF2maXrfjD4kQx2GiXCX1rc2mlxw7ORgbw5JU8Yx7GsPW9L03V/25dKj1Oygvo7fwy1xCs8YYJKrDa4B7jJrW8Bfs7y6Dcadba78R/EHiLQdMmWa00eb93b71OV3/ADHco7L0rem+Emtv8Zh8Tl8eSLfLD9lW1OloYltiQTH9/OePvdc0Acp4Htray/bc8dWdpbxQ2934ft5540QBZJD5eWI9Tk59cmm/CmFdK/aJ+Og02FEMUGnyxRoAo3m3duMcDk11ehfCPXtN+L138SpPH7XOoX0K2t3bnSUWJ4F24RfnypG0fNz3p/gD4R6v4X+KGs+O5/HUupz66ANTtX01I45QowgUhyU28evGR3oA5T9jeHQfFv7O91a3W28u9UvLxdfYn95NNIxJZj1yUZad8WtF8L+Gf2RPF/hnwjcy3GnaVE9qWlk8xhKJULqWwAcFu1Pn/ZsXTfGGq614F+IWueELLVyTe2FkispySWCkkbRyccZXJwe1dp4x+Etrqvwkj+Geha1NoejlPKuZDbi5mnTduOWYj5i3zFuSaAPIPjPqElv4C+BmnzasmmaddahavcTSW4mjV0jTyy6HAIDN36Zz2rvPiD8Km1rxD4Y8aeMviIFk8PX8MllLbaYlv5jPNHtiZg5JDMFUAf3j61q6l8E7HxB8HYvhx4u12fWYbMKNP1BbZYJ7bYuEPBIYjnOeoP41m/Dj4D3Hh3V9Ku/EnxC1/wAVWejP5umafdHZBDIPuuw3HeV6rn7pAIoA9rooooAKKKKAPGx/ye03/ZOB/wCnI17JXjY/5Pab/snA/wDTka9koAKKKKACiiigAooooAKKKoeItY0/w/oV9rerXK21hYwPPcSt0RFGSaAL9FeHfDzUfHXxlR/Fkmtah4N8GPI6aVaWCot7eqCR50kjq21SeiqO3Wva7KD7LZw23nSz+UgTzJWy74GMse5PegCaiiigAooooAKKKKACiiigArxz9jz/AJIwn/YY1H/0qkr2OvHP2PP+SMJ/2GNR/wDSqSgD2OiiigAooooAKKKKACiiigAorm/ij4in8JfDrX/E1ra/ap9NsZbiKI9GZV4z7Z5PtmvEGvvEbfs8P8XrT4tarNrEen/2o0f7n+zzIPmNp5O3IGf3X3t2eaAPpOivE/il8XdX8P8AwN8NeIrDT1h8U+KorSCwtXUssM86BmJHUhQSQD1OAay/iBqXjH4Kr4a8U6h4x1TxRpNzdR2Ov29+I9qNJ0ng2qpTBz8pyMUAfQFFeMfFzxxrWofEnwt8LPBmpNp11rMZvtR1SFFeS1tF5/dhuAzYxkg4BFVtN8T698PPjzp3w717Xb7XtA8TWjTaTeX+1ri2uUzvhZ1VQykLkZHBYCgD3CimyKzRsqtsYggNjOD618+/BubxTe/GT4reFtQ8Z6temwW2hs7ubYWt967iUjA2AgtgcdhnNAH0JRXz9+yf4l1BtL8cy+MPFM199h8Ry2aXmpXAUbUGABnCrnGcDAr36GWKeFJoZElicBldGBVh6gjrQA+is6z13RLy4a3s9Y064mV/LaOK5R2Dc/LgHOeDx7GtGgAooooAKKKKACiiigAooooAK8c+B/8AyWf4yf8AYYsv/SUV7HXjnwP/AOSz/GT/ALDFl/6SigD2OiiigAooooAKKKKACiiigAori/Avj6DxT408X+GotPltn8NXcVs8zOCJy6bsgdq7SgAorzb9o3UvGui/DHWNb8HarYaY+n2M1zPLPAZZSFAwsY+6DjcdxzgheOTWv8D9Uv8AWvg74R1fVbp7q+vNIt57id8bpHaMFmOPU0AdlRXgvhXXPEnxk8f+L00zxVqvhvwt4cn/ALOszpoRZbu5Gd8rs6tlVI4UYyCOea0Pg/8AFe7k8MeMdP8AHMsb614Hlljv54wF+1xICUl29AzAYI6ZNAHtVFfOXhib4neOfhJqPxWg8ZanpGrTLNfaNo9vHH9iSCIkpFIpUtIZAvLbhjdXrHwQ8eQfEj4Z6T4sjhFvNcoUuoB0inQlXUe2QSPYigDtaK8I/bQvPEWj/Di31rQ/E+paSqX0FvNb2hCCdZHAO5/vDHsRVD9qS98TaLrfw+v9L8V6paWWo63bWdxp8BCRuPvFiw+Yk4xjOMdqAPoaiqlvqmmXF9LYW+o2c13D/rYEmVpE/wB5Qcj8aTVNV0vSkR9U1KzsVkO1GuZ1jDH0G4jNAFyio7a4t7mLzbaeKaPJXdG4YZBwRkehqSgAooooAKKKKACiiigArxuP/k9eb/snS/8ApxNeyV43H/yevN/2Tpf/AE4mgD2SiiigAooooAKKKKACiiigAooooAKKKKAPmHV/2zfBOm6rd6dN4T8RNJazvC5Uw4JViDj5/aqv/DbXgT/oUfEn/kD/AOLr4p8ef8jxrv8A2Ebj/wBGNWLQB94f8NteBP8AoUfEn/kD/wCLo/4ba8Cf9Cj4k/8AIP8A8XXxp8NvBPiD4geK7Xw54cs2uLqY5dzwkKd5HPZRVfx94dHhPxfqPh3+1bLVTYzGI3VmxaKQjrgn0PH4UAfrdoOox6voljqsUbxR3luk6o+NyhlBAOO/NXawPhx/yT/w/wD9g23/APRa1v0AFFFFABRRRQAUUUUAFFFFABRRRQAV458Yv+ThPgr/ANfer/8ApGK9jrxz4xf8nCfBX/r71f8A9IxQB7HRRRQB458UP+ToPg5/1w1z/wBJY69jrxz4of8AJ0Hwc/64a5/6Sx17HQAUUUUAFFFFABRRRQAUUUUANkRJI2jkRXRgQysMgg9iK88vfgb8I7zUHv7jwBoj3Ej73bycAt/ug4/SvRaKAK+nWVnp1lFY6faw2lrCoWKGFAiIPQAcCrFFFABRRRQAUUVyvjDxtZ6DremeHbSzuNX8QanlrbTrYqGSFTh7iVjxHEvTceSeFDHigDqqK83T4tWUnxph+GH/AAjmsW95JbS3P226RY4pI0B+aIZLOpKsMnb0zyMU3wZ8WrXxP8WdV+H8XhnV9Mm0yy+1S3GoKsRky6qNkYySpDZ3Ej0xQB6VRRRQAUVyt942sNL8c23hXW7WfTW1HA0m9kINvfPty0IYfclHOEbG4cqTyB1VABRRRQAUUUUAFFFFABRRRQAUUUUAFFFFABRRRQAUUUUAeNj/AJPab/snA/8ATka9krxsf8ntN/2Tgf8ApyNeyUAFFFFABRRRQAUUUUAFeA/t6313afAZ7e23eXe6pbQXBB42ZL8+o3Ior36uU+LXgbTPiN4C1LwnqrNFFdoDFOgy0EqnKSD6EDjuMjvQB4X8Xvhjqvw++DcPi3wT468URat4btIpD9ov2aGWBQAyeV91QByAB2xXvfwt8QTeK/h1oHiO4j8qfULGOaVduMOR82B2Gc4rzG88GfFzxH8Obb4Z+JJfDtvppRbPUdetrySW4urROAFgaMBZHUAMxcgckV7NoWmWei6LZaPp8XlWllAkEKeiKAB+PFAFyiiigAooooAKKKKACiiigArxz9jz/kjCf9hjUf8A0qkr2OvHP2PP+SMJ/wBhjUf/AEqkoA9jooooAKKKKACiiigAooooAxfHWqaLovg3WNU8Rqr6PbWcj3iMm8PFtO5dvfI4x3zXw5deB/F3gPwzpXxRtdDbUfhzeagNWuPCUty8i2sBz5Dy9mwrBs4wrbdwIr7e+Inhay8beB9X8KahI8Vtqds0DSJ95D1Vh64IBx7V5nY+G/jDF8MG+G1xZ+EZovsTaWuvNeyk/ZdvlhzaeVgyeX28zbu9qAOG/aO1zS/E978DfFFiJBo99rUM6lht2K/lkKfQjBH4Gul/b4y3wAmiTmR9UtQijqTuPSun8ZfBPR9Z+CGmfDmyvHtpdFjifS9QdctHcx9JGA/vEtuA7McVmax4C+IHxI1HwzbfEiPQdP0TQ5kvLqHTbyS4fVLpOFJ3RoIo++35jQBwng+KS3/bT0YXsckbnwTAqb8jLiJAfr0Nan7SyyzftI/BeG1y0y38jsqnkIHQsfpgN+Rr0L4u/DvVNZ8VeHvH/g6e0t/FOgMUjiu3ZLe9tm+/C5UErwSQ2Dg9qr+Gvh94g1j4vr8UPHy6Zb3lhZmy0XSrGZriO0Rs75XlZE3SHcw4UAAnrxgA9YrwL4H/APJz/wAY/wDrrZ/+ihXvjZ2naATjgE4rxH4YeBviZ4e+Nnirxpq1n4X/ALK8TNH51vbapM81r5YCqylrcCTgHIyvXrxQB5p+z/8ACzwn8RpviK/iyG8vYYfEl1DBbrcskURLHMoUceZz945qP4W6X43g+H/xn+EPh/Vbm8udDmMGjyNKRIFcndGrH7u5VIHTlj0r0PwD4D+LHwy1zxZH4bt/CniDS9dv5dQt5by7mtJbaVyeHVY3DoM9AQTjqK0bf4Qa7o/wo8S6fpWtW11458QXsepXWqzgxQ/almSQYADEIu3gYOe/WgDzT4SeLPhzrXjnwboet+Ex8PPHegXIVIHtfLjvswyRGMNwcsX3LvzyMBjnn61rwrxL8O/HHxF8SeC73xrofhXRpPDeoRX9xqenXslxPdmPB8mNGiTy42YAnczEYGK91oAKKKKACiiigAooooAKKKKACvHPgf8A8ln+Mn/YYsv/AElFex1458D/APks/wAZP+wxZf8ApKKAPY6KKKACiiigAooooAK5H4n+G/E3iXTLO38MeMrrwtcQ3HmSz28CyGVNpGwhu2SD+FddXH/FWP4kSaRaD4aXHh6HUBcf6SdY8zyzFtP3dgJ3btvUdM0AfOHwm8BfELUfih8TbDTvizqWm3llqEEd5dpZxs165iJDsDwpA44r600a2ubPSLS1vLx725hhVJbhhgysBgsR79a8D07wx+0rpmoahqOmp8JLO91JxJe3EUVwr3DgYDOfL+YgV79pQvl0y1GpNC18IU+0GHOwyYG7bnnGc4oA4j9pD/kgvjb/ALA1x/6DSfs+c/s/+CgOv9gWv/ooVN8c9E8VeKPh5qnhfwtZ6PLLq1rJazz6heyQLbqwA3KqRPvPXglccdaX4G6L4r8MfDvSvC/iq00eObSLSKzgn068kmW4RFxuZXjQocAcAtnnp0oA8w/YSWOPwT4tiYMtyniW5Eyt1XhcZ/WvKtYhup/FP7S81vFLLCbNVBQEgsJASPrgGvebbwD4z8A/EHxLr/w5ttE1DS/E+Li60/Ubt7b7JeDP71GSN96NuJK8HJ6+m18JPhXb+FPCOtWPiC5j1fVvEs0txrlwqlY5WkBBjQHkIoJA796AKnwAkgX9l/w1IrARroHzkngEId365rkf2Ao50+BLvKrCOTWLpoSehX5QSPbcG/Wp9K+G/wAUvDXw/wBV+Ffh280GXw9dNLDYa1d3MourK0mzvjMAQiRxuYKwdR0r1z4beEdL8CeB9K8J6OD9k0+ARh2A3SsTl3bHdmJY+5oA8q/bk/5Ikv8A2F7P/wBGCsf9tC2+26T8N7Lz5rf7R4jhiMsLbZIwyY3Kezehrs/2n/A/jL4i+DLfwz4Vj0SNDdR3M9zqF5JGUMbAqqokT7s85JIxjoc8U/jN8OvHHxC8D+F3huNC0vxPoF/Hf+Q0sk9pPIgxt8zYrKD1+57e9AHl/wC0f8MdH+EsHh74nfD6W80zVLLVYILwG5eT7Yrk5LknJJwQ3qGrS+NWs3vgr40T+M/HHgN/FngfUdJt7WGcRCYaYQP3uFPyruJJOcZ+XDdRXoWueCPHXxL1bQk+IlvomjeH9HuEvpNP0y7kuX1C6T7pd2RBHGOu0bicnJq7qOj/ABO0n4keJdU0XSvDWveFtaSD/iXXuoSW80cqQpGz5ELrtIXBXBztB45yAXv2cH8Hv8MYW8C6oL/RHvrqaEFSr2/mTNJ5Dg8hk3gc9QAec5r0ivNP2d/hvN8NfCmpWd21kt3q2qTalNbWIP2a03hQsERIBKqFABIGfSvS6ACiiigAooooAKKKKACvG4/+T15v+ydL/wCnE17JXjcf/J683/ZOl/8ATiaAPZKKKKACiiigAooooAKKKKACiiigAooooA/InxZbrd/EfVbV7mG1WbVpYzNMSEjBlI3NgE4HU4Brvtc/Z58fWXxH0/whptvHq0GpoJrHV7bmzlgIBMpfkKADk8+mM5Fec+PP+R413/sI3H/oxq7Dw58cPiHoHwyvPh/p2sFNLuDiOU5M9tGfvxxPn5VbuO3OMZNAHoHxH8b+H/hJ4UufhX8K7tbjUph5fiPxGnDzv0aGJh0Ucjjp065NfOxJJJJJJ6mkNFAH68/Dj/kn/h//ALBtv/6LWt+sD4cf8k/8P/8AYNt//Ra1v0AFFFFABRRRQAUUUUAFFFFABRRRQAV458Yv+ThPgr/196v/AOkYr2OvHPjF/wAnCfBX/r71f/0jFAHsdFFFAHjnxQ/5Og+Dn/XDXP8A0ljr2OvHPih/ydB8HP8Arhrn/pLHXsdABRRRQAUUUUAFFFFABRRRQAUUUUAFFFFABRRRQAjsEQs3AAya8D/ZJ1CXxrqPjz4n6gXe61bWTZWoc58izgUeXGvoPnOfUjNe8XsP2mznty20SxsmfTIxXz5+wfG+n/DrxJoF0jRX+l+JLmG5jbqrbU/wP5UAWPEv/J9nhb/sVJv/AEKaud1vUvF+n/theKE8E+H7fV9XufDlvEhu7jyra1G8Eyyn7xUYxtXkk1oeL9e0S1/bs8MG41WzjCeG5bZ2aZQscpMxCMc4ViOx9R61YtNa0nw9+2vr8mu6hb6ZHf8Ah2CG1kun8tJnDglVY8ZwDQBpfCH40+Jrzxvrfw9+KXh620fxNpls97G1gGMNzAoySoZm5xyDu59sUzQfid8SvE3gRfiB4bj8IXmmSXaxyaOscz3lpCZQhZpQ4VpFBLFNijHRjjnPtbpPFn7S2r+P/D0EN5oPhfw9NZy3w4hvLkgt5avjDBRwSM15T4x0fwro3hCL41/BDxmfD+rvJE114fjut4nkZwrQiL7xILE7GBBGSMcUAfSn7T2hrrvwM8SbcpeadanU7KZG2vDPB+8Vlb+E/KRn0JrZ+Bvi2Txz8JfDniifH2m9sx9owMAzISkhx2yyk/jVH4x6hJF+z34ov9VUW87+HZzMn92RoCNo/wCBHFZf7I2k3Wjfs7+ErW8jaOaW2e52n+7LK7ofxVlP40AerUUUUAFFFFABRRRQAUUUUAFFFFABRRRQAUUUUAFFFFAHjY/5Pab/ALJwP/Tka9krxsf8ntN/2Tgf+nI17JQAUUUUAFFFFABRRRQAUUUUAFFFFABRRRQAUUUUAFFFFABRRRQAV45+x5/yRhP+wxqP/pVJXsdeOfsef8kYT/sMaj/6VSUAex0UUUAFFFFABRRRQAUUUUAFFFFABRRRQAUUUUAFFFFABRRRQAUUUUAFFFFABRRRQAUUUUAFFFFABXjnwP8A+Sz/ABk/7DFl/wCkor2OvHPgf/yWf4yf9hiy/wDSUUAex0UUUAFFFFABRRRQAUUUUAFFFFABRRRQAUUUUAFFFFABRRRQAUUUUAFFFFABRRRQAUUUUAFFFFABXjcf/J683/ZOl/8ATia9krxuP/k9eb/snS/+nE0AeyUUUUAFFFFABRRRQAUUUUAFFFFABRRRQB8KeJf2N/iRqfiLUtSg8QeFFiuruWZA9xcBgrMSM4h681n/APDFPxN/6GLwj/4E3H/xmvvuigD4E/4Yp+Jv/QxeEf8AwJuP/jNJ/wAMU/E7/oYvCH/gTcf/ABmvvyigDM8J6fNpPhfS9LuGjaa0tIoJGjJKllUAkZxxxWnRRQAUUUUAFFFFABRRRQAUUUUAFFFFABXjnxi/5OE+Cv8A196v/wCkYr2OvHPjF/ycJ8Ff+vvV/wD0jFAHsdFFFAHjnxQ/5Og+Dn/XDXP/AEljr2OvHPih/wAnQfBz/rhrn/pLHXsdABRRRQAUUUUAFFFFABRRRQAUUUUAFFFFABRRRQAV5bqPhTV/BnxQvPHnhGxOoadrwjj8Q6TGwWTemQl3BngsASGQ43A5zmvUqKAMe58K+GLq6e6ufDmjzXEj73lkso2dm9SSMk+9T63oOh64iJrOj6fqSp9wXVsku36bgcVo0UAVrPT7CzsF0+zsba3s1UotvFEqxhT1G0DGKzbbwf4Ttb+PULbwvosF3Ecxzx2ESyIfUMFyDW3RQB5l8U/DutfEjU4/BE9lLp/g+GaK41i9dgH1AKVdLaEA5CFsb3OPulQO9ek20MNtbxW9vEkUMSBI40GFRQMAAdgBUlFABRRRQAUUUUAFFFFABRRRQAUUUUAFFFFABRRRQAUUUUAeNj/k9pv+ycD/ANORr2SvGx/ye03/AGTgf+nI17JQAUUUUAFFFFABRRRQAUUUUAFFFFABRRRQAUUUUAFFFFABRRRQAV45+x5/yRhP+wxqP/pVJXsdeOfsef8AJGE/7DGo/wDpVJQB7HRRRQAUUUUAFFFFABRRRQAUUUUAFFFFABRRRQAUUUUAFFFFABRRRQAUUUUAFFFFABRRRQAUUUUAFeOfA/8A5LP8ZP8AsMWX/pKK9jrxz4H/APJZ/jJ/2GLL/wBJRQB7HRRRQAUUUUAFFFFABRRRQAUUUUAFFFFABRRRQAUUUUAFFFFABRRRQAUUUUAFFFFABRRRQAUUUUAFeNx/8nrzf9k6X/04mvZK8bj/AOT15v8AsnS/+nE0AeyUUUUAFFFFABRRRQAUUUUAFFFFABRRRQAUUUUAFFFFABRRRQAUUUUAFFFFABRRRQAUUUUAFFFFABXjnxi/5OE+Cv8A196v/wCkYr2OvHPjF/ycJ8Ff+vvV/wD0jFAHsdFFFAHjnxQ/5Og+Dn/XDXP/AEljr2OvAv2h9L1rWPj38JdP8P8AiKTw5qMsOteVqMdqlw0QEERb5H+U5AK89M5ra/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BB/ye03/AGTgf+nI17JXygPA/wASP+GpW0f/AIXHe/2z/wAISLn+2P7Dtt/2f7dt+z+V93G759/Xt0r0z/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rxz9jz/AJIwn/YY1H/0qkpR8NfjACD/AMNB6j/4TVnXmn7Nngf4k6t8MVu9D+Md7oNn/ad6n2SPQ7acb1ncM+5+fmILY6DOBQB9W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eOfA//ks/xk/7DFl/6Sij/hWnxg/6OD1L/wAJqz/xrzX4V+B/iTefE34m2en/ABjvdOvLPU7VL67XQ7aQ3zmDKuVPEeB8uF4PWgD6t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vG4/+T15v+ydL/6cTS/8K0+MH/Rwepf+E1Z/415pH4H+JP8Aw1HLo4+Md6NY/wCELW5Osf2Hbbzb/bSv2fyvu43fPv69ulAH1d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eOfGL/k4T4K/wDX3q//AKRij/hWnxg/6OD1L/wmrP8AxrjNZ8M+MvDv7RHwjbxX8RLnxes91qn2dZtLhtPs5FmdxBj+9uyOvTb70AfS1FFFAHjnxQ/5Og+Dn/XDXP8A0ljr2OvHPih/ydB8HP8Arhrn/pLHXsdABRRRQAHpx1r59174ufFOw+NsPwrtPC/hS71K5tTeW9yb6ZIjDhj83y5DYQ8V9BV8q+P9Sn0n9vfRL630fUNXkTw4QLWxEZmYFJwSPMdV469aAPQvB3xtvP8AhaUfwy+IXhf/AIRvxBOm6zlhuPPtbokZARsA84OM9xg17RXzb/whXjr4lftI6L8QNc8My+FfDnhtQLSO8mja6u2GSCVjZgASfXgDvWt4H1bXfjd4h8XXkHi7WfD3hrRr5tN02HSJBBLLIq/NO8mCWHIwnT1zQB75RXz18I/FPjjWtb8b/BnxR4hnj8R6CofT9fgiUSywkjY7qRtJwUJ9QxHbNZfwp8W+LvEnwT8dLr3ja80vxl4YvrhLu6fZst/KQlMrtx5ZKuD3O0nPSgD6Zor5q+FnxN1DXP2W9T8WXXiLUrrxKrtaMd6B1uywEKxqBgBt6duea1vH/izxR4T/AOEG+G1xr+s3Gta1FJPrOr2ll9ouY40XLiFFGFyx2hsHaMHqaAPf6K+bPCWrfEfSPjPa6NoV14z1zwXq9s6zXfiCxcvplxsbawd1BKgqvB4O/HWuf8LQ/Grx34/+Jng63+K81guiXcEcd6tqFctl9ioqYEasoO/bySF7ZFAH1nRVHw9b31noGn2mqXovr+C1ijurkJtE0qqA747ZIJx714p4T1nXPjP448YxW3ivVvD/AIY8PXf9nWkekyCGe4nAO+Z5cEkAjhOnTNAHvNeQ69458aeJvHfirwb8Nzo9rc+GLaB7q51JGcXFxKGZYUVSNq4UgsehPSsD4NeLvGMvjjxh8F/GOtT3Oq6VbmTTdcjjUTyQOMK7DBUuoZSCRz3zXJfATwvrEv7QnxTgTxzrkR0/ULJrl1SHdfjMhxL8nAwCvy44Y+1AHuvwt1vxvr/w7TUPFXhyHQPEv72M2krExllOEc4JIU+n1x2rzb4d/HrV7/463/wp8aaLpWmXsBaGC6srh3jmmADBfmA+8pyB1zxXv1fGHxr8K3dwPiB8RPD6eXr/AIS8YpeLMgwzQC3h3An0BwfzoA+zyQASSAB1Jr56+Hnx68RfEb4w6z4N8IaLoY0rTGd/7QvLiXdNCkgQsqqOpzkdvWtjxn8Sf+Es+COgN4WnC61458vTbNUI3QM4xcPj/pmoc/8AfNcH8B9C07wz+2L4z0DSbdILKx0GGGJFGOAIMk+5OSfrQB9U0V4T4c1rXPjD8SfGdha+J9V0Dwt4Xul02BNKk8me7uRuEkry4ztBHCjgjBPvn/DLxJ42PxB8W/A3xZ4jvZru0tPtOkeIYkQXTW7bfvZBUuA33iOqt7YAPctD8QaXrV1qdtptyJ5NMuja3WBwkoUMVz34IrUr5X/ZFsZ9D8M+MPEl34q1h9O0fWb83Fk5jKXPlg5kdiu4ucZ6gE10vw7s/HHxg+Htx47m8e634dvdQlmbRbTTpBFbWkaORGJFx+9zj5iT0PFAH0HRXy1pvxS+Ifir9nXxZqo1pdA8WeDZJ4NTlitEf7Z5agggHiMkbslejKCOOK6n4D6D8Vtah8E/EDxB8SJLnTJ9JVrrRvJOyVGjIjctn5pDkOzEZzwOBQB74SACSQAOpNec+GPGuueN/EOpy+EbewXwzphltV1C73H7feLwRGF6RIeC3UnoKT9pjxDdeGPgb4p1Wyl8q6FmYYX/ALrOQuf1NWP2ddJt9F+CPhKxtlUKNNjkYgY3M43En8TQBw3gH4rfEnxN8YNb+Hsvh7wvatoLK1/di6mZXjLAfu1xnJBJGenetLxd8S/Ho+MTeAfAnh/QdfEcKzXtzJcSoNNBHSdgNu4nJCrkkY4r538eeNfF/gX44fGDVvCGlSXM7JFHc3qKH/s+Mkfvdvf0B5A6mvqP9mxfAknwxtL/AMB3kl/b3jma/vLlt15PdnHmG4PXzM9ugGNvy4oA3PiBcfEC2+HrzeEbLSbzxWFi/cyuRbk5HmbScHGM4zXIftBePfHXw9+EkfifTNL0iW+igiXUDPKxWGVwAfLUffAYnqRxUX7XWq+MfD3wmvPEPhLxDNpL2bILhIYUZ5UeRVJDnlNoJPy81iftYzS3H7Js9xPI0ksttZO7sclmO0kn8aAPcPD91Le6Bp95OVM09rFLIVGBuZATgfU1erxL4n+ONa0XSPh34H8LXUdlrfirybcXrRiQ2lusamR1U8FyOBngYNc58Y9Q8ZfAifQvGlj4s1zxL4amvI7LW9P1ab7QwDAkSxNgFDw3tkKOhIoA+kKKbDIs0KSxnKOoZT7Gn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FFRmeAHBmjB/3hR9ot/+e8X/AH2KAJKKj+0W/wDz3i/77FH2i3/57xf99igCSigEEAg5B70UAFFFFABRRRQAUUUUAFFFFABRRRQAV458Yv8Ak4T4K/8AX3q//pGK9jrxz4xf8nCfBX/r71f/ANIxQB7HRRRQB458UP8Ak6D4Of8AXDXP/SWOvY68c+KH/J0Hwc/64a5/6Sx17HQAUUUUABOBmvlbWdQ1CT9s3SvHkXg3xvJ4ctdKNhLejwze4EhWUZC+XuK5cc49e1fVNFADYpFliSRQwV1DAMpU4PqDyD7Gvmn4Vw658DfiX4s0HXtA1u/8Ka9etqWm6vp2ny3gVz1SVYVZlOMDp1HcHNfTFFAHivwQ8L6vffFbxp8XNZ0i70VNfENrplheR7LkW0aqPNlTOUL7F+Q8jBzXKeM/hZ4iuP2nmOlefF4L8WWkd54kCR5ika1dT5THHy+YfLHByQ8nbNfStFAHzXofwr1rT/2qNUECTReBbpovETwrCBA96mVRd2PvK5L7c9D7Vq/tS+HfHVn4o8KfFX4f6fLq9/4cMkV1p0YLNNA55wq8v3BAyRwcHFe/0UAeLeBfiT45+IOt6dJH8P8AX/B+hacGutYudRhPmXLBGC20Ee3e4LEMWAz8mMAnnm/2d7zULf46/Eu+1Hwn4u0yy8S38U2mXV7oVzDDIsXm5LOyYjyGBG/Gc468V9G0UAFfNPw+tte+CPxh8XWesaDrOo+EPE92dQs9V06wlvPJlySUlSJWZfvEdOwPPOPpaigDw74V6FqV78WfGXxo1vRdS0eyvbVLTTLK4tXN49vEo3StCoLgttGI8bvbkVzvwG1S+sfj18R9W1Pwh4z07T/E17bf2Zc3Xh27SN9hdSXPl/uwd4OXwAM5Ir6TooAivbiO0tJrqVZmjiQuwhhaVyAM/KiAsx9gCTXi3wc1CLVvFfxD0vVvC3iqxtPEGqvcWr6loN1bw3FubdI2y7ptQ/IeHKk5GMnge3UUAfMv7Nfwf1j4f+O/FOqeIn1GbRtClmi8OwFZJU8uT55JooxnLFQq/KNxIPWqXw31DUrf9rjxV4wu/Bfje10HWLRbSzvZvDd4qs4MQBYeXuRTtPLAYHXFfU9FAHzP4Lste+B/xz8Xf2joGs6n4K8X3Bv7bUtMsZLv7HMGdvLljiUsv+sZeAc4Uj+Lb1fws8Pat4i+OfiL4uajo97oumzWKaXpFtfQmK5nRSC07xn5owSCFVgCQc4Fe20UAfMPwI03xRaR+N/hlrHgPX7SPV9VvpZtXuIRHZR28oYB45DnzXyRhV49WGKs/ADX9e+EHhjUfhx438I+J55dJnll0q80vSp72HUYnJYKjRqQGz2bAGeSMV9K0UAfLK+DvEXhX9nP4gSat4e1a48TeO7m5uY9K0yxkvJLUyjCRuYwQMDLFjgDOOT19h/Zwu5pPg54b0y80nWdKvtL0+CyurfUtOltXEiIAdokUb144Zcj6HivRaKAPPf2j/DVz4t+CfifRbKPzbt7NpYE/vOnzAfpUX7PviC11D4CeGtXCyFINMVJo4InlkVoxtZQigszfL90An2r0euF8J+B7jwb4tvZ/DV1BH4a1WV7m80uUEfZbk9ZLcjgK/8AEhwM8g9qAPEPhJdXsP7THjvXdY8DeM4NB8SKtvaXN14auvKk+YL+8Hl5RWB6sAAM7sVheL/D3i/4DfG/+1vg74Z8S694e1NBJq2i2+l3MlqnPCJKqFc8kqRkpyDkHB+xqKAPnj9oXxdeeOP2ftS0/QvAvjn+2NQaGMadceHLtJYiHDMWIjK4AB5DEHgVB+0Bc6l4k/ZYstH0nwr4qudXvYLaEWEehXXnRPEF8zepjygGDgnhu2a+jqKAPmb4weHPFHiTwn8PviZ4L0LU5Nb8IMjXOkXljJbXU0ahd6KkihiQVYcA5DZXPe/8X7q++O/hjQfA/h/wx4k06K8voLvWrzVdMltI9NhQEsmZABJKScAJuHHJA5r6KooAbDGsMSRRjCIoVR7CnUUUAFFFFAHjY/5Pab/snA/9ORr2SvGx/wAntN/2Tgf+nI17JQAUUUUAFFFFABRRRQAVzvxI8Y6P4B8Gah4s15pvsFigZ1hUNJISwVUQEgFiSAMkfWuirO1zQ9K1trE6rZpdrY3S3dukhJRZlDBWK9GxuJGc4IBHIBAB4DL+2N8OYoPPl8K+O0iwG3tp0AXB6HPn45r3/wANatDr3h/T9at7e4t4b63S4jjuFCyKrgEBgCQDg+pry79pqSXWrPwx8N7N2E/irV44rnYeVs4j5kzEf3cKAfrXr1vDHbwRwQoscUahEVeiqBgAUAPooooAKKKKACiiigAooooAK8c/Y8/5Iwn/AGGNR/8ASqSvY68c/Y8/5Iwn/YY1H/0qkoA9jooooAKKKKACiiigAooooA8v+M3xx8IfCvVtO0nXLLWtRv7+Jpo7fS7eOV0QHG5gzrwSDjGehrnvAP7Tngnxp430zwhpvhzxfbahqTMIWvLGFIwFVmLMRMTtAU8gHpXr9poWlWuvX2vQ2aDUr5I457gks7IgwqDP3VHXAwMknqc15d4Vz4w/ac8SeIG3Pp3g7T49Fsj1Q3c3724YejKu1DQB7HXlvxs+Ovgv4S39hYeIoNWvbu+jaVIdOhjkZEBxufe6gAnp1r1Kvlzx5aftBfDz4g+I/ibpOnaB4j0q+ZftNjAWkmhs4c7FBZVccEk7dwyScECgD2/4O/EjSPij4VbxJoem6vY2InaBP7QijjaQr1KhHYYzx1rS+IXir/hDfDlxr0vh/WNYtLVHlul01YWkhjVSzOVkkTIAH8OT7VQ+DfxB0n4m+A7LxVpMckCTExz28nLQSrwyE9+eh7irXxb/AOSU+Lv+wHe/+iHoAxfhH8U7L4m6M+t6D4V8S2ulbX8m8v47aNJ3Q4KIFmZic55IC8Ebs1m+APjVp/jbxVeeHtH8DeMll0+5NtqF3NBai1tHBwweVbghiD2TcfQGvmv9n34kSan8O/CfwR0TW18N3eoS3X9pazK210jaZ2ENt6yuDgMcAc4yen2f4L8MaJ4P8N2nh7w9Yx2en2qbURerHuzHqzE8knrQB554k+O2kaB8SbX4fXvgnxk2t3rhbJY4LTyrkHOHRzcAbeD1wR3AqT4pfHPRfhz4ksND8QeEfFskupMq2Nxa29s8Nw5IGxWM4wwLAEEDrnoQa4n9t3R7rTtJ8M/FLSY2Go+F9SjaR4x8xgZhkZ7DI/8AHqx/2z9STxr8KPCy+GLc3upXCt4ghlhcBre0gh3Svnty6f8AfNAH0PrPiK40zwe3iKTwzrU7xwiaXTYTbtdRrjLA5lEZKjqFc9OM1T+F3ja3+IHhWDxLY6HrWlWFzza/2nFFG86f31VJH+U9icZ6jjmvMNV+IE/jb9mbQJtJnC634y8jQkKHmKeUmO5b1+RFmbP+yK9v0bT7XSdIs9KsYxFaWcCW8CDoqIoVR+QFAFqiiigAooooAKKKKACiiigArxz4H/8AJZ/jJ/2GLL/0lFex1458D/8Aks/xk/7DFl/6SigD2OiiigAryj4lfHXw98OvFFlofivw34os476by7XUVgt3tJRkAsGE24AZGQVDe1er188/tZeCYviH4q8I+FXZlmnstTltWXtOkAaPPqMgUAfQkbpJGskbK6MAyspyCD0Irzf4wfGnwr8MdZ0bRdYstX1LU9YOLW10yGOST7wVSweRMbmOBjPINc1+yD8QH8SfCM6fr03k6v4XZrDUfNblUjB2s30UEH/drwL4wJN4k8Y+BvinfLKr+IvFqQaWjkgRadBJEsJAzjLnc+f9qgD7e0G+uNS0qG9utIvtIlkzm0vTEZo8EgbvKd0568MeDzg8VerzP4u+OvEWg+KvCPg3wpplvLqniWaVBfXkbvbWccShnZlQgucHgbl6dayfht8RPF198WfEvwx8ULodxqOm2IvrLUtPR44poyVUK8TOxDAtzhux9jQB7FRXzu/x28ReF/ibq/g34mWuhaClrp8l1p93F5rpqLY/dhM9Cf7vUkYHrXrPwn1PxnrXhWHVvGum6fpd3dgSQ2dqXLRRkceYW/iPXA6dM0AdfRXL/FXxtpfw78B6n4u1gO9vZRjbEn3ppGIVEHuWI57DJ7V5j4x8c/Gfwd4Jg+IeraP4XvNIQJcaloloswu7SB8cicsUkZc/N8gHXGQM0Ae0eINX07QNEvda1a6S1sLKFpriZzwiKMk15NcfHaTT9X8NtrXw/wBc07w/4llSLTNUaaORmZyNnmQrkx7gQeSTg9OtYv7S/iPVfFX7Nd54k8IXGlnw5qWl+ddtc+Z9o2ll+RAvy5+8rZPBHeu++Ao8Wt8PtG/4SVNCFqNMtfsH2B5WfZ5Y5k3qADjHTPegDf8AiR430D4f+GZNf8RTypbiRYYYYY/MmuJW+7FGn8TnBwPzIFed+B/2jvBviLxxb+DdT0bxH4V1i72i0i1uzEAnZvuqMMSCe2QATwDkgV6pqmgaZqms6Xq19b+dc6U0j2m4/LG7qFL4/vAAgHtuPrXif7S+hweMPi18LfDulxI+u2uqHU7iZF+e2sImUuzN/CCwAXPVh+YB6X8TviRpPgRbS3m0zWdd1a+3G00rRrQ3N1Ki43vsBGEXIySe/es34M/GTwt8UW1G10m31LTdU0x9t3p2owiOeMZxuwCRjPHXIPUV1uvzaPoCXfiq502WW5S3WGWW0smnuXiDEhAqAsRlicD614F+zR4q8IeNfjx498U27Tabr12qW8OlzweU/wBmjwDK3rIWAyOqgCgD6Undo4JJFieVlUsI0xucgdBkgZPuQK8l0z476dqPxFufh9bfD/xufEVonmXNq0NkBFH8vzl/tO3bh1OQTnIxmvXa+KPH/wASrH4VftheP/FN3YzX8n9hxW9rbx8B5mjtiu9v4V+U5P4AE0AfRvxM+MOl+A/FuleGb7wp4p1W+1ZSbAaVBbz+eRjcApmVxjIySoHoTg1Y+I/xUtvAPg228Va/4O8U/YZB/pK28drJJZEnCiUCfHPqpYepFZ3wI8L2stofiVq2tWnibxR4ghV5dTg5gt4Oq21sD9yJeh7sclua7b4g+Hbbxb4I1jw3eKGh1G0kgOexI4P4HFAHIr8YLGT4UR/EqHwZ4sm0Z1MojihtWuBAP+WxQT/c/HcMZIxzWj8HPiZpvxR0F9e0PQdcsNLDlIrnUUgQTsCQwRY5Xb5SOSwA54zzXjf7LnjaDTfgH4s8OeK8NL4LN1bXUMnG+DDYUDrgncv4iqH7Det6h4cv/Ffw08TQHTbmzZdWtbeWQfu4ZFBYDHGACjf8CoA9s8P/ABRh1j4lXvgJPBfiu01GwjWW8uLiK2+ywRsCUcuk7ZD44ABbrwMNj0GvMv2fUk1bR9b+IFyrCfxZqcl7DuHzLZp+6tV+nloG+rmvTaACiiigArxuP/k9eb/snS/+nE17JXjcf/J683/ZOl/9OJoA9kooooAKKKKACiiigAooooAKKKKACiiigD8hvHVxOvjbXFWaQAahOAA54/eNWL9puP8An4l/77Na3jz/AJHjXf8AsIz/APoxqxpI5I5DHIjI4OCrDBB+lAEn2m5/5+Jf++zQbi55Bnl+hc19B/DPwN4d+FPhO2+LHxXtFnvph5nhvw3JxJcP1WeZT0QcEA/U9hXifj/xTqXjXxhqXijVxCL3UJjLIIYwir6AAegwMnk0Afq58Of+Sf8Ah/8A7Btv/wCi1rfrA+HH/JP/AA//ANg23/8ARa1v0AFFFFABRRRQAUUUUAFFFFABRRRQAV458Yv+ThPgr/196v8A+kYr2OvHPjF/ycJ8Ff8Ar71f/wBIxQB7HRRRQB458UP+ToPg5/1w1z/0ljr2OvHPih/ydB8HP+uGuf8ApLHXsdABRRRQAUUUUAFFFFABRRRQAUUUUAFFFFABRRXB/HXwRD45+Huo6ejXEOpwW8kumzwTPG8UwXjG0jOcYwfWgDvKK+Zv2UdJ8P8AxB/Z5vvD+qLdrqcd7LBqc32uUzpcKD5cobdkEKRgDjiqH7BVzZ+f400XULyXUPEWlagYzdyXLyiS1PyqFycYDxseB/EKAPqiivCNE8N+Gb79oLxf4ynmkstG8MRQRymW9dLVtRbM807AttGxGjBzxk9OK77QPi58Odd1u20XTPFFtJfXefsscsUsIucHB8pnULJz/dJzQB3NFeL/ABD+PXhjw58WtC8DR6tZxhppDrd1L/qrRVQlY93TeTjPoOvWofGn7QXhPTfij4V8I6brVm1tdySTavfP/qoIRC5SPdj77PtJ9MYPU4APbqa8kaOiPIqs5wgJwWOM4HrxXKeIPiT4J0GKxk1LXY0N/b/abaOGGSeR4cZ83ZGrME/2iAPeodSh8K/FfwSz6VqwurUyFrLUrGUq9vOnSSNx3U/geRQB2dFeYfs9+OdS8U6JquheJGU+JvDV8+nakyjaJ9p+SYDtvUZx2Nen0AFFFFABRRRQAUUUUAFFFFABRRRQAUUUUAFFFFAHjY/5Pab/ALJwP/Tka9krxsf8ntN/2Tgf+nI17JQAUUUUAFFFFABRRRQAUUUUAeOeE8eMf2lvEXiHIl0/whYJo9meo+1TfvJ2U+yhUNex1XsbGysfO+x2kFv50hll8qMLvc9WOOpPrVigAooooAKKKKACiiigAooooAK8c/Y8/wCSMJ/2GNR/9KpK9jrxz9jz/kjCf9hjUf8A0qkoA9jooooAKKKKACiiigAooooAyfGOu2fhjwpqviK/YLbadaSXMmTjIVScfUnge5riP2ZdCu9I+E9jf6op/tfX5pda1BiMMZbht+D7hSi/hXo1/Z2moWclnfW0N1bSjEkUqBkYdcEHg1MiqiKiKFVRgADAAoA47w/8S/C2ufEDXfA1hPctrOhRiW9RoCEC/Lyrd/vrXNaX+0L8J9Stb1k8SLFcWsjwtYzQMtzIy8YSPGXyeBivTbfTtPt76e/t7G2iu7gATTpEqySY6bmAyfxqtF4e0CG//tCLQ9MjvNxbz1tEEm713YzmgDz79mPwvf8AhvwDdz6jZPp8us6pc6nHZOu17eKV8ojDs23GR2ziug+OOraXpPwm8UvqmoWtks2j3cUXnyhPMdoWAVc9SSRwK7Squpabp2pRpHqNha3iI25FuIVkCn1AYHBoA+Pfgn8NfB/xf/Zd0fRf7Us7Txbo8t5JaXMUo+0WpM7MBIo+Yxncp9sgg5rpP2ef2h49P1Cb4a/FbV7SPVtNlNtbayJw8FyF4AeQcbvR+h789fpnT9F0fT5mm0/SbC0lddjPBbojMvoSB09qrnwt4YIIPhzRyD1/0KP/AAoAqeOtD0/xx8P9V0FpIbi01WyeJJFYMhLD5GBHUA4P4V8//sU+GdZvtI1i+8ZReemlRP4YsIpY8BbdHZph7gs20/7tfT8EMVvCkMESRRIAqIihVUegA6U22t7e2V1t4I4Vd2kYIoUMzHJY47k9TQB8mfsq+B9e0f41eI/DOrSvJoPgS8uJdNR163F2oVJB2/1CMcdvMz3r64qKG2t4Z5p4oIo5Z2DTOqANIQAAWPfAAHPYVLQAUUUUAFFFFABRRRQAUUUUAFeOfA//AJLP8ZP+wxZf+kor2OvHPgf/AMln+Mn/AGGLL/0lFAHsdFFFABXjHxH8U+GrT9on4e291r+mQzW8WorOj3KAxF4QFD8/KSegOM17PWXc+HfD91cSXNzoWlzzyHc8klpGzMfUkjJoA+Uviz4E8VaL+0U2l+CJza6J8S7cw6jJGuRGikG4KkcKdvIP+2fWr37Y1/4Z0XWPhNoNnqVhAmi6zGZoFlXNrAjQgM4H3RhT19DX1ebeAvFIYY98QIjbaMoCMHHpVC68PaBd3L3N1oemTzyffkktEZm+pIyaAPBf2iPiJDB8QPA3h688TSaP8P8AWYpptT1fTpsfaCoYLCJkyUXIXcVOfm6jFcX8M/FXw40P9rfUJ/Dcb2OjXegR2loVtpR9rmMiEyDd8zAqCTIeCFJJ719YS6Doc1lDYy6Np0lrCS0UDWqGOMnqVXGB+FStpWltdLdtptmbhYvJWUwLvEfPyA4zt5PHTmgD5e+MlgfjwdX8T+Eda0q1sPAZY6ddnY0l7dph3yxPyQjaNpPDNz0Fes/s4fF7Svin4Jtrhrm2h8QW6eXqNkHG8OvBkVe6N1yOmcV6La6Lo1pbzW9rpNhBDOMSxx2yKsg9GAGD+NGn6Jo2nz/aLDSNPtJtu3zILZEbHpkDOKAPJf20fCmr+LfgTqNvokEtzd2FzFf+RECWlRMhgB3wGLY/2ax/Ffxd8HeKv2Y9RuINRt5NV1PR304aQpDXX2x49nk+UPmOGPXGMc19A1lW3hrw7baj/aVvoOlw3uS32hLRFkyep3AZzQB87fEHT4vh9+w3H4R8RX1raasdKCLbSSgSPK8u8oq9SV34OPSvavgjrOk6x8LvDjaTqdpfCHTLaOXyJlcxuIwCrAdDkHg10+paTpWpNG2o6ZZXjR52G4gWQrnrjcDinabpem6Ysi6bp1pZCQ7nFvCsYY+p2gZoA4b48fFnw/8ACbwmdV1VhcahcBk0+wU4e4kH8lGRk/1rxzwH8b/hP4VGpa5feIrvxX451lVe8mtbJ/3rZxHaW4bhIlPAHf7x5PH03qOlaXqRQ6jptneFM7DPAsm3PpkcVWi8N+HYpUli0DSo5EIZWWzjBUjoQccUAc3r/wAV/A3hvxRZ+F/E2uW+jaxdWqXCw3JKoAxIA8z7ucgjr2rznw7puleLv2rV8feEYEk0nTNIkttR1SJSILy5f5VRG6Oyr95h6AZr27VdC0TVnV9V0fT791G1WubZJCB6AsDVuztbaytktbO3htoIxhIokCKo9gOBQBJI6RxtJI6oigszMcAAdSTXyDouoeCPEH7bXju01rUdGvtC1XQhYnzp0MFw+22BjVs4LAq2MHIK8civr+REkjaORVdGBVlYZBB6gislfC/hlSpXw7pClTkEWUfB9elAHyTPq2p/sm/E6LRjqn9tfD3XHaeOyaYNdWQzgtt65Hr0cDsQa+r/AAT4x8MeNNJTVPC+tWep2zAFjDIC0eezr1U9eCO1X7/RNG1C4Fxf6RYXcwUIJJ7ZHbaOgyRnHJ/On6bpWl6b5n9m6bZ2XmY3/Z4Fj3Y6Z2gZoA+UvH/gDV4P2thoel/u/D/jeKK+1ZQM747dw8i+2XVOP9qrX7WPg/xBZ/GLwr4g8GMbS48VQP4bvpI487VddpY/9sicenl57V9VPbW73Ud09vE08alUlKAsoPUA9QDRPbW9w8LzwRytC/mRF1BKNgjcPQ4JGfc0AQaHptro+i2Wk2MaxWtnbpbwoOioihQPyFXKKKACiiigArxuP/k9eb/snS/+nE17JXjcf/J683/ZOl/9OJoA9kooooAKKKKACiiigAooooAKKKKACiiigD8iPFl3PYfEbVb62ZVnt9WlljLIGAZZSRkHIPI6Hivoay+J/wAF/EdvF8V/GWgL/wALA0pAkukQri21W4x+7uCMYwMZIPTjO7ivnLx5/wAjvrv/AGEZ/wD0Y1YtAHT/ABM8c+IPiF4suvEniO7ae5mOEQH93AnZEHYCuYoooA/Xn4cf8k/8P/8AYNt//Ra1v1gfDjn4feHsc/8AEtt//Ra1v0AFFFFABRRRQAUUUUAFFFFABRRRQAV458Yv+ThPgr/196v/AOkYr2OvHPjF/wAnCfBX/r71f/0jFAHsdFFFAHjnxQ/5Og+Dn/XDXP8A0ljr2OvHPih/ydB8HP8Arhrn/pLHXsdABRRRQAUUUUAFFFFABRRRQAUUUUAFFFFABRRRQB8a6xrV58Efjp8QfDunpIsXjGyE+gIgO0X0zbIwAOgDO2T/ALApNe0/Tv2aPjp4T8RhWi8O6voL2OpuiEl7iNBvbA6sziFj/vNX0d47+GWk+LPiL4Q8ZXkgS48OSSuI/LDeeGHyAnsFbLD3pfjT8MtJ+J+kaRp+qSCJdN1WC/B2bvMRD+8iPPR1JH1we1AHnuo6HoOmfsoai/xIvr/TE11W1bWpbLH2g3NzKJREoIILcpFg8YXB4rzv4xz+KBpfwi1K48O2Ph/RrPWrO30q3nmM+pGPYArTkARplQCUG4gnkjpX0h8ZvAFl8S/h3f8AhC8vZdPW52PFcxIGMMiMGVtvGRkcjIyO4ryvxD+zt4o8RaHoVvr3xl1q91LQ7mOSxnbTohBFGgAA8kH5pOP9Y7Me2OuQA+LsEJ/a++FimGMh7K8LjYPmOG6+tL8Xbe3H7Xnwlj8iLY1tfbl2DB/dSda6X4gfBW+8Qa14S1/RfiBq2ja34bieFdQnt0vZLhX+8W3kAMctyQQMjC8CnfEL4L3niDWPCGu6B481TQtZ8MQvBFfTW630k6MMMW8wgbyC3J3DnpxQByHxfh+JXgn4v6h8TPh/pdh4t0t9Ogsda0dWDXNssYLjao+ZcqwI25PzZKkYNd3+zN4s8I+L/h/PqfhGxuNNibUJpL3T5sZtbmQ75FUgAFSWyDgdeg6VDb/DPxroXjG68QeE/iMscN1YW1nPZazprXwmaFNoneQTIxkOWJIwDnnOBjX+HvhPR/hL4Q1u/wBT1pZ3u7ufV9Y1GWNYIzK/LFUBwiDsuSeepzQB5f8ABRpY/wBsf4s28WRbtbwSSKOm/wCTB+vJr6Rrxf8AZp8M3zXvir4oa1Zm1v8AxffG4tIpIyskVkvEW4HkFhhsduK9ooAKKKKACiiigAooooAKKKKACiiigAooooAKKKKAPGx/ye03/ZOB/wCnI17JXjY/5Pab/snA/wDTka9koAKKKKACiiigAooooAKKKKACiiigAooooAKKKKACiiigAooooAK8c/Y8/wCSMJ/2GNR/9KpK9jrxz9jz/kjCf9hjUf8A0qkoA9jooooAKKKKACiiigAooooAKKKKACiiigAooooAKKKKACiiigAooooAKKKKACiiigAooooAKKKKACvHPgf/AMln+Mn/AGGLL/0lFex1458D/wDks/xk/wCwxZf+kooA9jooooAKKKKACiiigAooooAKKKKACiiigAooooAKKKKACiiigAooooAKKKKACiiigAooooAKKKKACvG4/wDk9eb/ALJ0v/pxNeyV43H/AMnrzf8AZOl/9OJoA9kooooAKKKKACiiigAooooAKKKKACiiigCo2l6YzFm06zJJySYVyf0pP7J0v/oG2f8A34X/AAq5RQBT/snS/wDoG2f/AH4X/Cj+ydL/AOgbZ/8Afhf8KuUUAIqqqhVUKoGAAMACloooAKKKKACiiigAooooAKKKKACiiigArxz4xf8AJwnwV/6+9X/9IxXsdeOfGL/k4T4K/wDX3q//AKRigD2OiiigDxz4of8AJ0Hwc/64a5/6Sx17HXjnxQ/5Og+Dn/XDXP8A0ljr2OgAooooAKKKKACiiigAooooAKKKKACiiigAooooAKKKKACiiigAooooAKy/EXh3RfEUdrDrdhHfw2s63EcMpJj8xehZM7XxnIDAjOD1ArUooAKKKKACiiigAooooAKKKKACiiigAooooAKKKKACiiigDxsf8ntN/wBk4H/pyNeyV42P+T2m/wCycD/05GvZKACiiigAooooAKKKKACiiigAooooAKKKKACiiigAooooAKKKKACvHP2PP+SMJ/2GNR/9KpK9jrxz9jz/AJIwn/YY1H/0qkoA9jooooAKKKKACiiigAooooAKKKKACiiigAooooAKKKKACiiigAooooAKKKKACiiigAooooAKKKKACvHPgf8A8ln+Mn/YYsv/AElFex1458D/APks/wAZP+wxZf8ApKKAPY6KKKACiiigAooooAKKKKACiiigAooooAKKKKACiiigAooooAKKKKACiiigAooooAKKKKACiiigArxuP/k9eb/snS/+nE17JXjcf/J683/ZOl/9OJoA9kooooAKKKKACiiigAooooAKKKKACiiigAooooAKKKKACiiigAooooAKKKKACiiigAooooAKKKKACvHPjF/ycJ8Ff+vvV/8A0jFex1458Yv+ThPgr/196v8A+kYoA9jooooA8N+P19qHh/40/DDxfF4X8Sa9p+lRast2ui6c91JGZYY0TIHAyT3I4B9Kv/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5cHxKuv+GjD8Qv+FV/FD+yT4RGjeX/wjcnnef8Aa/Ozt3Y2be+c57d69A/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xb/8ACXb/AOLrz/4BfEu68CfD1dA1n4V/FGW7GoXdzutvDcjJtlmZ15LA5wwzx1r6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cB8N/iXdeHfiF8QNfvvhX8UXtPEWoW9zZrF4bkLqscOxt4LAA56YJ4r6i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15+nxLuh+0VJ8Qv+FV/FD+yW8JjRxH/wAI3J53ni7M2du7Gzb3znPbvX1HRQB45/wv60/6JN8W/wDwl2/+Lo/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3xb/8ACXb/AOLo/wCF/Wn/AESb4t/+Eu3/AMXXsdFAHjn/AAv60/6JN8W//CXb/wCLo/4X9af9Em+Lf/hLt/8AF17HRQB45/wv60/6JN8W/wDwl2/+Lo/4X9af9Em+Lf8A4S7f/F17HRQB45/wv60/6JN8W/8Awl2/+Lo/4X9af9Em+Lf/AIS7f/F17HRQB45/wv60/wCiTfFv/wAJdv8A4uuWvfF178RPj18MLzT/AAB470ez0W41F7y51jRHtolEtqVT58kdVxzjqPWvoyigAooooA//2Q=="/>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g;base64,%20/9j/4AAQSkZJRgABAQEAYABgAAD/2wBDAAUDBAQEAwUEBAQFBQUGBwwIBwcHBw8LCwkMEQ8SEhEPERETFhwXExQaFRERGCEYGh0dHx8fExciJCIeJBweHx7/2wBDAQUFBQcGBw4ICA4eFBEUHh4eHh4eHh4eHh4eHh4eHh4eHh4eHh4eHh4eHh4eHh4eHh4eHh4eHh4eHh4eHh4eHh7/wAARCAMbB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JnxS8E/DibTofF2qTWUmpCU2ix2c05k8vbv/1atjG9evrXI/8ADTXwd/6GDUP/AAS3n/xqj4of8nQfBz/rhrn/AKSx17H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Nf8ADT3wZ83yv+EkvvM27tv9jXeceuPK6U7/AIaa+Dv/AEMGof8AglvP/jVIP+T2m/7JwP8A05GvZKAPHP8Ahpr4O/8AQwah/wCCW8/+NUf8NNfB3/oYNQ/8Et5/8ar2OigDxz/hpr4O/wDQwah/4Jbz/wCNUf8ADTXwd/6GDUP/AAS3n/xqvY2IUFmIAHJJ7Vkf8JT4Z27v+Ei0jHr9tj/xoA8z/wCGmvg7/wBDBqH/AIJbz/41R/w018Hf+hg1D/wS3n/xqvXbO7tbyITWdzDcRn+OJww/MVNQB45/w018Hf8AoYNQ/wDBLef/ABqj/hpr4O/9DBqH/glvP/jVexngVl6X4i0HVNUu9L0zV7K9vbJEe5hgmV2iDFgu7HTJVvyoA8w/4aa+Dv8A0MGof+CW8/8AjVH/AA018Hf+hg1D/wAEt5/8ar2OigDxz/hpr4O/9DBqH/glvP8A41R/w018Hf8AoYNQ/wDBLef/ABqvVtc1bTND0ubVNYvrewsYADLPO4REBIAyT7kVYs7m3vLSG7tZknt5kEkUiHKupGQQe4IoA8h/4aa+Dv8A0MGof+CW8/8AjVH/AA018Hf+hg1D/wAEt5/8ar2OigDxz/hpr4O/9DBqH/glvP8A41R/w018Hf8AoYNQ/wDBLef/ABqvY6KAPHP+Gmvg7/0MGof+CW8/+NUf8NNfB3/oYNQ/8Et5/wDGq9jooA8c/wCGmvg7/wBDBqH/AIJbz/41TY/2nvgzIu6PxJfOucZXRrsj/wBFV7LXjn7Hn/JGE/7DGo/+lUlAB/w018Hf+hg1D/wS3n/xqj/hpr4O/wDQwah/4Jbz/wCNV7HRQB45/wANNfB3/oYNQ/8ABLef/GqP+Gmvg7/0MGof+CW8/wDjVex0UAeOf8NNfB3/AKGDUP8AwS3n/wAao/4aa+Dv/Qwah/4Jbz/41XsdFAHjn/DTXwd/6GDUP/BLef8Axqj/AIaa+Dv/AEMGof8AglvP/jVex1U1HVNM03Z/aGo2lnv+758yx7vpk80AeT/8NNfB3/oYNQ/8Et5/8ao/4aa+Dv8A0MGof+CW8/8AjVemf8JR4Zxn/hItIx/1+x/41d0/UdP1FGk0++tbxEOGaCVZAp9Dg0AeTf8ADTXwd/6GDUP/AAS3n/xqj/hpr4O/9DBqH/glvP8A41XsdFAHjn/DTXwd/wChg1D/AMEt5/8AGqP+Gmvg7/0MGof+CW8/+NV6j4i1/RPDunyahrurWWm2salmluZljXA69etX7eaK4gjnhkWSKRQ6OpyGUjIIoA8f/wCGmvg7/wBDBqH/AIJbz/41R/w018Hf+hg1D/wS3n/xqvY6KAPHP+Gmvg7/ANDBqH/glvP/AI1R/wANNfB3/oYNQ/8ABLef/Gq9Qk8QaJH4ii8OvqtourywmaOyMo81ox1YL1xWnQB45/w018Hf+hg1D/wS3n/xqj/hpr4O/wDQwah/4Jbz/wCNV7HRQB45/wANNfB3/oYNQ/8ABLef/GqP+Gmvg7/0MGof+CW8/wDjVen6t4j0HSb60sNS1iytbu8lWG2gkmUSSu3QKvU5rUoA8c/4aa+Dv/Qwah/4Jbz/AONUf8NNfB3/AKGDUP8AwS3n/wAar2OigDxz/hpr4O/9DBqH/glvP/jVH/DTXwd/6GDUP/BLef8AxqvY6KAPHP8Ahpr4O/8AQwah/wCCW8/+NUf8NNfB3/oYNQ/8Et5/8ar2OigDxz/hpr4O/wDQwah/4Jbz/wCNU1f2nvgyzMq+JL5mQ4YDRrslT7/uq9lrxz4H/wDJZ/jJ/wBhiy/9JRQA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pv/DT3wZ83yv8AhJL7zNu7b/Y13nHrjyuley143H/yevN/2Tpf/TiaAF/4aa+Dv/Qwah/4Jbz/AONUf8NNfB3/AKGDUP8AwS3n/wAar2OigDxz/hpr4O/9DBqH/glvP/jVH/DTXwd/6GDUP/BLef8AxqvY6KAPHP8Ahpr4O/8AQwah/wCCW8/+NUf8NNfB3/oYNQ/8Et5/8ar2OigDxz/hpr4O/wDQwah/4Jbz/wCNUf8ADTXwd/6GDUP/AAS3n/xqvY6KAPHP+Gmvg7/0MGof+CW8/wDjVH/DTXwd/wChg1D/AMEt5/8AGq9jooA8c/4aa+Dv/Qwah/4Jbz/41R/w018Hf+hg1D/wS3n/AMar2OigDxz/AIaa+Dv/AEMGof8AglvP/jVH/DTXwd/6GDUP/BLef/Gq9jooA8c/4aa+Dv8A0MGof+CW8/8AjVH/AA018Hf+hg1D/wAEt5/8ar2OigDxz/hpr4O/9DBqH/glvP8A41R/w018Hf8AoYNQ/wDBLef/ABqvY6KAPHP+Gmvg7/0MGof+CW8/+NUf8NNfB3/oYNQ/8Et5/wDGq9jooA8c/wCGmvg7/wBDBqH/AIJbz/41R/w018Hf+hg1D/wS3n/xqvY6KAPHP+Gmvg7/ANDBqH/glvP/AI1R/wANNfB3/oYNQ/8ABLef/Gq9jooA8c/4aa+Dv/Qwah/4Jbz/AONUf8NNfB3/AKGDUP8AwS3n/wAar2OigDxz/hpr4O/9DBqH/glvP/jVH/DTXwd/6GDUP/BLef8AxqvY6KAPHP8Ahpr4O/8AQwah/wCCW8/+NVq+D/j18MPFniix8NaHrl1Nql+XW2hk025iDlELt8zoFGFUnk16dXjnxi/5OE+Cv/X3q/8A6RigD2OiiigDxz4of8nQfBz/AK4a5/6Sx17HXjnxQ/5Og+Dn/XDXP/SWOvY6ACiiigAooooAKKKKACiiigAooooAKKKKACiiigAooooAKKKKACiiigAooooAKKKKACiiigAooooAKKKKACiiigAooooAKKKKACiiigDxsf8AJ7Tf9k4H/pyNeyV42P8Ak9pv+ycD/wBORr2SgAooooARlVlKsAQRggjgivkuz8EeD739ujWNGuvDOlS6aNDW5FobZfJEuxBvCdAfwr61r5P13w1Z+K/25Nd0m9vNStI38OqRLY3klvIp8tQPmQgkc9Dwe9AFO4tbPwB+2f4e8O/DO8lhsNSjH9t6RbuXt7cHJb5ckLwA2P4evevpvxz4y0Hwbp8F1rVxIJLqUQWdrBGZbi6lIzsjjXlj+g7kV84fsxNa/Cn4va58K/GWn2aa5eytcaRrroPN1CJukZc8nIGQM9Qw54rofjnqEEH7VHgC01TxFe6DZzaTcR2t1CyKFuXcgDLgqNwAXp6DvQB6h4G+K3hLxp4h1DwnFHqWma7aITPpeq2pt5zHgZZRkhl5HIPfPSvNf2ddOsNI/aQ+M2n6baQ2dpFLYbIol2quUcnA9ySfxrqZ/ht4V0j4v+GPGWueKdd1LxRI0lnpwnkjxKohkLBlRB8oUsS3YleeRXOfBaWGD9pb44TXDBYY2sGkJ7KInz+lAHXav8evA+njULpLfXr/AEjTbr7JfavZ6e0lnby5wys+QTg9SARyOeaz/wBo74wQ+CfhQ2teHIbvULvVbUHT7uCBmggVx8szvjC4zwDyT2ryZUuNd/Zs8cXvw/tLLwl8Ptl7PFFMrXd9qbAfOzM7bYEO0AABmGOCK0fidLLN+wBpUkzFnNhaAk9eHAH6UAei+LviN8NdQ+Dfm/EOLUZNJuII454rvTpke6kVUclRgfxYwxIBPeuj174keA/hv4Q0KbUBd6XoU9pEtgyWjvFGm0bIyRnadvQH0rl/2k4Ypv2R9Z80ZKaRaOD3BDxEV0XiPwZbfED9ndPCc+zde6JD9nkPSOdY1aJ/wcL+GaAOj13x1omieCU8YanHfwaSyh3Y2zF40PRmQcgdPzFVPEHxK8OaLpuk3FympS3usLu07S4LRnvbgAZJEXVQByS2AO5zXg3wX8Z3XxS8L+EPhZqSzjU9Bui3imOWNv8Aj2smHkozHgmSTylYZz8j56itjxTdRTftpNpGoeKdR0CS58NxQ6XJA0aiSQuWaMGRSMnB6ckgCgD134a/FHwr4+utQ0/R5Ly11TTX23unX9uYLmHnGWQ9voa7evJPDvw88J+GPjbD4jn8RazqXi/VLCZStzIhV4E2AsyooC4+UA8ZOa9boAKKKKACvHP2PP8AkjCf9hjUf/SqSvY68c/Y8/5Iwn/YY1H/ANKpKAPY6KKKACiiigAooooAK4Dxx8LfD3jbx5pviDxTZ22qWOm2MkFvYzqSnnO4JkI6H5RgA139FAHyZ4U+Hvgab9s/xb4dl8KaS+kQaJDNFZtbgxJIyxEsF6AnJ/OvXdN0nwL8DpNWurFPsVp4hu4jY6RZQtLNJcLHhkhjHJyBu7Ac5IFcV4O/5Pw8aH/qX4P/AEGGovjZfRRftbeArPU/EeoaBZzaJcRWV3AyKq3UjupUlwV+YBV6ZzsoA9U8BfFjwr4w8R3vhm2Go6Xr9kC8umapbG3uCgx86jJDDkdD79Oag8XfGDwr4f1LUdPS21nWptKjEmqf2TZG4WxU/wDPVsgA452jJx2rn734ceGdF+K2heNNU8T63qfi2SKaz00XEiYlCwysQVRB8qqWOfp7VzX7E1/petfDHxHo96IZNY/tm8OswscvIZT95s8kEbhz6GgCL9q2/wDB3j79mO/8Z6ObXVYk8prK82ndEfNAYDPKnkgium0X49/DnS5PDvhq4v71jcxw2iajHaM1iJ9oHl+d0JB4OMgZ5Nch8fNP8G6L+yl4u0LwNarb6Vp18IHVCzJ5/nIZArEnOCcfpTf2tLGzsf2UdFWztILZbS409rcRIFER24yuOnU0AeseM/jH4A8I+KrXwzrmsG31G4cKwMLCOEFc73kOFC8joTyRxVbwL8bPAvjHxnJ4S0ufUbfVBEZoEvrJ7cXUYyd8W7kjAJ5A4rz79pK1trv4y/A+K6t4Z45dWl8xZEDB/wDUHkHryKt/FqOOH9rj4UyxIqSSWd6jsowWUAYB9uT+dAHVWviH4T6t8f4rK0g+1ePLexlja5W3kURRJ95SzYB68EA9+a3/ABj8TfD3hvW20JbfVdb1iOD7TPYaRaG5mgixw8nICg44BOT2Brz3WbeGL9tzQJo1w8vha43/AIPxVD9lXWrS4+JXxY0vUZYx4jPiB55FYne1uPkUDPJCkHjtketAHqHhv4reBNe+H9146stciTQ7IH7ZLMpRrZgBlHXqG+YcDOcjGayNH+N/g++1zRtKurPXtIOu4/sm51GwMUF7kgLsbJ+9kEZA4Irjvilb/BjwN8J/HmkyeH3udKF5BLqlhZzOnnXspV4oxJn5CNsbED7qkHBziuJ+Ndn40t0+Eup+IrrS9PiHiS0jsdE06DK2SBfk3TsS0jhQAcYXPbgGgDrv2kNK02H43fCTVorKFL+fXRHLcBfndABhSfSvoevBf2lv+SsfB3/sYT/6CK96oAKKKKACiiigAooooAK8c+B//JZ/jJ/2GLL/ANJRXsdeOfA//ks/xk/7DFl/6SigD2OiiigAooooAKKKKACiiigAooooAKKKKACiiigAooooAKKKKACiiigAooooAKKKKACiiigAooooAK8bj/5PXm/7J0v/AKcTXsleNx/8nrzf9k6X/wBOJoA9kooooAKKKKACiiigAooooAKKKKACiiigAooooAKKKKACiiigAooooAKKKKACiiigAooooAKKKKACvHPjF/ycJ8Ff+vvV/wD0jFex1458Yv8Ak4T4K/8AX3q//pGKAPY6KKKAPHPih/ydB8HP+uGuf+ksdex1458UP+ToPg5/1w1z/wBJY69joAKKKKACiiigAooooAKKKKACo7qFbi2lt5GkVJUKMY5GjcAjHDKQVPuCCO1SUUAfLPgTw7qGsftKeOvBl74++IB0TSbaKayt08T3amMybSQW37mAyQMn65r0+D4f3egfEjw5qGg+OvFl9HDJK2qaTqniGa5iktmikVZhHIxJKy+X7c+orzXwtod3rn7YPxKhs/E2saC0dlasZNOMIaQbV4bzY3GPoBXqXg/wTq3hH4naz4n1jxZqGuaXeaRDbrc6pLEHt3SViYxsVV2kNnIUck0AdzceJvDttf3Fhca9pkV3bW5up4XukDxQggGRgTkKCRyeOaXwz4k8P+J7Fr7w5rmnaxao5jaayuUmRW9CVJGa+bdO+HHgq8/bP1zSJ9Atjpi+H49QeyGRBNOZVy0idH55weCRkjNbfwH0uy8NftR/E/w9odvHY6V9ktrlLSIbYo3OM7VHAHJ/OgD2zxB448G+HtRj07XvFeiaXeSgGOC7vo4pGBOBhWIPJq5rJ07VdAv7NtUWC3uLV4pLiCcK0SupG9W/hIzkH2r5h+DWpeGtN0H4u6D8Ufs6a9Jf3EupC9XdJdQMn7sqcZbnG0DoSCOa1P2d/hXpLfsyaifEvhS0gv8AV4LmZjcWxErxgyG3d1Pdd25emBg0Aey/CPTvDXg74XWNlpfiz+2tGtTMy6rdXiSB/wB45fMg+XCtuX2xWtcePPBFumnPceL9BiXUwGsC9/EBdAnAMfPzDPHFfPXgPRNI1r/gn8n9rafBefY9J1G6tvNXPlSrLPtdfRh2NYk/w78HSfsOyeJ5tEgn1xtIF5/aE2XuEdZDtCueUQDgIuF9qAPr66ube1tZLq5niggjUu8sjBVVR3JPAFY3hjxp4Q8UTTQ+G/FGjaxLAAZUsr2OZkB9QpOK+ePiLq2p6poHwO8MSzWEllrPlveQ6gW+zXTRwDy0mA5Zd2OOhOM11GrfCTxLP8XPDXxHn1Pwr4bl0uSO3uV0yKRDfRs23y3JABJDBBx6c8DAB7D4o8YeFPCwhPiXxJpGjednyvt14kO/HXG4jNXDrejLoy60dWsRpjR+aLwzr5JTGd2/OMY75r5w+Dlv4g8ea78SdZaz8H6tdSeIbnTJxrEckk0VogURwLhSBFjOBxkgk5NZmvfB6PwL+zZ4/wBD8RanpuvtYxPqWlwIrf8AEsdlIygYllzjg57H1NAH0rZ+MvCV5qdtpdp4m0e4vrq3F1b20d7G0ksJGRIqg5K47jiuY+DXh3w14TsfEK6L4zuPEMU+qST3cl1fJP8AZJSBmLK/dwMHB55rj/gX8G/hzN8PPCviO78OxXmrS6Svn3M8rs0wkUbg4ztYY4AI4HFcx+zL4V0O9+FvxG8M6nptte6XD4hvY1t5E/d4VRtwPbjHpgGgD3W++IPgSx0qHVr3xl4ftrCeZ4IrmXUIlikkQkMisWwSCCCO2K6KOaGS3W4jlR4WQOsisCpUjIIPpivkf9n34aeCtc/ZU1jWdW0O3vtSmttSVLm4zI1sI2k2eTn/AFWCN3y4ySc5q3YnxPq//BPG1GiSXEt8tkySCJjva1ju2Eij28pSMegxQB9HaT498EatqkmlaX4v0K9v4s+ZbQX8TyLg4OVBzwa6GN0kQPG6up6MpyDXx/8AGf8A4Qnx38FPhpo/g6wtNR1uSW0jsrO2g3SRRhQJ1cAZVc9ScAnn3r6w8MaNp/h7QbPR9Ksbexs7WMJHBAuI09Qo9M5oA0qKKKACiiigAooooAKKKKACiiigDxsf8ntN/wBk4H/pyNeyV42P+T2m/wCycD/05GvZKACiiigBHUsjKrMhIIDDGR7jPFeRW3wHsLf4iv8AEKP4h+Of+EkkTy5LszWRDptC7DH9l2bcAcbffrzXr1FAHnvxi+EPhX4pW+m/2/JqNne6bL5lpqGnSpFcx+oDFWGCQD06gEYqj45+CXhrxx4FtvC/i7WNd1qSzcvaatcyw/boc443pGqsMDB3KSe5zzXqFFAHmPwm+Cnhv4e6lLq8Oqa3rurtb/ZYb7VroTSW0H/PKIYAVc89P04pPCHwY0zw3481XxnD4w8V3+oawNuqR3klq0N4uMBWVLdSoHbYVx06ZFen0UAeFaf+y74BtNM1TRTrXi+fQ75ndNJfViLS2kbpIkaqAzrgYL7ugzk810Nl8B/BVv8ACm9+HclxrN1YXoTzrye73XRKH5MNt2gL0C7do54r1SigDyO9+Anh68+Hk/gmbxV4vayvJEfULqS9ilur0IFEaSSSRNhECKFVAoGO9d/4C8Nx+EfCtj4dh1bUtUt7GMQwTag0bTCNRhUJjRAQAMAkZ9Sa3aKAOR8GfD3w94T8W+KPE2kwut74kuUuLvdjahVcYTA4BYs5znJY+1Yvxr+DPg/4r29mdeF5Z39kc21/YyBJ4xnJXLAgrn1HHYivSKKAPP8A4S/Cfw/8OmvLuzvtW1nVr1VS41PVbnz7h41+7GDgAKPQCvQKKKACiiigArxz9jz/AJIwn/YY1H/0qkr2OvHP2PP+SMJ/2GNR/wDSqSgD2OiiigAooooAKKKKACmTo0kLxpK8LMpAkQDchI6jIIyPcEe1PooA8j0f4E6bpfxHn+IVv498at4huRsuZ5JrIrNHkZjZPs20L8oGABjHGK3/AIz/AAn8JfFfQoNN8TQ3CS2jl7O9tXCT25ON20kEEHAyCCDgHqAR3tFAHmXwk+Cvhr4d6nJrEGpa3r2rmD7LFe6vd+c9vBx+7jAAVV49M9s44rn/ABX+zV4L1nxteeK9M1rxL4Zu9Qz9ui0a9EEdxu+/n5SRu7gHB64zXttFAHmfi74K+F9f+HFj8PLfUtb0Lw5aAZtdMmiU3GDkeY8sbs3PPUZPXPFVfGvwR0/xj4L0/wAIa9468ZXGlWO0qiy2aPKVzsLsLbLbQcDoOATk816tRQB5L4k+B1n4i17QNe1f4heN7jUfDx3aZOJLFDC2VJJC2oDE7VzuBzirnib4O2viDx7pfjW88deL49W0ldtj5MlmscIIAYBDbkHdjJznrxgYA9OooA8xvvg5YXnxTg+JD+NPFia3AgiiCSWghWHvFsNv90855zz16Vm/Er9nzwf4z8aJ4yg1TXvDOu4xNd6LdCFpuMbjlThscZXGe+a9gooA81uPgj4Fm+E138Nvs14mlXknnz3IuCbuS43BvPaQg7pMgdRjAxjHFcpqH7MHgvUdK0y21LxT44vL7TJVa01KfWS9xBGBxDGCpSNOAflUNkDntXutFAHlXjT4HaB4mu9BmbxN4o0uLw/tbTLexuIAkMg5MpMkLu7seSWY5/E16haRPBaxQyXEty6IFaaUKHkI/iO0Bcn2AHtUtFABRRRQAUUUUAFFFFABXjnwP/5LP8ZP+wxZf+kor2OvHPgf/wAln+Mn/YYsv/SUUAex0UUUAFFFFABRRRQAUUUUAFFFFABRRRQAUUUUAFFFFABRRRQAUUUUAFFFFABRRRQAUUUUAFFFFABXjcf/ACevN/2Tpf8A04mvZK8bj/5PXm/7J0v/AKcTQB7JRRRQAUUUUAFFFFABRRRQAUUUUAFFFFABRRRQAUUUUAFFFFABRRRQAUUUUAFFFFABRRRQAUUUUAFeOfGL/k4T4K/9fer/APpGK9jrxz4xf8nCfBX/AK+9X/8ASMUAex0UUUAeOfFD/k6D4Of9cNc/9JY69jrxz4of8nQfBz/rhrn/AKSx17HQAUUUUAFFFFABRRRQAUUUUAFRXn2j7JN9j8r7T5beT5udm/Hy7sc4zjOKlooA+f8AQfhX8XNF+KmvfEK08U+EDfa3GsdxbPYzmJFXG0Kd2eMde9dHfeCPil4m8RaKfGXinw8fDlhex3lzp2m2cqNdvGd0auzk5UOEJXocV67RQB4xpPw4+IVn8er/AOJkuteG5Yb21GntZCCYGO2DArhs/f8Alye3JqHwv4D8aeEfi14l+KOua54bew1O2A1CCK3mDQW8Q3AxknlsLznrzXttR3MMNzby29xGksMqFJEcZVlIwQR3BFAHyj8JfCfxS8R6VqHjDwT8QPD50rWdUnvIBqunrc3IBchTIwB2tgD5f4eK7/wbqnxY1yHxz4B1bWvDF/rNjbwJb6xbwuII/PWRXjdV/wCWqBQ2P9tc1ozfs1/Cw3011Z2GraYszFngsNVngi56gKrYA9hXpXhDwxoPhHRU0fw7psGn2aMW2Rjl2PVmJ5Zj3J5oA8f8M/CX4haH8AL34Ux+IPDsqzRS2sN6YJgyQTGQyZGeWBcbe2M57VI/wq+ILfs+r8KBrfhkL5H2Nr37PNk2+S33c/fzgZ6Yr3SigDwnxd8C9S8Z/B7RfCfiHWbG117w+V/srVNPjdVXaoA3KxzzgZweCARVz4ffDH4kf2xpNz8TviBF4hsdEcTWNlbQFFlnAIWWdiMuVzke/PUV7VRQB89eJPgT4x0f4p6l46+E3jaDw6dYdpNRsbqEyQvITkkAcEbiW55BJxxW5rfwl8VXHwm1nwvb+J7G+1/xK5OvaxqMLkuCgULEqfdVQAFB4AJPU17TRQBw3wx8P+MvCvw2t/Dmo32h3uoadbi3sZ4opUidVGFMqk5z67a4X4V/C74leBdA8W6dH4j8N302vXEt5HNJbzDyJ5AAxxnlccgeoFe50UAeHfDn4X/ETwZ8G9S+Htvrnhm5M6zJbXj28wKLOX80sueSNw2/rXHeMPDutfDH9mIfDPW/FGnRXOoXUemaHeWQeEvJLM0jLOz8KmCQWH8Oe+K+oq57x/4K8M+PNBbQ/FWlQ6jZFt6q+Q0b4IDIw5VsE8j1oA8Wj8HfHvwrojXtv8R/AsdtZ2o/eyaQsS+Wq8bnAAAwOtew/CTxBqXin4b6F4g1e1jtr+9tRJPHGCE3ZI3Lnnacbh7EVxui/s6/DHTLuGY2OqX8ULbktb7U5p7fPqY2bafxFesxokcaxxqqIoCqqjAAHQAUAOooooAKKKKACiiigAooooAKKKKAPGx/ye03/ZOB/wCnI17JXjY/5Pab/snA/wDTka9koAKKKKAPDW+PWuP4X1DxZZ/CPxDP4eslllN+13DGJIoyd0iq3zFcKT9Omaitfj7r9z4Ih8a2/wAIPEM2gTRmYXUV7A+IwSC5UfNgYPau0+OFhZ6X+zx4x03TraK1s7bw5dxQQxrhY0EDAKB2AFZH7KyW8n7M/hOO7RHt20+QSq4ypXzZM5HpigD1SwuFu7G3ulUqs0SyAHqAwz/Wpq+Yn+LuseKvD2r674U+Ifh/wpbafNNb6RpElis73aQ8ZlZhld+PlCDgEdTW9pPx81K6+BmkeKpPDqr4q1XUho1rYOGSF7stjec/MI+QT3oA9/ryrwz8VtS1b47Xnw0vPCc2krbaW+oC5uJ1Z5l3oqFVXgKQzdTnIrG1bUPjb4O8beEluLmLxpo2szi21eO30xYBpjFlzIjpzsAY435+4cnJFcj4uk8VD9tm6g8HwWDanceD0i+0XzHybSMzZaUoOZCMABQRksMnGaAPpyivCPhH41+Jkvjzxt8M/FV/o+qeINHto7vTdQ+zeTDKj7QN6JjjLL0wevXg1znw38b/AB4+I1h4us9L1Dw1pVzo+py2/wBva18xdyZAgijPYkZMjljzjFAH0jqs9xa6Xd3Nratd3EMLyRQKcGVgpIQE9CTx+Nc/8LNf17xN4MttX8S+G5fDupSySK9jI25kVXIU59wAfxrzz4UfEjxt40+Ad34lt4NHHinTpLiCfz43+zyNDnJ2oQcsB0HGT+FU/A/xov7X9llfir4vRL7Ud86CC3jEYlk+0tFFGMDgfdBPoCeTQB7xRXgnjHVPj74V0bQ/FkM1n4lmurqNdU8OWemAR2scg/5ZyD96dhwCSTknPA4rofG3iD4hah8WLbwboPm+GtAh0s6hfeIXsFnXfyBCrSfuxjHOcn6UAep6hNJb2U08NtJdSRoWSFCA0h7KCeOa89+BvxMvPiP/AMJM15oB0RtF1Q6f5DzCSTKopbcRxncSOKxv2aviJrnjM+KtG8QalperXXh/Ufsseo2ChUvIyCQ+FJXt/DxWN+yN/wAhf4qf9jhcf+gigD3uiiigArxz9jz/AJIwn/YY1H/0qkr2OvHP2PP+SMJ/2GNR/wDSqSgD2OiiigAooooA84+OXxNuvhboQ8Qz+E7rWNHQolxc293GjQuzEKCjckdOR6iuXvvj7eaL4csvFPin4Y+JNJ8PXkaSLqEcsNwsaPjaXVTlc5GM039uf/k3HXP+vi1/9HLXnfjf4s2eu/B3Rfg54T0DVNS8Wa9oNvZxQ3tqbSJU8kBpA023dwrbSOCRkHjBAPqPwxrml+JdAste0S8jvNPvYhLBMnRlP8iDkEdiK0q8x+Fei/8ACmf2f7Ox8RXcczaHYzXN7JF90Es0jKvrjdtz3xmvItb+MnjS5+H8fxC0Tx94dS8bFzH4SSw83dAWwIzJjzDLjkkYHXGKAPquivFdZ+Muo3vhbwHb+GNKgj8V+N1H2S3vs+VZKq5llkAwWCgHC8ZxWH8QfE3xa+HPjfwLpV94u0/X9M8Tazb2M8smlxwTQHzE8xV2fKVdWOCRkY60AfQ1FeP6X428W2/7TE3w31C+s7zSH0Y6pBItsI5ky5UIxBwcYPOB2qXwl4x8YN8f/EPw+1a6sL2ws9ITULOVLfypMu+ArkEg45HAoA6nw14m8Taj8RvEHh/UfCM+naNp8cbWWqPJlbwnqAO2K7KvEvhj46+ImufF3x/4P1x9EEmh2kJ09Le3dYd7lsOxJ3kYxkZ7cYrh/Dfjr9orxxqHjfRPDk3ha0vvD+q/ZjcPDiL5SVMMQYMecFyz5PIAxQB9S0V4FrnxW1DVvG2seDbXxvo3gx/D0MEd/fS2y3D3V5IhZkiV/lEaEEMSNxPTFU/hV8XPiD4p8HeMbHydFn8ReGXYxanLbypZ6jAu7MgUEEMdmRj5TkceoB9E0V8veGvHHx68ZfAgePdK1Lw/pLWMM1y/m2yyyaisZJbAxthUKCAMFjjqKnm+IHxx8U/BUfFDQpvDvh2zsbE3T2TQm6k1BY/9a+4jES8NhRk46sOwB9NUV4p4k+N39n/B3wV4oWKwttY8XvbW1ss7sba1kkH7yWTHzFE9BzyB6muRf4veKPCvxO8N6W/jDTfiBoOuSC3uWtNPEMunSZUbsxjBUlhgNk4U/WgD6Zor50h8dfG7Ufjrr/w6s28KxC305Z4roROYrRGYYlKk75Hwdu3IXPPtWj8H/GXxM17VvHvw38Qa1pY8U6A8YtNZSwBiaOQ8MYQVBIAOOnJGc45APcLHUbG+luorO6ine0mMFwEbPlyAAlT74I/OrVfLn7Hd14wt/BfinxFqGvx6jp9rq+oTXtu1oWurudUBLCUtxkjpt/GtjwJ47+IPjnwVZ+NPC/jjSNRu3uojqfhuHT4ybGBpQrKp/wBbvVcnc+VbBx2wAfRdFFFABRRRQAV458D/APks/wAZP+wxZf8ApKK9jrxz4H/8ln+Mn/YYsv8A0lFAHsdFFFABRRRQA2aRYoXlf7qKWP0FeGT/AB716PwfdeMf+FReIB4ftkaQ3j3sKb4w2N6qfmI/Cvc5USWNo5FDI4Ksp6EHqK8z/aRtbey/Z18XWlpCkFvFpbJHGgwqqCMACgDl5vj54gh8FW/jR/hB4hPh+eBbgXkd9A4WJsYdlHIGD1xx3r3VTuUN6jNeafAaCwuv2bPCltqkUU1hL4eiS5jlGUeIxYYMO4IzmuV8HeJfib8WvDmpeMfB3iOw8L6QtxNBolo+nJcPdrGceZOz8ruIICpjHfPWgD13xtrN34f8MXusWWjz6xNbRmQWkMiozgDJ+ZuBgA1z/wADPHknxJ+HNn4uk09dP+1SyqsCvv2qrlRk+vFcj8JfihcfEn4XeK49Z0+PTvEWhpc2OqW8RJj3hHAZc84ODxzgiuL+Afjiz+HP7GEHi68hNx9jafyYA23zZWmKque3JyfYGgD6bor5X8dfGLxr4PsdK8VWPjnw/wCMFmuETUvDtnp+3ykcFiYpFy+FAxlz1I+ldB8SfiV8WdP+MPhHwz4at/D76d4lhlmsI5Y3DhfLPzXBJ42ZDkJgnBX6gH0RRXgd5rfx80Lw/oXh3VY7C/8AEOta69q+s2NiZoLGzwMSugAUNnd97jHWpfAHxE8Uw/HnWfhbqnibSfFUSac15Y30cUcUsUi43QyrF8uRnngGgD3eivm7wt45+OPir4o+NfAlpd+FbKXSDEpv/sztFZq2/DJGTuld8D7zYXaeDmt/4IfFbXZ/Cvj1fiVLbSal4GvJ4r+6tIdqzRIrNuCgYz8jYxjIxxQB7lRXz7deI/jbrnwqHxR8PXdpbyTKt5YeF4tOW48203cB5T85kZPm+TA7AVr/ABA+LmqaTp3grRW/s/w14j8TW/n3c2pIzRaZGqgyNs/ifccKrED1zjFAHtdFfOngL4s+JrP44WngPVPENl430PVoy1lq9nZCB7WQKW8uXYAh+6ffkdOlfQ16tw9nOlpKkNw0bCKR03Kj44JHcA44oA868Y/EXWl8Zah4L8B+HYNd1vTLBb6/NzdeRBAG/wBXFnBLSP1HYDkmtX4M+N7zx94QOsaj4bv/AA9ew3T2txZ3akEOmMspIGV56+xrwj4S6d8QW/ah+JsEfirSBqMSWB1C5bSiUnTy0KrGnmfu8Lxkls4zXo1p4y8XfEj4h+KPDfgfXLTw7o/hh1tbnUjaJcz3N22coqv8qxrggnGcj3zQB7NRXhPw0+JnjzUde8UfDLX4dGHjrQ4/NtL143W0v4iRiQopBBwRkA459q5P4VeOP2hfiRoMWsaPN4atbaz1xoLwzRANcwhxvRBg7VQcZPzEknNAH1FRQM4GeveigAooooAK8bj/AOT15v8AsnS/+nE17JXjcf8AyevN/wBk6X/04mgD2SiiigAooooAKKKKACiiigAooooAKKKKACiiigAooooAKKKKACiiigAooooAKKKKACiiigAooooAK8c+MX/JwnwV/wCvvV//AEjFex1458Yv+ThPgr/196v/AOkYoA9jooooA8c+KH/J0Hwc/wCuGuf+ksdex1458UP+ToPg5/1w1z/0ljr2OgAooooAKKKKACiiigAooooA4T4hfF7wD8P76Oz8X6pe6W8uPKkbSbuSKQ4zhZEiKMfUAkjvVTSfjh8LdS1ODTU8VxWd3c7fIi1G0nsjLu+7t89EDZ7YrzD9vtlTwd4Nd2CqviOIkk4AGxuazP20vEvg3xd4G0/wXoElt4l8Xz3kTWNvp5E8sAx8xJXO0EEDHf8ACgD6ooritM1WP4ffBmx1PxreGL+xtJi/tCYkuxdUAIHdmLYA9SRXA+L/AI4eJ/BdnpfiTxb8OjYeFL+dYmuYdUSa8sw/3DNCFwMgZwrnHQ88UAe50V5542+J1vpmr6P4b8K6Y3ibxHrVv9qs7SKYRRJb4z58spzsj9OCT2FYGhfFrxQfi7Z/DPxN4Gh0rU7m2mukuodS8+2kiVcqUbywxyQQQQCPegD2KivNfh98TrvxT448W+DZ/DZ07VPDiRly12skc7Pu27WAyB8o5Izz0pvw/wDildeKL7xnpsnhK9t9S8Kzrby2kU6SNcuQ2BGTgc7eCSBzzigDe+G3xC8P+P01htBF4BpF+9hc/aYPLzIvUrzyPyPtXXV5N8LfixJ4w8H+KPEFj4IvoJtH1aWy/s2GSNrmd1VCxbJVA2WIPzEfL1rjPCX7R3iXxZZW154e+EWt38H9rGxvZIpSy2sZI2scJy/JLL0XAy3NAH0ZRXk+tfFLxHfXWur8PPBsHiK00GR4Lu6utTW0SedBl4rcbWMhXuTtGeASaw5P2jNOuPgxN8RdF8KanqItJGt9QtBLGgsZgVAErk/dJdcFQTg5IFAHulFfPvij9oXxDovhLS/HI+FupyeD7hYPtWpSXaxOhkAyY4iu9kydodggY4xwQas+MPj9rWg21h4oX4Z6rL4Eu54oV1ma4WGZg/3ZBbkbghyMFiufxGQD3miuI8e/ECLQbrSNG0XTW1vxDrStJp9isywr5SgFppHb7kagjJwT2AJrk/DHxo1BviFqHw98YeEW0rxJFatdafFY3q3UOooFyBHIwTDHnhgOhyRigD2OivAvDvx/8SeKrnxHpXhf4U6te63o14YGs5rtIkjVeGM0uCiPuDAIpYnGela/hz4w6z41+CGpeMfCXhbGvWMk1pdafd3IRLSaNdzMWIBZQCDgAEnjjmgD2YUV84/s/wDxI1jQv2dF8XeLdGmfS7W3ub1tRW7jeS9me5clBH1QlmPXArvdK+IHjZdc8M2mv+B7C00/xDJiC+s9WNwtuPLZwsgMa/OQBjGV6/NxQB6jRRRQAUUUUAFFFFABRRRQAUUUUAeNj/k9pv8AsnA/9ORr2SvGx/ye03/ZOB/6cjXslABRRRQB5f8AtR+I9E0L4I+KbbVdTtrW51PSbm1sYJJAJLiVo9oVF6tgsM46Dk1g/sga7omufs+6JoOn6rbS6lY2UkN5ahx5tuWkkwXTqAeoPcV7dRQB8efBT4uWnwRi1L4V/FLR9StZtMupZNNu4bTzRcROxKgAckMeVYZHOCRiui+PsPjvxd8HtD+I1l4bubW/0PXP7XtNLaJluY7IEbTIgP3sKCw5wCfQ19PSRRSMrSRozL90soJH0p9AHg/hP9obT/iKmkaH4B0nVZfEV7JF9vE1mfI0qIMDLJK/3T8oYJjOWIzjpXNWXjPwof26ry4/4SDTxB/wjY0sTGYCM3YmU+SG6F+2M9eOvFfTUcUcefLjRNxydq4yafQB8t+B/iB4Ii/bD8b6xN4q0iLTZ9Eht4byS6VYJZEMZZVcnaxGD0PY0n7InjfwjY23xKuNQ8RabZI2vXGoD7ROsZNuScSjJ5XpyM9R619S0UAfK37KXjfwnpHwO8Xf2hr1hbyWl7e3MsUkwSQRuT5bBTydx4HqeOtct4P0yT4h/sL3HhbwtLHe+ItGu3vJNPjf9+ALqSQDYOcshYrx8xGBzX2lRQB83eB/2mbbxJ4RsdD0vw7rF58RZEFo2lraN5SzgbWmeTokQPzHPK8gjjNZPxT8VabZftG2fh/4vz6lceFLfSYpNLtIrSWS0vr3I3SSQxKfMO7ICkMFOOma+pEijR2kWNFdvvMFAJ+tOKqSCVBI6EjpQB8rfsx+MNHsvi/8TLWTRdU0Vby/+2C3ubH7Oun2yISXnzhYV9ic89OuNX9jnxV4evPFnxI0u21a1ku77xFPf2cYkGbi3IA8xB1YcckdMj1r6VAGScDJ60UAFFFFABXjn7Hn/JGE/wCwxqP/AKVSV7HXjn7Hn/JGE/7DGo/+lUlAHsdFFFABRRRQB89/t4eINEtfgjqHh6fVLRNYvZbeS2sfMBmkRZQSwTrtG0/N04x1rL8T+DtF+M3wB8Mat4F1q1k8X+F9Ptnsbm1mAlinSJS1vJ3QkrxnGGAPTOfpiigD5v8ABvxUsPjT8Gta8A6leRaR4/n06fT7iwul8pp5whBeMHAOSDlRypzxjBPO/Bn9ojS/Cvg2DwH468L69H4w0RRYxWVvYeZJesvCKoGNr4wOeCOQTmvrKmGKIyiUxoZAMB9oz+dAHyv8eL7xj4P8TfDD4za3ok1xHpcDwa5a2XS2EueMdjh8ZJwWQA4yKp/GT4neH/iN48+D0/hW21S50uLxVCz6jPZyQQeb5kQMKlwNzgcnHA4wTzj62ZVZSrAEEYII4NeFftFeGvG3iPxp4Dm8L+DJr+w8M6xHqdxOL22hWZQUJjjV3B3fKeoA6c0Ac78VfE2lfDX9r3SPGPixri00HUfDTWKXqW7yqkqyOSCEBY9V6D+IVB4H8eWWoftfapqraLr1raap4cghsml0+Uu6B8rM6KpaKNsHBk28cnGa+l7VjeWNvNd2TW8josjQTbWaJiMlSVJXI6ZBI9DU4VQxYKAzdSByaAPmf4W+PvB7ftW/Ee4bxBp0VtdWVvFb3ElwixTNAGMu1ycHaMk4PQH0o/ZK8X+Gb34nfFCyttatHuNV8Qy3mnx78G6hyx3x5+8MDJx0HNfTNFAHydf+OLj4D/tE+MH8aaLez+EfF9xHe2mo29vvEUgXB+uMsGUHcAFYDnn0qD4pWPiTwL4t8WTQ/wBg+ClsWtdMvNSj+zvfzsrBnQE52ZKqvdiT6V7LLHHKu2WNXX0YZFOAAAAAAHQCgD5Y+CHjPwpYfsYXtre+INOt7i20+8tJoZJgsizSK/lptPOWyMcc0nw88aeE7X9h28tLjxBp8d1Ho11p7wNMBILmRH2RbDzuOQQMcjnpX1RRQB8W3cuqXf7Mnwv8aeBlj1u+8CXyTalYwDzJIxj5w6jJGBtzxwr7ugzXrHg/9oLR/iLNpWi/D7QNTfW7uWNr/wC1WYEGlwBh5skkgO1uM7cfeJGcHiveqZFFFFny40TccnaoGTQB8z+CfGvhOX9tDxZcL4g04QT6PFYwStOojmnRgXjRs4Zhg8A9j6UnwN8XeGLz9rD4ktba9YSLqiW8WnsJhi7ePdvEZ6OR7Zr6cooA+Tf2W/HFv4Z8M+NfCP8AZ+oN4ltNU1K/lt5LJ/KtY1iLLJMxwApZNm0HcSemMkcV44s/hrquhaP8TvgtrjeH/iDNcQE+HdNkPmzTOwWRBbj5k25Y5UeWwB4O7Nfc5A9KZ5Ufm+b5aeZjG7aM4+tADLD7R9ht/tgUXPlL5wXpvx82PxzU1FFABRRRQAV458D/APks/wAZP+wxZf8ApKK9jrxz4H/8ln+Mn/YYsv8A0lFAHsdFFFABRRRQAV5B+134k0TRPgb4isNR1G2gvdSszDZWrSAS3DFlB2L1bGcnHQV6/RQB41+zjqmgeMP2c9I8O6bq9tcXUGhpYX8Mcn721doymHXO5eQ2DxnGRXBfsv8AjzS/hb4Y1X4W/E68h8N6xoFzLNbm8bZFd27nIaFjw53bsAckEYBw2PqKmSQwyMrSRI7L90soJH0oA+cfg/Zf8I94F+KHxH8SkaHp3ii7uLmxS+/cuINrrGzBsEFy3C9fzrz/AOHdo3jz9iO78J+FbmO68TaRO14+nRsGuPkmLrhOvzDJXjkjA5r7RooA+ZvBP7TWma74Xg0Oz8I6vN8RGQWcekrZ/u3uAMeYz/wRA8tuwVAPHGarfFzxl4c039q34Yf2t4h05ZNGtLmHV5g22O2lli2qHPRMnsTwCCcDmvp9YolkaRY0Dt1YKMn8afQB86/tc+LJ9H1jwLaareaha/D/AFK6Y67caeXBlQbSsbNH82wgkkLywBrhNE8WeENJ/av0TVPDfhPVdO0CTw8bXTkt9Ga3+1hiMSxoQp8sDJLvjABJ9/sRlVhhlBHoRRtG7dgZ9aAPl74D+N/CTftL/Fi8bxDpsVtftAbOWS4VUuFhEhkZGJwwUDJI7c9KwfhZc6L461T4/wDhXSNbsHv/ABPdTnSFaXb9qXbNh0/vKCQTjPBz0r7AooA+TvgZ+0LY+E/AVv8ADzxp4f16PxloQGnW2nQWTSSXuOIkX+6wGFO7AIAIJzgXPjxeePvBmtfD34yajoq6l/ZdtLBr1pbp/wAe6TNu255A2qdm7puXPevqLyo/N83y08zGN+3nH1p5AIIIyDQB438P/jNp3xN8TaZYfDzSb97CE+frd/eWXlxWybDtgU55lZip4yAAeuePYLmaG2t5Li4lSGGJC8kjsFVFAySSegA706KOOJNkUaovoowKdQB8tfBvx94Mf9rL4l3f/CS6atrrCWcWmztMFiu3RERljc8Md3AA69s074XavD8Ffjt458O+OpE0nR/FF6dT0nVrj93aSHczFN5+VThyDkjlR6ivqOmSxRTKFljSQA5AZQeaAPnfwNc6Zq3xz8ZfG6W6Ww8GWmmR6fa6ndExQ3ZXAeRC2N0eRgN3PAzUX7CHiLQ7rwDqmhQanbtqkWq3Ny1oWxL5TMNsgU8leRyOM8V9IDgYHAooAKKKKACiiigArxuP/k9eb/snS/8ApxNeyV43H/yevN/2Tpf/AE4mgD2SiiigAooooAKKKKACsHxz4y8MeCNGOr+KtZttLtN21GlJLStjO1EGWdsfwqCa3q+WfhZN/wALR/a/8Ya9ruLuy8GA2mj2z/NFC/mFBKB/e+R2zg8sDxtFAHsA+NXgGG9srbVrvVdBF8221n1nR7qxglbGcCWaNU6c8kV6KrBlDKQQRkEd6wPiL4X0nxl4K1Xw3rVrHcWd5bshDqDsbHyuvoynBB7EV82fsx/FrW9B+AmvrqWk6h4ll8IXZtlW2kXelvtYjcXI+RSrAYycYAHFAH1nRXzrc/tGeJf+Fc2fj+x+FGo3GgIqtqd298saQkttPkgrulUcfPhVycZ7177oGqWutaJY6vZMTbXsCTxEjnawBGfzoA5Px38W/AHgjxFbeHfEmty22q3MAuIbWHT7i5doyWAb91G3dG468Vz9t+0b8H7qaeG28SX00ttnz0j0K/ZosHB3AQ8fjXoVt4d0238XXvilY2bUryyhsndsELFE8jgLxkZMpzzg7V9K8P8AgET/AMNQfGTk/wCutf8A0GgD2T4eeOfC/wAQNCbXPCOp/wBo6eszQGX7PJFh1AJG2RVPcdq6OvINZ8WweEfif/wrzwL4dh1HxFrxk1m7W6u/strAuArMWVGbJ2DgKee9XPhx8WL7xRpviiG68G3tv4i8M3X2W80q1uI5jK/bypG2qR9cUAep0V84+Hf2kfEnibTzeeGvhFrWqLDq32K9EE24W0ZxtJIQ5kxnKjheMtyK7Z/iprmv+JfE2j/Drwraa4nhhvJ1G5vdR+ypJcc/uIcI+5htYEttAI680AesUV5N8K/jfp3jjRtV1qbwxrGhaXpEUhvr69aLyUkjALxjaxbcAc8qPz4rD8S/HLxPovhS38fS/Dhm8FzSKTOdTUX6QMcLM1vtwA3GAXzzzigD3WivmT4+fErxZeeJvhmvhXSI7jwvrOq2t1azi9RJNTcbHEeM/u0G/nd1Yeg5+jPD9zqV5o1tdavpo0y+kXMtoJ1l8o56b14PGOlAF+iiigAooooAKKKKACvHPjF/ycJ8Ff8Ar71f/wBIxXsdeOfGL/k4T4K/9fer/wDpGKAPY6KKKAPHPih/ydB8HP8Arhrn/pLHXsdeOfFD/k6D4Of9cNc/9JY69joAKKKKACiiigAooooAKKKKAPmj9v4wnwf4NjmMZVvEUW5XxgrsbOQeo9apfHXwXcfCrxdpfxz+G+mwR2tqiw69plpEqRS27YBdVUYAPGcdwp9a918V/DHwB4s1M6l4k8K6dqt2VC+ZcoXIA6Y5wK19H8L+H9H8PP4e07SreDSXV1a0AJjKsMMMHPBHagDxb9o/XbD4lfsn6vrvg+YalbvHBdSRxnLxokis6uo5BUZJHsTWRonij9nHXvhnF4mvLDTpZFiXzNHmlkluBc7cCJIix3MScKQMc9a9s8J/DXwH4Tu5rrw34W03S5Z4milNvHtDocZBHQ5wO1U9H+EPwz0jxGviLTfBWj22qJIZUuEg5Rz1ZR0B5PQUAeJ2fiWw8CftfRS+LoI9Csta8KWtnYGU/urRhtPk7+nDIy59x0zWrqPiPQ9f/bZ8Lx6LqdtqH2PQrmOd7dw6KxBIG4cE49Ole2+OPA3hHxvbQW/izw/Y6vHbsXh+0R5MZPXB6ivAr/8A4Rzwz+1N4VOg+H9Q0/w9o+lz6fNJaaHcCCKeQnau5Y/mySMtyOeTQBo/DPWNJ8O/tX/FePXdUstNN1b2k0BuZ1jDoASSC2BwGH50/wDZo8U+H9V+NnxYey1S3f8AtLU7eaxV22NcoEkBZFbBYfKTwOmD3r13xV8M/APivXINc8ReFNM1LUYQoS4niy2FOVB9ce9TQ/DzwRDe6nfR+GNNW71QMt7OIR5koZdrDd1AIJHGKAPJ/wBka5tH074pLBLGVXxnqEgCkYCNjafocH8qk/YYkjk+EOq+XIj/APFRXp+VgeDswa9F0v4R/DXS4b2HTfB2mWkd9F5N0sKFRMmQcNg88gVf8G/D3wT4Nuprrwt4bsNIlmTZK1shXeuc4IzigD5j/Z+vfhrY654r8C/Eqzt9K8Q2us3UySXtzJEtxE7E4yGC5A9eoNdR8TrnwVcfsr/EibwFottpugG4SOC5gXbHfuskKvKoPbcCgPfbmva/Gfwt+HvjLUk1LxN4T0zU7xFCCeWL5yvoSMZ/Grev/D/wXr2i2Wi6v4a0+702xGLW1ePEUQwOijjsKAPG/jtIn/DDSsZF+bRNLAO4cnfB09aZ+0vJH/wxnZs7pk2WlFCSOWzF0PrXq1z8JPhvdaPa6PceD9Ml060Z2gtXQmOMtjdhc4/hX8qLz4SfDa80q00m78H6ZPYWZY21vIhaOLdjOATjsPyoA8A+MepaH4b+LXww8TeN7CW58L3fh4WMtyGfbFIyqdxKnPGQTjsSa9Q8My/B0fEnQ7fwPpWmavr00Ulw97aTGVrK2CY3u5JxklVC9eT6V6BdeAPBd14RTwlc+G7CbQ4/9XZSR7o0/wB3PI/Co/Cvw58D+FtLvtM8PeGdP061v0KXaQR4MykYIZuuMH1oA8p/ZMlSTxj8YGjkV1Pi+dhhs8EtzWN+zO8b/C74umN0YHxHqhBUgggxjB47V7FpHwl+G+jtdNpfg/TbJruFoLgwoVMsbdVbB5q34S+G3gTwlczXPhrwvp2lyzxGGU28e0Oh6gjoelAHgnwf8ReAv+GPNP8AD/iq8hu7eSzmW/s4Jx58URuSpkP9zBZTk1T07SvHXwL8feDtM0rxWvi3wJ4g1FbW0tLrEktvuH3ozzjAOdynGM8DNfQNh8K/h1YaXqemWfg3SLez1XH26KOAATgHIDe2ecdKXw18L/AHhzVodV0XwvY2t5ApWCUBmMIPUJuJCfhigDsaKKKACiiigAooooAKKKKACiiigDxsf8ntN/2Tgf8ApyNeyV42P+T2m/7JwP8A05GvZKACivnz9tm98QeFfh2njLwz4r17R7+O7htTDa3ZWB0bdklOm7jqK9V8BwW/hrwFa3mseJL67R7aO6ub7WL0NtLICTubAVfboKAOuorMm8ReH4dVt9Jm13S49RulDW9o93GJpQehVCdzDg9BRL4h0CHXE0KXXNMj1aQBksWu0FwwxnIjzuPAPbtQBp0VXur6ztZYIrq7t4JLh/LgSSQKZW/uqD1PsKq6X4g0HVby4stL1vTb66tTi4htrpJHhPoyqSV/GgDSorP13XNF0G1W61zWNP0u3Ztiy3lykKFvQFiBmrGm31jqVjFfabeW97aTDdFPbyiSNx6hlyDQBYorIuvFHhq1jkkuvEWkQJHcC1kaS9jUJMRkRkk8Pjnb1rkdL+LHh7VPi5qPgaxv7CSPTdPWe6uvtCgCcybRCDnBIHJ9DxQB6LRWRr3ijwzoDxR694i0jSnmGYlvb2OEyD/Z3kZ/CtEXVqbP7YLmH7Ns8zzt42bcZ3bumMd6AJqKx5vFXhiEWDTeJNHjGogGxL30Y+1A9DHk/P1HTNas8sUELzTyJFEilnd2AVQOpJPQUAPorL0DxJ4d8QCU6Dr2lasISBKbK8jn2H/a2E4/Gk1/xL4c8PmIa94g0rSTNnyhe3kcG/HXbvIz+FAGrRTYpI5oklikWSN1DI6nIYHoQe4p1ABXjn7Hn/JGE/7DGo/+lUlex145+x5/yRhP+wxqP/pVJQB7HRRRQAUUUUAFFFFABRRRQAUUV5r8RPCXjDxZ4+sI9P8AGOueGPDtnpxed9MkVHurhpOEJOcBVXJ4/iGD1oA9Kor5U8JaX4v1X9pLxb8Nrn4reNxpWj6bHd28q3qiUuwhyGO3BA8xu3YV6/8ADmx1r4fL4jj8eeN59T0hbiKTTtU1m6jjxGyHcjMSACGHtnIxQB6ZRVLRdY0nW7MXujapZalak4E1pcLMhPpuUkVVvPFHhqzimlvPEWkW8cE4tpmlvY0EcxGRGxJ4cjnaecUAa9FZeveIvD+gRRS69rul6VHMdsT3t3HCJD6KXIz+FaFtcQXVvHcW00c8MihkkjYMrA9wRwRQBJRWRfeKfDNhq8ej33iLSLXUpceXZzXsaTPnphCdxz9K5f4yfE7R/h3ZaZHcT20mq6pf29paWjyAFleVVeQ85CqpY56ZAFAHf0VDZ3VteQCe0uIbiIkjfE4ZcjqMipqACiiigAooooAKKKKACiiigArxz4H/APJZ/jJ/2GLL/wBJRXsdeOfA/wD5LP8AGT/sMWX/AKSigD2OiiigAooooAKKKKACiiigAorJ8ZLqjeE9VTRNw1NrSRbQqQCJSpCkE+hwa+bPjp4d8efDb4JN4qT4t+M7vXIWgWYSXSiHc/DAKBnAPQ57UAfVNFeGD4e+OrfT/DPiLQvif4w1GVbywnv9PvLpHiuLdpY/OHQYwhY9eQCOuK9Zj8W+FZNbOhx+JtFfVQ+w2K30RnDenl7t2fbFAG1RVa/1Cw08Qm/vra0E0gii8+VU8xz0Vcnlj2A5qHTta0fUmul07VrC8Nm5juhBcJJ5DDqr4Pyn2NAF+isjQvFHhnXp5bfQ/EWkapND/rY7O9jmaPt8wUkj8avanqFhpdjLf6ne21jaQjdLPcSrHGg9SzEAUAWaKzdN8QaDqelyapput6be2EWfMure6SSJMDJy6kgYHvXJfCn4o6H8QZtbbS7q1NrY6k1laOJRuulVQTIFPOMk49QM0Ad/RWIfF/hManNpf/CUaJ9vhYJLbfb4vNjYkKAybsgkkDkdSK26ACiiigAooooAKKKKACiiigArxuP/AJPXm/7J0v8A6cTXsleNx/8AJ683/ZOl/wDTiaAPZKKKKACiiigAooooAK+VvCQPwb/a38Sr4kP2Xw944Jm0/UpDthE5cuImbopy0i8/7PY19U1meJvD+h+JtKk0rxBpVpqdjJ96G5iDr9eeh9xQBkfFLxtoXgTwTf8AiHWr2KKKOFvIjLDfcSEfKiD+Ik46V89/B3wZqng39lDx3rviaL7BfeIbW4vnhkXYYo9hCbgeQTknB6AivddI+Efw40rUoNStPClibq3OYJJi03lHp8ockD8K6LxZ4Z0DxZpf9l+I9Lt9Tst4cwTglCR0yO9AHz0WX/h3jlmXH/CO45Pfzelez/Acg/BjweVII/se25Bz/wAsxTP+FR/DX+xf7E/4Q7TP7M83zvsuw+VvxjO3OOldB4S8MaB4T0w6Z4c0u30yy3l/IgBCBj3A7dKANivnH9nq6tZ/2oPjH5NxFITPBgKwJO35W/I8H3r6G1OytdS0640++hWe1uY2imjJIDowwRx7Vx+jfCH4aaNq0OraV4N0uyv4ZBIlxDGVcMDnOc88+tAHmvxH8XLqf7RUXw/k1ux8H2lvpIubrWAscd9dK3PkRTOMRr3Pc84rmP2U9Y8J2Hxr+JVnpevR3NnfahDFpjzXTTSXW1XZiGbLPjBJbp79K+gPF3w68DeLtTttT8TeF9M1W8ththmuIQzKM5x7jPY1Efhl8P8A7fqN+PCOkpdalF5N5KkAVpU4+XI6DgdMZxQB5X+wrJG/w08QhJEYjxLdkhWBIyExmuV+H+uQ+C/jH8Vbfwnr3huXTbzUS8kGsX4tZIr/AOcybM/ejDMQT7YHSvoDwn8OvBPg66nvvCfhjTtKu5IjGzW6FN4ODg846gV8x+G5vCkV9rB+N3wR1+98X3eoy3FzfWujvdwSq2NgjKHCqFCrgZycknJNAHaWngGPSP2WfH2jaJr1h4o1zVUub69k0yQNH5r4YxoASQMKcZ5PNZXwn8Tfs9618ILXUPEdvplpdabZpFqVhdzyM3mIMfLGW+fcRkYHU9q7n4BeCrGx8bap4y8PeC7rwV4evNOW0h066O2a7feH894skRAD5QCcnJziu3/4VB8Mv+El/wCEk/4QnR/7V87z/P8AI/5af3sdM/hQB4p8b7nT7S6+AF1/ZsXhywTWEdbSVwq2keIsKSeBgEfSvpfRNW03XNPXUNIvYb20Z3jWaFtyMyOUbB7gMpGRwccVQ8ZeEPDHjHTotP8AFGh2Or2sUnmRx3MYYI2MZHpwa1NNsbPTdPg0/T7WK1tLeMRwwxIFSNQMAADoKALFFFFABRRRQAUUUUAFeOfGL/k4T4K/9fer/wDpGK9jrxz4xf8AJwnwV/6+9X/9IxQB7HRRRQB458UP+ToPg5/1w1z/ANJY69jrxz4of8nQfBz/AK4a5/6Sx17HQAUUUUAFFFFABRRRQAUUUUAFFFFABRRRQAUUUUAFFFFABRRRQAUUUUAFFFFABRRRQAUUUUAFFFFABRRRQAUUUUAFFFFABRRRQAUUUUAeNj/k9pv+ycD/ANORr2SvGx/ye03/AGTgf+nI17JQB89f8FAv+Tf3/wCwrbf+zVT/AGvdB0m+/Zhg1q6tBJqGnWln9km3EGPeUVgMHHIPP4eldX+1F8PPHXxS8Lp4T8Pt4bs9N8+O5kur67mExdc/KESIqBz13H6CqvxU8BfFDxz8FIfATQ+DrK7cRRXV0NRuXj2RbSpRfIB3MV5B4Hqc8AHnX7T3w38KeHf2ebTxdpdnNH4ls5rKddYednvJXcqpLyk7m65A6DAxipv2nfhx4W8IfCjRvGGhWckHiKz1a0nk1Z5ne9uXkb52kmJ3MSTnnOO2K734y/D74nfEH4O2PgVE8H2FwfK+3XBv7l0HlNlBGPIB+bCk56cgZ60vxu8AfFD4i/DTS/CcKeD9PmSWKa/ma/uHUtE3yrGPIBwcKST05GD96gDiv2nvB2jav8cfhi6m80+5169aC+urS4ZJmjCjADfw8EjIHQmsz41fD3Rvg98Vfhx4w+HVu2jLe6tFpl7bRysYpFZlXJBOTlWOfcA9a2f2jk8YN8Q/gylumi2vigX0gRTNJJZCUBf4tgfaQP7uRnvjNeh3ngLxf45+IXh7xF8QF0TT9K8Nu1xY6XptzJdG4uiMeZJI8ceFXAIUKTnv6gHI/BhrH4jfHr4maz4otodRm0O6TStMtbpN62luGkBKo3ALlck9c5rK8C6DbeE/2pvFfwqs49/gnxDox1M6VuPlW7naG2j+EEhxgYG0qP4RXZ3/AMLfF3hP4zX/AMRfhndaRJb64pGuaNqcrwxyydRJHIiOQcknkcZbrnjZ8F+APEmn+LfEfxL8QS6RqHjTU7T7HY2kM0iWNjbrykIkKF23EKWfZnOcLQB4p+zj8HPAvjSLx7D4i0+4u7fTvFE9tYwi6dFtkjc4K4PUjAJOchQK6fwJ4M8Jf8NeeMNMPhvSmsrPRrSa2ga1QpFJuX51BHDe/Wux/Z4+H/xB8Aap4jXxG/hi60/XNSl1NnsLqcywSuSSgV4gGXkc5BGO9M1z4Z/EGD48X3jzwj4j0Kw07V7OG01D7XbvJcwohBJhXGwsccFjgZ6GgDlZdL0FPiv8RbSzsZviZ4g1oBLm1aBIrXRYNpxDLcyEqp54CKW+X7vGa5L4b6ZY+Iv2Ddb/ALZtRcPo0OqTWRaRiYZE3srA57EkfSvQfD/wn+LHhXxv4sPhTxl4es/DniW7a6kubuzkuL+2dhjKJ8qFu2WYjvt7Vk+Dfgv8WfDfwW8Q/D1fEHha7i1NLi1gQmWNI458+ZO7+UzNJ/CsYCqASSxOAADj9Q+GPhF/2K4/F09i9z4hTRo72LUp5WeeFlbKxxn+CMDgIuBj35rp/FeszeJtR+BvgfX7xzo2uadFfalGzMBfyRxJsic5+YFjkg9Tiumuvhv8Tpv2b4/hWg8HreC1Gntem/uTH9nHO8L5Gd/bHTvn+GqXjb4G+KvFvws8LWE2p6VonjTwkqR6Xf2NxLJBKiKoG8tGrITtB4DYI75xQB2158I9BtPjLo3xG0nUI9Be2tjZTWFtCkcd7kEKCRjoMcYOdoryb4NafrfxM03xn4h1Dw/4M8QzaprFzZ3D6pczGaCFMKkAARgiqOV2kdQevNek/D/wV8VNQ8Q6ZrPxa8T6NfRaN8+n6fpMLLHJPtK/aJmYDLgFgABgbieK42f4L/FTwN8RtY1/4N+LNGs9G1qUz3Ol6srmKKQk5wFU5AzwQQ2ODnHIB337M3gPxJ8N/At14V8Ra/aauYb55bQW7MRbROqny/mGR825sf7VeqVyXws8K6j4W0Gdde1ptd1/Ubk3mqagYxGJZiqqFRRwqKiIoHoucDOK62gArxz9jz/kjCf9hjUf/SqSvY68c/Y8/wCSMJ/2GNR/9KpKAPY6KKKACiiigAooooAKKKKACiimXBmFvIbdEeYKfLV2KqWxwCQCQM98H6UAfO3w4/5Pr+I3/YBt/wCVtW58drXw9H8WvBOta1qF5q11aJMNP8J2lkLiW/mPSUbmCIF7s+B7iqPg34cfFnRvj3rnxPvD4Mnj1uBbW4sY9QuQYIl8sAo5t/mYeWOoGcnpWr8Vvhn48vfjDovxM+HusaDb6jZ2TWNxb6ykrQtGc8gRjJ6nj5eg5oA4j4C6b5v7QHxS8O6t4Zh0Sw1Cyt559HjuhLEpcnPKAKNwPIH0ya5/9nz4L+AfGlz8RrHxDp1xdWen+JJbSxgF1Ii2yrg7kwc7iNqknOQoFeg+EvhV8WvD/wAY9Z8cyeMvD2px6pbR/aQ1o1vJMyD5YAAHWKPPG/LtgdMmtj9n3wD8RPAeu+JZfEj+Frmw1/UZNSlbT7qcywTN/AFeIBl99wIx3zwAcZ4Fn0a1/ap+Iul/EQ2aTPY26eHxqePLNgqnesJk4IIwWx1Kv6NXNfs7aHY+HfDvxU+I2kaUj22n3V4vhe/Ltta3USgiPnBT7mDjnHtWnb6R8RPHnxY8eeMPhzrHg3VdH+2x6Sp8RWhmK+RGN8cACsVjDyNzkByScHrXfeCNT+I8ni+b4Y/FKy8KXllqekTSwy6GXXyo1KoyyI3QEOMHAGR3oA8+8H/DXXviN+zzZW50fwVcXWuW/wBsk124uJnvftDOSZWIj++Pu4DYHTpxUHx08GDRvhx8LbTxKdM1vXoPEVjp15qSxh2uIlYjy2dhuYYwCD6VteDfg78ePh5Je+G/A3xE0JfCdxKxt2v7dpLizVjyyJtI3gdt20nnArtPir8G9U1n4YeGfDXhLWbWPU/DuoQX8NzqgZkupEJLNIUBOWY7uh9PegD1vQ9J0vQ9Nj03R9PtdPs4ySkFtEI0Uk5OAOOSSau1h+BrTxNZ+Hol8X6pZ6jrMjNJcPZw+VbxkniOIH5iijgFiWPJOM4G5QAUUUUAFFFFABRRRQAUUUUAFeOfA/8A5LP8ZP8AsMWX/pKK9jrxz4H/APJZ/jJ/2GLL/wBJRQB7HRRRQAUUUUAFFFFABRRRQAV4X+3T/wAm76r/ANfVv/6HXuleQ/tPeAvHPxM8Hjwj4Zl8P2VhLKk1zdX11KspKk4RUSJhjod27PGMUAdlcwi4+EEludYGiiXQin9okgfY8wY87kgfL97qOnUV8i/Em00a2/ZgsIfCXhq41LTtFvYWHjK4hWyN1M04DPBGcyyKS2wltoGOrYr6hl8JeKPEvwV1LwP4tk0iw1G505rBbrTJ5JoiPLCiQh0Qrz1TnjvzXkWq/BP42678E4fhzq3jLwhBZ6YsEdjDbWsx+1pEwKrPMwygUAEbEySBk9aAGftZeGtJ1jUfhfrLxSW2p6vq9va3N3BKyyeUY87Qe2CTg9al/aQ+G+ifDj4O6tc+BNKvLKw1LU7WTxAlvNK+61Undxk7VzjP1ra+IXwu+MHiWx8GQnWPB9zceHbuPUHnneeFXmVdvkpGkRxEoA+ZmLMSTheBWr+1Hcaxqfw60LwbHqNlpfinxFqUEMVrHIZbafYd0iO7KuYeATleem05oA84/aA0fwN4u174S2fga20vUL67uohJb6aV+fTQUL+b5fIjHzcnH8XvXT+LLe8vv2kdF+HelaXoV3ovhzwut5p2lapPItuJvNCCXAVt7omAu4HAyetEum/tFeBtJvNbRvhKbaytzLcCC1ktjJGgyRu2oBwO5AFXfih8MfEfxMHg/wCLngPV18JeNYdPhfZcZ2FHXfsYhTyu91wVIYHBwKAJPBHwZ1jSPi5q/iHVE8LWXhjxBatBf+HLMySQXEgUHdskUKTuBY4A7+pzz/7KPhPSrnwx8QLzTdK0621yHW9RtNOvhAoktgQVUK+Mqoz0FenfDHwb8Qj4jXxX8VPEWmanqVrA9vptjpkRS1tQ+N8xLAFpWA256BSQPvGuR8D/AAf+I/huXxhoieKNBXwxrVzeXkKwwP8Aa5ZJlYLHIWBVIwWGSu5jjgjNAHk/hbxN4e0PT9D+FXxn8Gv4S13TNRguNP8AEQtQ8c8iTq/mM/U78bWcFlOcnbivtdWVlDKwZSMgg8EV8++I/hf8TvG/w00n4deNU8Gta2jwCbXLa4mkuBHHx+7haJQJCBtLb8cnjtXv9pCttaxW6ZKxIqLnrgDFAElFFFABRRRQAUUUUAFFFFABXjcf/J683/ZOl/8ATia9krxuP/k9eb/snS/+nE0AeyUUUUAFFFFABRRRQAUUUUAFFFFABRRRQAUUUUAFFFFABRRRQAUUUUAFFFFABRRRQAUUUUAFFFFABXjnxi/5OE+Cv/X3q/8A6RivY68c+MX/ACcJ8Ff+vvV//SMUAex0UUUAeOfFD/k6D4Of9cNc/wDSWOvY68c+KH/J0Hwc/wCuGuf+ksdex0AFFFFABRRRQAUUUUAFFFFABRRRQAUUUUAFFFFABRRRQAUUUUAFFFFABRRRQAUUUUAFFFFABRRRQAUUUUAFFFFABRRRQAUUUUAFFFFAHjY/5Pab/snA/wDTka9krxsf8ntN/wBk4H/pyNeyUAFFFFABRRRQB5x48+EOk+MfF9h4o1HxN4ntr7TH8zTltLmJI7RsDLIpiOScfxE16HaRNBaxQtNJO0aBTLJje5A+8cADJ9gKkooAKKKKACiiigAooooAKKKKACiiigAooooAK8c/Y8/5Iwn/AGGNR/8ASqSvY68c/Y8/5Iwn/YY1H/0qkoA9jooooAKKKKACiiigAooooAKKKKACiiigAooooA8d1P8AZ18Dy+ILzWtF1TxT4YnvX8y5i0XVWt4pHJJLFcHkknjOPQCu3+H3w/8ADngeGb+yIrq4vbkAXWo39w1xd3AHQPI/OB2AwPaurooAKKKKACiiigAooooAKKKKACiiigAooooAK8c+B/8AyWf4yf8AYYsv/SUV7HXjnwP/AOSz/GT/ALDFl/6SigD2OiiigAooooAKKKKACiiigAooooAKKKKACuM+Kvwy8J/EvS7ex8T2kztauZLS5t5jFNbscZKMPoOoNdnRQB5NonwD8JWd3FJq2ueLfEttEQyWOtaxJcWu4HILRcBsEdGyPavWVAUBVAAHAAoooAKKKKACiiigAooooAKKKKACiiigAooooAK8bj/5PXm/7J0v/pxNeyV43H/yevN/2Tpf/TiaAPZKKKKACiiigAooooAKKKKACiiigAooooAKKKKACiiigAooooAKKKKACiiigAooooAKKKKACiiigArxz4xf8nCfBX/r71f/ANIxXsdeOfGL/k4T4K/9fer/APpGKAPY6KKKAPHPih/ydB8HP+uGuf8ApLHXsdeOfFD/AJOg+Dn/AFw1z/0ljr2OgAooooAKKKKACiiigAooooAKKKKACiiigAooooAKKKKACiiigAooooAKKKKACiiigAooooAK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iiigAooooAKKKKACiiigAooooAKKKKACiiigAooooAKKKKACiiigAooooAKKKKACiiigAooooA8bH/ACe03/ZOB/6cjXsleNj/AJPab/snA/8ATka9koAKKKKACiiigAooooAKKKKACiiigAooooAKKKKACiiigAooooAK8c/Y8/5Iwn/YY1H/ANKpK9jrxz9jz/kjCf8AYY1H/wBKpKAPY6KKKACiiigAooooAKKKKACiiigAooooAKKKKACiiigAooooAKKKKACiiigAooooAKKKKACiiigArxz4H/8AJZ/jJ/2GLL/0lFex1458D/8Aks/xk/7DFl/6SigD2OiiigAooooAKKKKACiiigAooooAKKKKACiiigAooooAKKKKACiiigAooooAKKKKACiiigAooooAK8bj/wCT15v+ydL/AOnE17JXjcf/ACevN/2Tpf8A04mgD2SiiigAooooAKKKKACiiigAooooAKKKKACiiigAooooAKKKKACiiigAooooAKKKKACiiigAooooAK8c+MX/ACcJ8Ff+vvV//SMV7HXjnxi/5OE+Cv8A196v/wCkYoA9jooooA8c+KH/ACdB8HP+uGuf+ksdex14D+0R/wAJX/wvv4S/8IT/AGL/AG75Os/Zv7Y837LjyIt+/wAr5/u7sY74zxW1n9qP+78G/wA9SoA9k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orxvP7Uf934N/nqVGf2o/7vwb/PUqAPZKK8bz+1H/AHfg3+epUZ/aj/u/Bv8APUqAPZKK8bz+1H/d+Df56lRn9qP+78G/z1KgD2SivG8/tR/3fg3+epUZ/aj/ALvwb/PUqAPZKK8bz+1H/d+Df56lRn9qP+78G/z1KgAH/J7Tf9k4H/pyNeyV8oD/AIX3/wANSNx8NP8AhKv+EJHe++w/Yvtv/fzzvM/4Dt969Lz+1H/d+Df56lQB7JRXjef2o/7vwb/PUqM/tR/3fg3+epUAeyUV43n9qP8Au/Bv89Soz+1H/d+Df56lQB7JRXjef2o/7vwb/PUqM/tR/wB34N/nqVAHslFeN5/aj/u/Bv8APUqM/tR/3fg3+epUAeyUV43n9qP+78G/z1KjP7Uf934N/nqVAHslFeN5/aj/ALvwb/PUqM/tR/3fg3+epUAeyUV43n9qP+78G/z1KjP7Uf8Ad+Df56lQB7JRXjef2o/7vwb/AD1KjP7Uf934N/nqVAHslFeN5/aj/u/Bv89Soz+1H/d+Df56lQB7JXjn7Hn/ACRhP+wxqP8A6VSUmf2o/wC78G/z1KvNf2bP+F+f8KxX/hEB8M/7L/tK9x/ahvvP83z38z/V/Lt3Z298YzzQB9XUV43n9qP+78G/z1KjP7Uf934N/nqVAHslFeN5/aj/ALvwb/PUqM/tR/3fg3+epUAeyUV43n9qP+78G/z1KjP7Uf8Ad+Df56lQB7JRXjef2o/7vwb/AD1KjP7Uf934N/nqVAHslFeN5/aj/u/Bv89Soz+1H/d+Df56lQB7JRXjef2o/wC78G/z1KjP7Uf934N/nqVAHslFeN5/aj/u/Bv89Soz+1H/AHfg3+epUAeyUV43n9qP+78G/wA9Soz+1H/d+Df56lQB7JRXjef2o/7vwb/PUqM/tR/3fg3+epUAeyUV43n9qP8Au/Bv89Soz+1H/d+Df56lQB7JRXjef2o/7vwb/PUqM/tR/wB34N/nqVAHslFeN5/aj/u/Bv8APUqM/tR/3fg3+epUAeyUV43n9qP+78G/z1KjP7Uf934N/nqVAHslFeN5/aj/ALvwb/PUqM/tR/3fg3+epUAeyV458D/+Sz/GT/sMWX/pKKTP7Uf934N/nqVea/Cv/hfn/CzfiZ/Yg+Gf9qf2la/2v9sN95Hm+QNnkbfm27eu/nPTigD6u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rxuP/AJPXm/7J0v8A6cTRn9qP+78G/wA9SrzRP+F9/wDDUUmB8NP+Ep/4Qtc8332H7F9tP/bTzvM/4Dt96APq+ivG8/tR/wB34N/nqVGf2o/7vwb/AD1KgD2SivG8/tR/3fg3+epUZ/aj/u/Bv89SoA9korxvP7Uf934N/nqVGf2o/wC78G/z1KgD2SivG8/tR/3fg3+epUZ/aj/u/Bv89SoA9korxvP7Uf8Ad+Df56lRn9qP+78G/wA9SoA9korxvP7Uf934N/nqVGf2o/7vwb/PUqAPZKK8RbUv2klJVr34Igjggz6hSf2p+0l/z/fBH/v/AKhQB7fRXiH9qftJf8/3wR/7/wCoUf2p+0j/AM/3wR/7/wCoUAe30V40rftRMoZf+FNMpGQQ2pYNLn9qP+78G/z1KgD2SivG8/tR/wB34N/nqVGf2o/7vwb/AD1KgD2SivG8/tR/3fg3+epUZ/aj/u/Bv89SoA9korxvP7Uf934N/nqVGf2o/wC78G/z1KgD2SivG8/tR/3fg3+epUZ/aj/u/Bv89SoA9korxvP7Uf8Ad+Df56lRn9qP+78G/wA9SoA9krxz4xf8nCfBX/r71f8A9IxSZ/aj/u/Bv89SrjNY/wCFq/8ADRPwk/4WSPBYj+06p9i/4R83Oc/Yzv8AM87t93GPfPagD6XooooA8c+KH/J0Hwc/64a5/wCksdex1458UP8Ak6D4Of8AXDXP/SWOvY6AMD4g+MNC8C+FbrxJ4iujb2NvgHapZ5HY4VEUcliegrz7VvjbeaB4fTxL4n+GPi3SdBePzPtrLDKYgR8vmxo5ePccDkcEjOKu/tReBdc8f/CyXTPDM6RaxZXkOoWgY48x4s4UE9DzkH1FeUeB/wBo2xubO4+HHxy0W48P6pLA9jdXUsJEEyspQl1/hyM8jK0AfT+i3y6no9lqSRtGt1AkwRjyoZQcH86t15d8VfFeteB/Afhqz8DaaNbvNTu7bSrO4KNLDCjJxO+zquAPQc9awfD/AMQPGOifH+x+GXijVtE1+11OxkuILyzg+zzW0kalmjkjDN1xx04IoA7/AOI/ju28Iz6RpkGnz6trmt3JttN0+F1QyMBlnZmICIo5JP4AmsT4VfE3UvFXi3XPCHiLwbfeG9b0dVklVpRPBLGxwrJIAM569K8k+N8fjz/hqL4dRx32g+azXZ0ndFLsjTAz5wzy2M/dr0Lxv8S9Y0XxHovw9OseH9P8SXOntfalqtyrfZLZFYLiOMkFnYnhSQMDOaAPZKr2t9Z3U91b21zFNLaSCK4RGBMTlVcKw7HaynHoRXgXw6+LPjPVviNr/wAL7u+0DVNUjszc6Rr9nA4tJOFO2RATyFboD1Ug1z/7LTfFG+03x3c2WvaHdXI8TXiXU19BIXnuVjRQRtOFjOFGOwHHagD6lorxv9nP4keJvHq+J7fxWNO0zVtDu2s57CCNgYiM/vCzHlSQcY9K3/gh4l8VeL9O1LXNafTjpX2yW20traFkeeONypmbJ6MQcAemaAPQ5HSONpJGVEUFmZjgADqSa4DSfiRda7pmqa74Z8IaprWh2r+XZ3UE0MbaiVJEjwrI65jXGAxI3HO0Ec1x/wC2j4iv9K+FNvoGlztb3XibUodKMqtgpE5JfH1ACn2Y169pOmWmi+FrXR7CJYrSys1t4UUYCoibQPyFAHlPgL4+N460qfVPCvww8ZajZwTG3klX7IgEgAJX5phkgEfmK7H4X/EaDxze63p7eG9c8P3+jSxx3NrqkSI/zqSpXazAjA6186fsZ+PI/Cfwr8QRN4X8T6sV1i4n8zTdPM0X+rT5S2eDx+or2u08cXdn8CLj4rR+HRe65daeLh7WCIq8uHZY0bGT8obn8aAPWKK+dNd+JnxK8EX3gTUPE+o+H9QtfE91Db3mlR2pt7iwMxG1lJcs6rnklRyK7zxz46125+Jlp8MfA62cesNZf2jqWo3iF4bC23bRhARvkYkYGQMHNAHp9V7S+s7yS5jtbqKd7WXyZ1RwTFJtDbW9DhlOPcV4/wCEPE/xcuPFvi/wFrNjYfbNPtRcaT4j+xPHaThimA0eTlgGPAPVGzXHfshX3i6Hw74p1rXNc0650m316/k1SaSJ/tMsqKuXU52heBx2AxQB9M0V4X4e8W/Fv4ieD7vx14LuNC0nTS8h0nTLu0aaW+jjYjdJJuHll8EAAHHeqtn8cvEHiT4B6n488K6LpkesaL5sesWV7OwW3aNQWKYHzcEMAcdx1oA9+orwj4N+Lfjh4xufB/iPU9H0C28IajY773a2LktsOJgM/KHbBCjOF68mvW/H/ijTvBfg3VPFGqlvsmnW7TOq/efHRR7k4H40AblV9SvbXTdOudRvp0t7S1iaaeVzhURQSzH2ABNeG6n4q+Nsfw1j+J9r/wAI61r5A1BvDgtnaT7IRu/4+N3+s2/MflxUnxI8Y6n8RP2Y77xd4Lu7CysLzSLltRiu42klQBcPGhU4DDDrk8cg0AS6v8edS07TdG8Vt8OdWm8F6vOIoNSinR7gKxwkjQLkhGHIyc47ZIFes+M/E2jeD/C974k8QXYtNNso/MmkIJPoAAOSxJAAHUmvNv2UIvFq/CPwzJrF1o8mjto8H2CO2icTrx/y0LcH5cdO+a3P2kPA+pfEP4Q6v4Z0aeOHUZDFPbeYcK7xOHCk9s7cZ7ZoAxbj42Xlh4cTxXq/wx8XWPhp0837eVhdo4uokkhV/MRSMHJHQivTPCesw+IvDWna7bRPFDf263EaPjcFYZGcd8V8yfDz9oybRU/4V38dNDu9G1FIjZvqDwny5kI25kX6HllyDXrPj/xPdfD34P6NJ4B04eIWnlt9P01kBkiVJOFlbZ1UDHSgD1WuR+JPjq18HLpVmlhPquta1dfZNL06BlV55MZYlmICoo5Zj0H1rzi0+IPjjwv8dPDfw/8AFOr6Fr9p4gtnImtLf7NNZTJGzlXQO2QcDGcZz7VyPx9i8d/8NMfDBY9R0L57u+OjI0EmIl2x7jNg/MSCANvp70Aer/DT4nap4j8d614H8SeDb7w7rWlw/aC3mie2nhLAKySADOcjjHr3BFemV4349+JWteH9c8PfD+TWPDtl4o1G0ku7/U7kMLS0iTPKRk5d2xhVJA+Ukmud8B/Frxne/E7Vfhjeah4f1q+lsnudH12zgZbYkDO2VATyBnoevHegD362vrO5urq1t7qGWe0ZUuI0YFomZQwDDsSpB+hqxXy1+ysfiXfXPxBmTxBo1zcL4gnS8nvLeRnluFiAUrg4WP7vHUAcV337PXxI8WeNPEvizQfGUWmadqvh24FtLYWyNubJ4l3MeVO1gMex7igD07xnq9/oWgTarp+iXOtPbkPLaWzqJmjz85QNgMwGSFyM4wOaf4Q8SaN4s8PWuvaDepeWF0u5HXggjgqwPKsDwQeQa4/4O+JfFXivUPEV9qU2myaBY6jNp2nS28LJJdNEwV5TkkbQ25BjqVJ9K4X4RXz+Ff2n/H/w/jZE0rU401uzgXpFKwUS4HbdyT9BQB9AUUUUAeNj/k9pv+ycD/05GvZK8bH/ACe03/ZOB/6cjXslABRRRQAUUUUAFFFFABUV3cQ2lrLdXEgjhhQvI56KoGSalooA87+Hvxd8P+OfHmteE9FstTSXR4FlnnuoDCrFmACqjYfoQckAEEYr0Svn74U/8nkfFT/sH2f/AKBFX0DQAUUUUAFFFFABRRRQAUUUUAFeOfsef8kYT/sMaj/6VSV7HXjn7Hn/ACRhP+wxqP8A6VSUAex0UUUAFFFFAHPfETxlongPwrceItemkS1hKoiRIXlmkY4WNFHLMT/UngGvLvDv7Sfh268b2PhPxN4V8SeELvUdv2OTVrdUSQscKDgkjJ79PU17Dq+iabq17pl3qFss8mmXBurTd0jl2Mm/HchXbHpmvEP2uNEh8cax8P8AwFp6q+u3OtC+3quWtrKNG86Qt1VclMf3ioHUUAfQFct8VPHWj/DvwdceJtaS4mhidI47e3UNNPIxwEQEgE9T17Guprxf9ofwN8UfFGu6BrngHXNJsjoLNcwWt0pLTXBGMkkFcbeBn1NAFn4OfHnSPid4nl0PSvCPifTmht2nkub+3jSJQCAASHJyc8cdjXr9eI/s7/F/XPFmu6p4B8f6MNH8Z6Om+ZFG1LmPOC6jtjK9CQQwIr2yaRIYnlkYIiKWZj0AHU0AOorw7wv4y+JvxS0PVPFngG+0PRNEhuJrfSIr6zaeXUPLODI53DylJyAACfWs/Rfjl4m8R/BrxD4i0XQdNt/FHhmSWHWbC7nYRxFAfmQgfNnB4OOQeaAPoGivA/gz4y+OXjRvB/iO+0bQIfCeoWzHUGV8XDEbsSquflBO3CjPGc175QBz3xI8XaZ4E8Ear4s1fcbTToDIyKQGkboqLnjczEAe5rQ8L61Y+I/Dmna9psnmWeoW0dzCe+11BAPuM4PvXk/xp0iL4peP9M+FUsko0aytH1jXmicqckNHaxZHcuWkx6Riuc/Yn16+0/SvEXwl198at4SvnSJW4L27OeVH90Nzn0kFAHd+L/i4+g/F7w58Pm8KaiTrdwYk1KZ1jgKhSWKYyzEHAwQvXrXqNfN37UN1q1n8dPhPc6FpqanqaXFx9mtZJfKWRyuBubsB1PsKls/ip8U/Avxb0Twr8WdO0WXSfEcgh0/UNMRlSKUkAIcn5vmKg5weQaAPoyivIrnx14p8ZfFHXfA3gC503Tbbw3HF/aurXkBuD9ofO2GOIEA42nLE8EEelUPht8TPFt/418Q/CnxhDptn40063M9hfwRt9kvoiAVcITkHDAkZ7N3FAHtlFeL/AAC+JHi7xd418XeF/GSaVYan4dmWE2lqjbpQSf3wLH7vTA/2hTIfivrOh+CPGXjzxK2n3fh/SbyW00gWkTRy3zI+wMSxwAWOOOyk0Ae10V8w+O/jV438E6fpXiubxB4Q8S2NzcJHf6FpsbCe3VwWzHLuJfaAQSQOcV9L6fdRX1hb3sG7yriJZU3DB2sMjP50AT0UUUAFFFFABXjnwP8A+Sz/ABk/7DFl/wCkor2OvHPgf/yWf4yf9hiy/wDSUUAex0UUUAFFFFABRRRQBwfxj+JA+GehNr9/4V1nVdIhVTc3dg0BFuWbaoZXkVuSRyARyOa2Phl400f4g+CdO8WaGZRZXyEiOUASRMrFWRgCQCCD/OuT/aohiufgbrlvPH5kUs1mjpnG5TdwgivLf2bZ5vhX8c/FnwT1GR1028kbU/D7OeChGSo9SUGD7xH1oA90+LnxB0P4Z+C7jxTryzyW0TpGkNuAZJXY4CqCQPfk9qoeBPiJc+MPAlx4vsPButWtmbJrrT47l4DJfAKSFRUdiCSMDcB1FeI/tYY8e2/jKMl30TwJpe87WwsupzEYB9fLjOfqwr0D4Taprui/skeG9W8O2dld31noYnEV3IyRlUVmblQTnjgUAei/C/xLqPi7wXZ69qvh298O3dwZA9hd58yMK5UE5A4IAI46GumrwPTvip4/vP2XLf4nWNhol1qq29xc3qzl4o0jR2XKKM5YADgkZwfWub1v4p/HK1+DWk/FZNN8NW2kRWttNeWcis9xeI5UNMuDtjUk5C5JAOT6UAfUFFUPDeqRa54d03WoEKRX9pFdIpOSFkQMB+tcD8TvH2sWXjrQ/hz4Nhs38R6vE9xJc3mTDY2ydZCoOXb0XigD02uQ+Ivjq18J3Oj6TBYy6rr2uXDW+madFIqNMVXc7szHCoi8sfcYBrz0fEjxl4C+Lmj+B/iPJpup6Z4iJXSdZs7c2+yXp5UkZYjOSBkH+Ja4z41Q+Pv+GqvhqsepaD5rtqB0dXgk2Qx7Du87nLMUwPlwMr70AetfC34naj4o8Y654N8ReD77w5rmkIJZAZBPbzREgBklAAOcg4x/I1t/FP4ieH/hz4fl1jXReyoiFxDaW7SuwHc44UZIG5iBz1rotCXVE0e1XWpLWXUhGPtL2qlYi/faDzj61w37Tn/Jv/jb/sFS/wBKAOt8DeIIPFfg/SvEltby20OpWyXCRSkF0DDIBxkZ+lbNcH+z1/yQ/wAG/wDYJg/9BrvDnBx17UAeP/GH9oHwv8NvFKeG7vRdd1m++zrPMNMgSRYAxO1XLMMMQCcemPWu4+F3jKHx94NtfFFrpGpaVb3TOIob9FWUqp27sKTgEg4+lfO2vWX7Qfwd1fX/AB5C2i+K9I1K8bUdYtbeNt8YwFAXIDhUQADGcBenWvoz4YeMtM8f+BdM8W6QsiWt/Fu8uT70TglWQ+4II9+tAHS0UUUAFFFFABRRRQAV43H/AMnrzf8AZOl/9OJr2SvG4/8Ak9eb/snS/wDpxNAHslFFFABRRRQAUUUUAFFFFABRRRQAUUUUAfkD47AXxtrgUAAajPgD/ro1YtbfjvJ8ca6Byf7Rn/8ARjVk3FtcW9y1rcW8sM6NtaJ0Kup9CDzmgCNQWYKoJJOAB3p00ckMrRTRvHIpwysuCPqK+i/h94O8PfBfwra/E74nWaXfiG5XzPDnhyT7xb+GeYdgOCAen16eGeOvE+q+MvFmoeJtakje/v5TLKUQKo9AAOwGBQB+r3w4/wCSf+Hv+wbb/wDota36wPhx/wAk/wDD/wD2Dbf/ANFrW/QAUUUUAFFFFABRRRQAUUUUAFFFFABXjnxi/wCThPgr/wBfer/+kYr2OvHPjF/ycJ8Ff+vvV/8A0jFAHsdFFFAHjnxQ/wCToPg5/wBcNc/9JY69jrxz4of8nQfBz/rhrn/pLHXsdAHm37QHjS88BaDoGu2sdzPD/btvBeW9sheSaBlk3qqgZJGA2B/drzv9ojxR8DfH/wAJb64uNZ0jVdVkt2XR0tWDagLoj92gjH7wZbAIYYxmvoqWGKUp5saPsbcu5c7T6j3qsuk6Wt0LtdNsxcA5EogXf+eM0AfJ/izVPGvw1/Z0+Feg69ealo9hd3iW/iO8tQRcWdmX3LCGHKHy2wcc/Jisy48VfDHRf2kfh7q3g7TL6DQobG5hW7i02fOoyupVBGXG+ZtzYLep619l3EMNxEYriGOWM9VdQwP4Gm/ZbXMTfZocxf6s7B8n09KAPmT43+NPCcP7VHwxmuPEGmwppi3CagXuExZs4G1ZTnCH6niovjl4i/4V18ftF+Kl5pC6/wCCtX0gWFzc20azpGQ2QwPTPQjkBgTzxX0+9lZuzM9pbszdSYwSadNbW81v9nmt4pIcY8tkBXH06UAeV/DP4l+H/H/i+O3+H+keZoVlbPJqOqtZeSglbb5cEZIBLcszegUeteefsl+LtI0fxL418C3a3p8Q3ni++uFs0tXJjgwP3zsQFVPlxyc5K4ByK+l7W2t7SEQ2tvFBGOiRoFH5Cs7xMNRtNA1S98OafaXWtrayNaRS4VZpgp2KzZHBOB1H1oA+bP2h/D/irwf8aLLxF4DWOP8A4T+A6DqCkcLOwwJRj+LYMg+qe9fSvhHQ7Pwz4X0zw/p6BbXT7ZLePAxkKMZ+pPP415P8KdJ+K3i/xbY+Mfi9o+k6H/YscqaVpdk27dNIAGuJP3kg4XKqM55Jx6+2UAfPH7dNhIPA/hjxN5bvbaH4gt57raPuxMcFj+IUf8Cr2/xHr+iaJ4ak1jWdWstO0/ys/aLmZY05HABPUnsByak8WaDpfijw1qHh3WrcXOn6hA0E8Z4ypHUHsR1B7EA1zXwt0jxJoOkf8Ib4mjTVbLS41j0zWCyk3UA4RJkPKzIAATyrDBznIAB4l/wT28Q6EfAWs6AdXsl1aXWZriOxaYLM8RjT51Q8sPlbOOmOa9T/AGhtS1jwD8CdavPAdmLa6tk/dmCPP2dXfMkijnkbifxzXpsVpaxOJIraFHHRljANSuqupV1DKRggjIIoA+EviZ4j+Fr+DPAmp+G21HU76LXrO71vX7q0mkZXGGkSSdxy3cIueFru/HHjeX4b/tGaZ8XL7S9UPgrxbo0VnNO9uyvARjbuQ/db5FbacEqzdwa+qxY2QgEAs7cRBtwj8obQfXHrT7m3t7qEw3MEU0R6pIgZfyNAHnPw/wDidbfEjxPOvg63uJ/C9hbN9p1Sa2aNLm4YgJFDuwWCjeWOODtHevFv2fNW0zUPCHj74T77xfE2p6xqhFstu48iNlwJJHwAi5GOuckcV9YW8ENtCsNvDHDGvREUKB+AojghjlaWOGNJH+8yqAW+p70AfN37MHxM8P8Agv4a3HgX4g6jB4b13wu8kc1tfN5TSxbiytED/rCckYXJPGBzXM+HrFfCX7LnxL1/xNJHov8Awl9xd3OmWt2fLldZF2xLsPO5sE4AyBycc19Y3Gm6dcXC3FxYWs0y/dkeFWYfiRU00MMyhZoY5FHQMoIFAHmn7LWtaRq/wJ8JxaXqVreSWOlwW12kMoZoJVQAo46qeOh+vSp/2mfCWo+Nvgn4h0DSI2lv5IVmt4lODK0bBwg9ztxXokMMMIIhhjjBOSEUDP5VJQB86+CPjR4RuP2dmsNWv0tPEdjpbaTPoknF69wIzGqJCfnbdx0HHOelZumabB8Lf2JrvQfF+oWul6nf6ZdvHa3EqrI0s2WESr1ZhuUEDOO9fSP9m6d9s+2fYLX7TnPneSu/88ZqeaCGcATQxygdN6g4/OgDyz9lLxDoOr/BHwtp+l6xY3l5p+lwRXlvDOrS27AEYdAcrypxkc44rU/aD8W6h4I8AReI9Ojnmkt9WsVkghXLzxNcIskajuWUkfjXfQW9vASYYIoi3UogGfyp00UUwVZY0kCsGAZc4IOQfqKAPBPjP40+A/j74VX0+t63pN7L5Di0hBA1GG4wQqLEf3itu4IxivN7q/8AiD8Mf2S/BtlfzajpEd5qix6pcwqRc2Fg77go4+RiufcdK+uW0nS2uhdNptmbgHIlMC78/XGatTxRTxGKaJJYz1V1BB/A0AfFfiXxT8K9G+Nfwt1rwbZXw0Sza5M+pjTpyb+RkKqqO6755N5wcZwXFdt8e/G3hRP2lPhHNPr1hANMluzqSyTrmxMgjCLNg4jOQQQTxjJ4r6b+yWuIh9lhxCcxDyx8n09KR7KzkZme0gZm5JMYJNAHzF8fvEB8CfHLwx8X5NNi8QeCr/SRpl3PbIk6IC7MrhuV53AjnB2kZ5r0f4bfE7w74/8AGFta/DzR/N0e1geXU9Uew8mONiBshjJAy+fvDsB3r1iW2t5bc28lvE8JGPLZAVx6Y6UWlrbWkXk2tvFBH12RoFH5CgD5l/ZW8XaTonjrx34LvFvTr+oeK55Y7NLVyY4QnMrnG1EBXHJzkjAOaP2ntJ8V+BvitofxL+HsUZv/ABGn/COX0TA7XnlG2BzjvwOexiX1NfSGsR3Fvpl/d6PZW02qC3kNusgCiWUKdis3HBbAPNeN/DTTPi9448X6Z4i+L2h6P4fsfD0ks2m6dZNua5uXTYJpP3kgARS4XkHLE44FAHqvw98M2ng3wRo/hexO6HTrVId5HMjgfO592Ysx9zXing6zGsftv+LNYtlZ4NG0WK1mkH3VlcD5frg5/CvcvF97rVjoksnh7R/7V1NyI4IWmWKNWY43yMx4Rep2hmwOATWH8J/AsPgnR7s3FyL/AF3Vrlr3WL/bt+0Tt2UdQi52qvYfU0AdnRRRQB42P+T2m/7JwP8A05GvZK8bH/J7Tf8AZOB/6cjXslABRRRQAUUUUAFFFFABTZHSONpJHVEUFmZjgADqSadQRkYPIoA+YfhF4y8JT/tg/ESaHxLpMkOp2tpDYSrdIY7qRVjBWNs4ds8YBOcH0r6equljZIyslnbqVOQRGARVigAooooAKKKKACiiigAooooAK8c/Y8/5Iwn/AGGNR/8ASqSvY68c/Y8/5Iwn/YY1H/0qkoA9jooooAKKKKAOC+OPxS8P/Cjwe+uayxmuZd0dhZIcPdSgdAeyjIJbsPU4FeFeBf2gfhN4cm1DxJq2ral4g8ZaxHvvLmGwKqoBHl2kO4/JGuePXDMTnFfV00EMwHnQxyY6b1Bx+dRixss/8edv/wB+hQBw/if4q6L4U1TwfoviWw1C01bxRtSCCBBMtvKdm5XbIPDOBkA5x0qr4y+OHw+8G+PG8H+KtQudIu/s6XCXVxbn7M4boA65OfXIA969FmtreaWKWa3ikeI7o2dASh9Qe1MurGyunV7qzt52X7pkjDEfTNAHj3gK1j8cfHu7+Kmk2c9voFrov9kWl1PAYjqUjSb2lRWAby1AChiPm7cV634gsP7U0HUNM3mP7XayQbgcFd6lc/rV1VVVCqAAOAAOlLQB8wfso+OtJ+HXhDVPhj8R7618M614euppVW+kESXFu7bt0TNgP827gckEYzzjF0CO30X4P/GHx7rkqaPYeMLmdtGivP3UtxHhwjBDgkvuyBjOBmvq+603T7uZZrqxtZ5F+68kSsR9CRU0sEMqBJYY3UdFZQQKAPK/2SdZ0nVPgJ4WttN1K0u57CxSC7iilDPBJz8rgcqfrXoXi7xJofhLQLnXvEWpW+n6fbKWklmbGTjhVH8THHCjk1pQwQwAiGGOIHrsUDP5UssUcybJY0kXrhlyKAPnr4F+GPAfxY0fVviFrn2XV9c1vUZLi4iivGEmnwA+Xb27hGBGI0B5HJJxXnnxRufCPwG/ac8MeIPDl5bQaffW5ttd0+KcyyQISB5jgktyGDDP9yvseGCCDPkwxxZ67FAz+VNktLWVy8lrC7HqzRgk0AfN/wC0D4k0OL4sfCDx5/aMUvhaG6laTVoQZbZAy4XLqCBz/X0q98VbzT/i98VPAWgeCrqHWLTw/qa6vq+qWhEttaqm1ki80fKXYj7oJI496+gpLW1kt/s8ltC8P/PMoCv5dKLO0tbOLyrO2ht4852xIFH5CgD5k8A6rD8IP2nPHmm+NZE0rR/GU41DStUnOy1ZwzsUMh4Vv3jA5I5X/aFb/gq2h8eftYaj8RtBY3PhvRtFXS01BR+5u7ks+4RN0dVDEFhxke4r3u9s7O9jEd5awXKA5CyxhwD+NSQQwwRLFBEkUa9FRQAPwFAHzF+0lpXirwb8aNB8ceBLdHuvFELeH7xDnb5rjEchC45AyQSeqCuy+Pfw7vv+GYpvCHhW3a5u9JggmhiRNzztEwZyB3Ync2O/TvXtcsUUpTzI0fYwZdy52n1HoafQB8xeC/2ivA+s+ErewsvCMsvj14xaR6LHpwPnXO3Gd+MLHnlicFQDxxX0tp6zpYW63Xl/aBEol8sYXdjnA7DNNh0+whumuobK2jnb70qxKGP44zVmgAooooAKKKKACvHPgf8A8ln+Mn/YYsv/AElFex1458D/APks/wAZP+wxZf8ApKKAPY6KKKACiiigAooooA8e/a38SeH9H+Ed/Y6prFlaXl1PaNb20koEsqrdRMxVPvEAKSSBgYrhf2u9NOreGvDnxo+HOpWt7qfh27Upd2TrOkkLOB1XIba+Mg8AFs19LTW9vMQ00EUhHQugOPzpyQwpF5SQxrH/AHAoA/KgD5q+Klnpvw//AGSdb0PxJrNlF4o162e8ukmlVZru8mkV5AqdTt4XgYAUdK3Pgz4z8J2v7JFnNL4i0sf2boDQXifak3QylHxGwzkMTwAeT2r3ea3t5yDNBFKR03oDj86aLOzCMgtYArHLARjB+tAHyR4K8ZeF0/YI1Oxm1ywivEsLuya1e4QTedJJJsTZnOWByOOmT2NaHi3xb4Xb9gmzsU8RaW92+h2tisC3KmQ3CCPfFtBzuXqRjgc9Oa+pvsNnt2/Y7fGc48sdaX7FZ7dv2S325zjyxjPrQByXwN1bS9X+EfhabStQtb6OHSbW3la3lDiOVIUDI2OjA9QeRXjnxse6+HP7Tfhn4r6hazyeGLqyOl6hdxqWWzJyAzAdByDn696+lIYooU2QxJGuc4RQBn8KLiGG4haGeJJY2GGR1DA/UGgD5z+L1xpXxc+L3w10jwXqEGsw6DqJ1fVL6ycS29rEpjZFaRcrvYpjbnPPT0o/G7xp4St/2svhe8/iTS0TSftseoubldlo8iFFWVs4Q7uMEjHfFfS1lZ2dlGY7O1gtkJyVijCg/lQ9lZuzM9pbszHJJjBJNAC2V1a31nDeWVxDc206CSGaFw6SIRkMrDggjoRXmH7V+s6TpfwI8U22panZ2c99p8kNpFNMqvPJx8qKeWPsK9URVRAiKFUDAAGABTJ4IJwPOhjlx03qDj86APN/2Y9c0bWPgn4Yj0rVLO9ks9OhgukhlDNBIF5R1HKn2OKveE/iz4X8Ta94w0XTYdTN34Sdl1APbDDlS4PlYJLcxtgEAniu6hghgBEMMcQPJ2KBn8qSG1toZZZYbeKN5TukZUALn1J70AeO6Z+0d8L/ABJ4cml0e8v77U5UdItEWydr2Z+QECDKnPruwAeSK6T9nTwff+BfhFo+g6oiRXwElxcQoQRC0jl/LyODtBCnHGQccV3UGn2NvMZoLK2ilPV0iUMfxAqzQAUUUUAFFFFABRRRQAV43H/yevN/2Tpf/Tia9krxuP8A5PXm/wCydL/6cTQB7JRRRQAUUUUAFFFFABRRRQAUUUUAFFFFAH5EeLbu4sPiNq19aSGK4t9VmlicDlXWUkH8xX0Jp/xk+E2t2EPxM8ZeF0n+JekRiFLSJNtrqcuP3dy4xtBXHIPTjGeAPnXx4D/wm+u8H/kI3H/oxqxcH0NAG/8AEHxjr/jvxTd+I/Ed611e3LZ9EjXsiDso7CufpcH0NGD6GgD9ePhx/wAk/wDD/wD2Dbf/ANFrW/WB8OP+Sf8Ah/8A7Btv/wCi1rfoAKKKKACiiigAooooAKKKKACiiigArxz4xf8AJwnwV/6+9X/9IxXsdeOfGL/k4T4K/wDX3q//AKRigD2OiiigDxz4of8AJ0Hwc/64a5/6Sx17HXjnxQ/5Og+Dn/XDXP8A0ljr2OgAooooAKKKKACiiigAooooAKKKKACiiigAooooAKKKKACiiigAooooAKKKKACiiigAooooAKKKKACiiigAooooAKKKKACiiigAooooA8bH/J7Tf9k4H/pyNeyV42P+T2m/7JwP/Tka9koAKKKKACiiigAooooAKKKKACiiigAooooAKKKKACiiigAooooAK8c/Y8/5Iwn/AGGNR/8ASqSvY68c/Y8/5Iwn/YY1H/0qkoA9jooooAKKKKACiiigAooooAKKKKACiiigAooooAKKKKACiiigAooooAKKKKACiiigAooooAKKKKACvHPgf/yWf4yf9hiy/wDSUV7HXjnwP/5LP8ZP+wxZf+kooA9jooooAKKKKACiiigAooooAKKKKACiiigAooooAKKKKACiiigAooooAKKKKACiiigAooooAKKKKACvG4/+T15v+ydL/wCnE17JXjcf/J683/ZOl/8ATiaAPZKKKKACiiigAooooAKKKKACiiigAooooAaY4/8Anmv5UeXH/wA80/KnUUAN8uP/AJ5p+VHlx/8APNPyp1FAAOBRRRQAUUUUAFFFFABRRRQAUUUUAFFFFABXjnxi/wCThPgr/wBfer/+kYr2OvHPjF/ycJ8Ff+vvV/8A0jFAHsdFFFAHgX7Q2jXviD49/CXSdP1+/wBAuZodaKX9jt86LbBEx27gRyAQfYmtv/hT3jL/AKLt45/KD/4mk+KH/J0Hwc/64a5/6Sx17HQB47/wp7xl/wBF28c/lB/8TR/wp7xl/wBF28c/lB/8TXsVFAHjv/CnvGX/AEXbxz+UH/xNH/CnvGX/AEXbxz+UH/xNexUUAeO/8Ke8Zf8ARdvHP5Qf/E0f8Ke8Zf8ARdvHP5Qf/E1D4b8e/ET4j67r7+AovDmkeHtGvHsEutWhluJr2dDhsJG6eWg9Tk/06D4R+MPGeveIvEeg+NNCsNJvtEaGP/Q5Gkiud6lvNQtztIxgdR35oAxf+FPeMv8Aou3jn8oP/iaP+FPeMv8Aou3jn8oP/ia9iooA8d/4U94y/wCi7eOfyg/+Jo/4U94y/wCi7eOfyg/+Jr2KigDx3/hT3jL/AKLt45/KD/4mj/hT3jL/AKLt45/KD/4mvYqzPFT63HoF2/h0WB1QJmD7dv8AJB9WCfMRjsCPqKAPMP8AhT3jL/ou3jn8oP8A4mj/AIU94y/6Lt45/KD/AOJq5+yz468QfET4YP4j8Stbm+bUriHbBGEREXbhQO+Mnk5NerUAeO/8Ke8Zf9F28c/lB/8AE0f8Ke8Zf9F28c/lB/8AE17FXEfHHx9H8NfhtqXiprUXc8OyG1gZtqyTSMFTceu0E5OOcA0Acp/wp7xl/wBF28c/lB/8TR/wp7xl/wBF28c/lB/8TU2nSfHLSfiRosOoSaL4l8K6lGTqM1vbLatpjhc/LlyzrnpncSMg44Neh+MPE2k+FNKTUtYnMUMlxFbRhRlnkkYKqgdySaAPNv8AhT3jL/ou3jn8oP8A4mj/AIU94y/6Lt45/KD/AOJqv+0Z498eeB9b8JjQzo0ejavrFtYTvJGz3XzOu7GfkCkEjoT3r2qgDx3/AIU94y/6Lt45/KD/AOJo/wCFPeMv+i7eOfyg/wDia9iooA8d/wCFPeMv+i7eOfyg/wDiaP8AhT3jL/ou3jn8oP8A4mu4+KF140sPCtzqHgaPR7jUbVGma21GGR1nVRnYhjdSremc56e9cN+y38S/FXxT8M3+v+IF0C1SC5NqLKwglWaGReSZGeRhyCMAAfWgBf8AhT3jL/ou3jn8oP8A4mj/AIU94y/6Lt45/KD/AOJq58avF/xE8O+LfCmjeCYPDN6/iG5a1W31GKbzYiil5JtySAGNUAyMZB7nIA9P08Xa2Nut/JBJdiNRO8CFI2fHzFVJJC5zgEk47mgDyT/hT3jL/ou3jn8oP/iaP+FPeMv+i7eOfyg/+Jqv+01488eeA00C78OnRo9Lv9TgsriSaNpLkM7c7QfkC4GOQTz2r2qgDx3/AIU94y/6Lt45/KD/AOJo/wCFPeMv+i7eOfyg/wDia7DxMvxEPxG8OtoEmkr4RCyf2ys+ftDNhtuzjpnb6d812VAHjv8Awp7xl/0Xbxz+UH/xNH/CnvGX/RdvHP5Qf/E16pr76pHo10+iraNqAjJg+17vK3dt23nH0rzf9mLxv4k8e+CNT1fxRJaNfQazc2gW1i2RIke0BVB5IznkkmgCn/wp7xl/0Xbxz+UH/wATR/wp7xl/0Xbxz+UH/wATXsVFAHjv/CnvGX/RdvHP5Qf/ABNH/CnvGX/RdvHP5Qf/ABNexUUAeO/8Ke8Zf9F28c/lB/8AE0f8Ke8Zf9F28c/lB/8AE17FRQB8oj4beJv+GpW0D/hbPiv7b/whIvP7W/dfaPL+3bPs/wB3GzPz9M5r0z/hT3jL/ou3jn8oP/iaaP8Ak9pv+ycD/wBORr2SgDx3/hT3jL/ou3jn8oP/AImj/hT3jL/ou3jn8oP/AImvYqKAPHf+FPeMv+i7eOfyg/8AiaP+FPeMv+i7eOfyg/8Aia9iooA8d/4U94y/6Lt45/KD/wCJo/4U94y/6Lt45/KD/wCJr2KigDx3/hT3jL/ou3jn8oP/AImj/hT3jL/ou3jn8oP/AImvYqKAPHf+FPeMv+i7eOfyg/8AiaP+FPeMv+i7eOfyg/8Aia9iooA8d/4U94y/6Lt45/KD/wCJo/4U94y/6Lt45/KD/wCJr2KigDx3/hT3jL/ou3jn8oP/AImj/hT3jL/ou3jn8oP/AImvYqKAPHf+FPeMv+i7eOfyg/8AiaP+FPeMv+i7eOfyg/8Aia9iooA8d/4U94y/6Lt45/KD/wCJo/4U94y/6Lt45/KD/wCJr2KigDx0fB/xlkf8X28c/lB/8TXmn7Nfw28Ta58MVvrH4s+LNEh/tO9j+y2fleXlZ3Uv8y5yxGT7mvq2vHP2PP8AkjCf9hjUf/SqSgB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vNPhX8NvEuofE34m2Fv8WfFmnzWGp2sc91B5XmXpaDIaTK4yBwMY4r6trxz4H/8AJZ/jJ/2GLL/0lFAC/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Xmcfw28Tf8NRy6B/wtnxX9tHgtbv8AtX919oMf20p5H3cbM/N0zmvq6vG4/wDk9eb/ALJ0v/pxNADv+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uL1nwbrXhT9oj4Rtq3j3XvFQubrVBGupeXiDbZ8ldoHXIzn0FfS1eOfGL/k4T4K/9fer/wDpGKAPY6KKKAPHPih/ydB8HP8Arhrn/pLHXsdeOfFD/k6D4Of9cNc/9JY69joAKKKKACiig9DQB8j+M/h98Wvgn431fx58JJTr/h3Up3utQ0ZlMjKSctmMHL4JOHT5gOCMdfTPgR8XfD/xgs9X/su3m8MeMI7dI75GRZWRQSFeMsNrgHPDLkHqCOtL4SeNPGPhLRLjRfGngDxS9rHfXb6dqFjZm68yAzuVWRFJdG54yMFcdKh+DHgzVdS+PXib4vXPhm58KabfWv2OzsLpBHcXLZXfPJGPu52gjPJzQBxPwo0f4t/E5fHekX/xh1fTbLStcmtYry0j2Xcs6KAuSpURQABT5cZG4s2SOMu+HPxl8c+EPhd8S9K8ZSHWfEPgaeO1tbyUmQztK7RR7zwXAZQ248kNycirX7N3jV/DXiP4n2c/hbxHqNrJ4ouZY7vTNPe5QydDE237rYCnJ4+atLTvg34k8YfDv4m6prsP9jeIPHV0l1aWUr82kcLbrdJSOjE4DYzjjvmgDH8Wr8SIvC+leJPBGo/Fi+8axtFPeQ39vIun3QYAyL9nP7lAvIAUfmea6zxt4917XPiVpHgO4h8U6XZxaFHqmtx+HrdzdtNIBtg8xfniQHOSuGJ4yKxvh/4/+PEPhaDwFffCvUBr9ugsYtbmfZaKijb5zt0YqMEYJDEe9TfF/wAL/EzwN8UdB+Kvgiwn8WyJpkWl61ZqT5k4UY37R2PXIzg9sGgCz8Lta8f+DfHnimPWo/GGofDa30ybUrS+8RRsbq3eNQ7R73+dgcsAGP8ACMY5za+Gmk+KPi38OLn4h65428R6LqGr+dJo9ppN+9va6bCjssYMa/LOWK5YyA5BAGK3NCuPHnxag1eHxF4ZvfBXhqbSLnT47W7YNcXc06hTKy8bUjAO3+8Wz9OF+ButfE74X+Frn4Ya98Mte1uSwlkTSdQ08KbaZJGLYeRiAqgsTu7DgjI5AOi/YIVl+AirI25xq10GOc5Py5rp/wBpr4gap4I8K6XY+H5lt9c8Q6lHptlctGJBb7iN0u08EgHgHjmuc/Yq03xf4e+HE2geJ/CF/owF5NdR3FzIg8zeV+Xy87x35IwQOtbX7Vvw71vx74GsZ/DDK+u6FfJqNlA7BVnZeqc8Z7jOOlAHJ/HHSfGPwi8KWvxH8KeOPEurS6ZLGus2Osag9zbXsTtguEbiJtxA+QAAHjpzj/toxr4i+BWmeN7XWtagtrySwZNMEqC1+fcwcrt3b/mxndj5RxW98R9X8XfF34XQeALPwH4g0fV9YaGPV7nUrMw2unojq0jiQ4EhJX5VXrz0qL9rLQ9Wn+D2lfDjwj4V1/Wri3e0dJLSyZ4UiiBHzP03cD5evINAHt3gjQZvD+lNbTeItb11pWEnn6rMkkifKBtUoiALxnp1Jr5//ba8Om41fwHrB13Wo2m1+3s47aK4VYLfOSZY12/6w8fMxbpgAc19DeDtaGvaJHff2XqumMD5bW+o2rQSqwUE/K3Uc4yODg15N+194e8Sa14d8K6h4b0K61uTRtfhvri1tRmVo1BHyjvzQBzH7W+k3mj+E/h7ptprF5qN6vim38m91VxM5kLDaX2BQVBxwAOKd4vh8bfDL43/AA9vp/iR4g8Q2fim+ex1OwvHUWwfC4aGJcJGuXBAHI29Tkiof2grrxt4x03wPInw48RJcWeuxarPb29uZzb2qMCokYfL5pAOUBOPWrv7Qd1rXiLx78M9T0XwP4uvLTQdUXUdQddKcbI2EZCgH7zgA5A6EY60AX/GfjK/8UfGvXvBJuPGVt4f8NWlubiPwzDIs91dTLvBkmj/AHiRquMKu3cd2SQMVb/ZuufiZY+LfEfhvxRD4lvvCkI8/Q9V16MrdkbgDE7H5mOGJ+bn5eAAcDl/H9h8S/h78dJ/iv4H8M33iXQfFFpBHqulrGVnhZI1UZXqpAUEEg4LMpxkGvVvhVq3jvxZrV34n8S6Hc+FtHFv9m07SLhgZ5GLAvPMMfKflCqPQse4oA9Hr5a8GD/hTv7Xup+F2/ceG/HEf2qxHREuMk7R2Hzb19T8tfUteG/tjfD3VfGXgKx1nwvBPJ4n8P3sd1YfZ/8AWsCyhgvuCFYem00AW9N1aLUfiL46+KF3G8+j+DrCbSNMVf43iXzryRe2SwSMEf8APM15imo+N/HHwsXxlaan8UofGt7Gb3To9Mglh0uPDExQCMHy3iKgZd9zHOSf4a968J/D+30v4LJ8P5rh83Gly2t7cj78k0yN50pz1Yu7NXhfwl8SfG74U6NJ8NtS+F2o+J1092i0jUbSQiBlZsqHkII8sEk54KjgjigBv7Qmo+MNX/Z6+H954ssBpnih9dtkuY54toEyuyq7IOxwGIGOvFbHxCh8c/DH4r+ANduPiTr+uw+ItT/s/VdOuGVbPLAYMMIwsajPHVuPvHJpn7Quk+PNQ+H3g3Qp9A1vxHr8Oqxatqc1haGSCBQ7MYlYcHbkIB3C5q5+0hda34p174d3Wg+B/F15Fo+rR6nekaU6mOLj5eerjByvagDW+IGo+MNJ/aq+Humf8JZqUnh7WBdyNpqhIoVaOB/lOwBpB91vnLc8jHQX7jV9Y+JHx18ReBYdc1LRPDXhO1t2vRplwbe5v7qYblBmQ70jVQRhSpJBySOBgfFXUNev/wBoL4d+JdO8DeK7vRtBjne9uE0yTKmeIqAF6krkZ/EdqzviDo3xF+GX7Q938UPBvhq78UaB4jgih1bT7VcyxMqquQB0I2Bgx4yzKcZzQB6N8HfD/wAR/DGseLNJ8Va1caz4aWbf4fub26FxdCM7iyu5+c4yB8+enHFedfs6+J18Gfs6eOvFTQ+f/Zms6lOsZ6MwI2g+2cZ9q9I8E67421hNZ8b+KfDmp6HpkVmYNL0BFM13KM5eaSNf+WhIVVUdBu9a8z+BnhLXdZ+Dfjn4beIvDeu+HrjV7m7uba4vbRkiZZSCnzdMggZHXFAGTq0nxD1z4bWPivw/q3xWPj+ZIr1ES2ki0xyxGYRB/qRGFJwSCTjknNfS/wAPr/WtU8D6LqHiPTzp2sXFnG99alceVMVG5cduc8V87fC3xr8dfBfhuP4d6j8J9Q1nU9OH2PTtTEu21ZAcK0snQqB/EDyOOK+kfCNlqWneGNNsdYv21DUYbZFurkjHmy4+Zsemc0AatFFFABRRRQB42P8Ak9pv+ycD/wBORr2SvGx/ye03/ZOB/wCnI17JQAUUUUAFFFFABRRRQAUUVhePPFej+CvC934i12Z4rO2CjCIXeR2IVURRyzMSAB70AbtFeD6b+0vokXirTtD8X+DfEvhBdTIFpd6pCqxtk4XODkA5HPOO9e8UAFFFFABRRRQAUUUUAFFFFABXjn7Hn/JGE/7DGo/+lUlex145+x5/yRhP+wxqP/pVJQB7HRRRQAUUUUAFFFFABRRRQAUVzvxC8YaX4J8PnVtSS5uHklWC0s7WPzJ7udvuxRr3Y4+gAJNef+Bfj1puu/EaLwD4g8J6/wCEtbuozJZxapEFE+AWwMHg4BI7HGOtAHsVFch8T/iBpPgPT7J7y3utQ1HUrgWum6bZqGnvJj0VQeAPUngVR8HfEq31bxnceCde0S88N+JIrcXUVldSxyC5h7vHJGSrY7jORQB3tFFFABRRRQAUUV5l+0D8VpfhT4aXWR4Vv9ZiZlQzRuqQxOxwodjzzg9Ae3rQB6bRUdrL59tFNt2+YgbHpkZqSgAooooAKKKKACiiigAooooAK8c+B/8AyWf4yf8AYYsv/SUV7HXjnwP/AOSz/GT/ALDFl/6SigD2OiiigAooooAKKKKACiiq15qFjZTW8N5eQW8lzJ5UCSSBTK/91Qep9hQBZooqK8ureztZLq8nit7eJS0ksjBVUepJ4FAEtFcP8Ovit4I+IOt6vpPhPVG1CbSdv2mRYWWIhiQCjHhhlTyKt/E34jeEfhzpUOo+KtS+yrcSeXbwxxmSaZvREXk4yM+lAHW0V5z8N/jV4A8fa5JoWh6jcxaqkfmCzvbV7eV17lQw+bHfFejUAFFFFABRRRQAUVzXxQ8WweBfAGr+LrmzlvIdMhErwRsFZxuC4BPHetDwdrUfiPwppWvxQPbx6jaRXSxOQWQOobBI44zQBq0UUUAFFFFABRRRQAUUUUAFeNx/8nrzf9k6X/04mvZK8bj/AOT15v8AsnS/+nE0AeyUUUUAFFFFABRRRQAUUUUAFFFFABRRRQBSbV9JViranZBgcEGdcj9aT+2NI/6Clj/4EL/jX5H+OwF8ba4qgADUZ8Af9dGrFoA/Yr+2NI/6Clj/AOBC/wCNH9saR/0FLH/wIX/Gvx2VWZgqqWYnAAHJNPuIZreZobiKSKVDhkdSrKfcGgD9k0ZXQOjBlIyCDkEUtYHw44+H3h7H/QNt/wD0Wtb9ABRRRQAUUUUAFFFFABRRRQAUUUUAFeOfGL/k4T4K/wDX3q//AKRivY68c+MX/JwnwV/6+9X/APSMUAex0UUUAeOfFD/k6D4Of9cNc/8ASWOvY68c+KH/ACdB8HP+uGuf+ksdex0AFFFFABRRRQAVW1T7d/Z8/wDZn2b7bsPkfaN3l7u27bzj6VZooA8h+A/w78aeANX8QPrGpaBfWOu6jLqc/wBljlSWKZwPlXdwU478169UcFxbztKsE8Upify5AjglGxnacdDgjj3qSgAoopJHWNGkkZURQSzMcAD1NAC0VBY3tnf2i3djd291btnbLDIHQ464I4pNPvrLUbYXWn3lvdwFmQSwSB0LKxVhkcZBBB9CCKALFFFFABRRRQAUUUUAFFFFABRRRQAUUUUAFFFFABRRRQAUUUy4mht4JLi4ljhhjUs8kjBVVR1JJ4AoAfRSKQyhlIIIyCO9LQAUUUUAFFFFABRRRQB42P8Ak9pv+ycD/wBORr2SvGx/ye03/ZOB/wCnI17JQAUUUUAFFFFABRRRQAVn6xo2navLYSahbrOdPulu7cN0WVVZVbHfG4kehwe1aFcP8aviZ4f+FfgyXxFrjPI7ExWVpH9+6mwSEB7DjJY9AO5wCAeffte6ZF4utfCHgLT4UuNf1PWY5rb5cm2gi5mmJ6qoXjPuK92gjEMEcKkkIoUE9TgV8i+AP2hPhXol3e+MfEF9q+veNtYgBnaCwIjtUGCllBub5UBOM/xMCxPSvq7w5fXGp6BYaldWTWM91bpM9sz7jEWAO0nAyRnnigC/RRRQAUUUUAFFFFABRRRQAV45+x5/yRhP+wxqP/pVJXsdeOfsef8AJGE/7DGo/wDpVJQB7HRRRQAUUUUAFFFFABRRRQBVvre0do724tEnltN0kLeWGdDtwdnoSOOPWvmHV/iJ4Z8Tftc+ErfxVoeseHF0eCSHR31C28pry8mwoD+iDouCfm64zXu3xR+JnhP4a22nXXi67uLS2v5zDHNHbPKqEDJLbQcDH4nsK8o+K9z4d+NPjDwDpvgSaPW5tI1uLVNQ1e1Qtb2Nog3NE0vA8yRtmIwS3y5IA5oAh8ZSTar+3j4O026Iks9L0CW6gjPRZHWbLD3yqf8AfIpf2m520v49/CDWLVmjujqElszK2N8TFcqfUc1c+OGmSeDPj/4N+M0kcraHDC2k63MgLC0jcOI5mA/gBkOT2wPWq3in7J8X/wBo3wg/hm5i1Pw34QV7zUdSt8SWrzkjZCkg+Vm4GQCcZoA+hNQN2thObBIXuxGfJWYkIXxxuI5xnrivnj4f/EL42+PNY8a+HdOtPDOmXmiambQ6jKrSW8G0EGNE+9IxKk7mwAD0NfRN3cW9nay3V3PFb28KGSWWVwqRqBksxPAAHJJr5q/ZY8ZeEV8efFyV/E2kxx3GvzahC8l0iLJbAtmZSSAUHdugyM9RQBP8L/iN8cPiJoms6Hp+n+HNJ1zw/fy2Wo6vc5khklQ4EccK/wAWQ2WztA24GTW18Ovir498SfBHXdfGlaK/inw9e3FnexzSMkEnkrlnAXkE8gDpxXNfsj+M/CMOsfFeafxLpMEcviW61KNprpYw9qWb98CxGU9+2RnqKy/2dNf0TUfh/wDGS1stVtJ7mfUtRvooVlHmPbsG2yhepU5HPuKALOn/ABM/aH8TfCC2+IXh/RtAt7S0haa4jlTfNqCqx3vGnREAGMZycE1D8fPiBb/Ez9jBPFsVsbWS4vYI7iAHIjlRyGAPcZHB9DWh8APiz8P9G/Zbs7K+8Q6f/adhZTWz6W0o+0zSszbUSL777twAIB61wHxK0z/hA/2J7Dwz4kuLew17VdTF9HpruBMqvIz42dflXGT0B4oA9Q8b/EP4weArnwn4n16z8PweE9U1CDT7jS4gz3Nosg+Vml6M20MflGARjvmvo6vlj9sTxt4P1H4R+EIdO8T6Reyy6zZXaJb3SSMYEWRWkwpJChgQT6gjqMV9O6RqWn6xpsGpaTfW1/ZXC7obi3lEkcg6ZVhwaALVFFFABRRRQAUUUUAFFFFABXjnwP8A+Sz/ABk/7DFl/wCkor2OvHPgf/yWf4yf9hiy/wDSUUAex0UUUAFFFFABRRRQBDezG2sp7hYXmMUbOI0+8+BnA9zXyJ8a/itqWueLvhrezfDLxZpsmm+II7pILmFQ90QP9VHzy1fXl3cR2tpNdTEiKFGkcgZIAGTxXyv8T/jb8HfGfiLwXq8XjaeyXw3rCak8T6VM5uAo+4CMbT780Ae8/C7xxeeNYdQku/B2ueGvsjoqrqcYUz7gSSuOwxz9a0PiN4K0Px94dGgeIkuZdO+0RzyRQzGPzShyFYjqp7iqHws+J3hD4mWd9d+Eb6W7isZFjnMkDR7WYEj73XgGtP4geMtA8CeG5fEXiW6e106J1jeRYmkILHA4UE0AeLfADSdN0P8Aab+LGl6PYwWNjbwaesUEK7UQbG6Cm6xZ23in9umys9VC3Vr4d8M/a7W3kXKLMz43YPBP7wHPqq+lcF8N/jr8NNG/aA+I3iu/1uWPSdajs1sZhaSEyGNSH+UDIwT3rr/jJq1x8L/2ldC+LV/aXU/hDVNHGlahdQRF/szbiVLAdASYz74YDmgC7+09p8Gk/GT4T+L7CFYtTfWhZTSJhTNGcHa3c9x+Jr6Mr5a13xTafHr45eCbTwRb3V74Y8MXR1HU9UktmjiLjG2NSwBzxjBGTn0Ga+paAPlf4b+Ov2g/igmuw+Hb3w7pVpo9/cQf2jc2mTdOD8kIUcDAxlven/DH4ifH74r6RcWehw6D4dl0R5LXU9VuYTILq6U/6pI/4cDBJ6DPviuk/YfOfBfi7/sabv8A9lq7+x9/yC/iIB28b6h/6DHQBY+CPxP8TeLPhH4o1DxBb21t4n8Nz3VlcmJP3byRJkNt6dcgjp8vvXC/DrxZ+0n8SvhxH4s0m88OaNDDC/kCW03yao6k5YDog42jsSKt/s//APIm/HD/ALGLVP5PXLfs9/tC+FPAvwJstC8T6fqljqNjbynTk+zOyaopdiDE+MfeJU54GOp6UAdV4h+Ilx8Sv2MPFusatapaarbQtZ6jFGeBKkqAkDtkc4rC0XXP2htK+BNl4702bw9puiaRpcMlvo8lsZJ5rSONcys56EqC2OuKq6F4d1fQ/wBhzxzqGuWM2n3WtvLqC20oIaON5U25B5GRzzg163qn/Jl91/2I7/8ApIaAPRfhr4lTxl8P9C8VJD5H9qWMVy0QOfLZlBZc98HIroa83/Zg/wCTffBP/YKi/rXpFABRRRQAUUUUAFFFFABXjcf/ACevN/2Tpf8A04mvZK8bj/5PXm/7J0v/AKcTQB7JRRRQAUUUUAFFFFABRRRQAUUUUAFFFFAH5BeOwT451wAEk6jPgf8AbRqyrq1urW7ezuraaC5RtrwyIVdW9Cp5Brb8W3dxYfEbVr6zlaG5t9VmlikXqjrKSCPoRX0Hp3xq+FesadD8SfGXhVLn4naRGIYYI4ytrqUmMR3LgDaCmOQenG3PAUAyvAXhHw/8EvCtr8SviXZx3nie6TzPDvhyT7yntPMOwHBAPT69PCvHHibVfGPirUPEutyrLf38pllKIFUegAHYDipPH3i7XvHPii78R+I757u+uWySeFjXsiD+FR2FYNAH68/Dj/kn/h//ALBtv/6LWt+sD4cf8k/8P/8AYNt//Ra1v0AFFFFABRRRQAUUUUAFFFFABRRRQAV458Yv+ThPgr/196v/AOkYr2OvHPjF/wAnCfBX/r71f/0jFAHsdFFFAHjnxQ/5Og+Dn/XDXP8A0ljr2OvHPih/ydB8HP8Arhrn/pLHXsdABRRRQAUUUUAFeUftA+MtU0uXw74D8L3D23iHxbefZI7qMjfZ2w5mmXP8YXO33ye1er183fEgyP8AtzfD5ZkBjTR5jDuHfE2SM98+lAGv+0b8NPBemfs5avbWWg2izaNZ77C6I/fxytIu5zJ94s55YkndnnNZv7E3irUotE1r4T+KGaPX/CdwyIkjZZ7dm7dyFcnn+66V6F+1F/yQHxf/ANeQ/wDRiV5D+0RFJ8Jvjj4S+NlhE66Xf7dN8QLGudw24DEDqTGOPeJfWgDpv22PEWpD4fzeCfD7AX2o2s17fvkgQ2EABkY8H7x2qB3zR+zZpXgHQP2Z9O13XYdI0mLV9OeHVtRuHWFp1ZnXa8pIPQ4Az9KxNZDeLfg/8Vfi3dRyBNc0yay0USLtZNNhyFOO3mPucg88Cut+Allbah+yDpNrdwpLE+iXAIdQ2MiQZGe/NAF7RfDXw01D9m290nwdG994S+x3c1r5kkw3uN5LZfDHD5IzxwCO1V/2L5orf9mXw5PPKkUUf2xnd2wqqLmXJJPQVm/s2rs/Y+iXsNN1AD/vqWvKmvrqx/4J0WH2a4e3We7ME7qMnym1Bww+hHBHcEjvQB9G2Hxu+F99r9nosPimJbm+ZlspJbaaK3uiDg+VOyCKTnjKscnit3xj498LeE7y2sdZv5hfXKNJDZ2lnNd3DRr95/KhRn2ju2Me9eX+P/henxG+Htg+vfEm2fw3arHqFpcWmkQwiJFT5WV9x2rtPbH9KwviNpfxB0X4hWvxI+Et5Y+KJLbQrWz1fSZ3zPLBgvHIF65cZbg5yOhoA958F+LPD/jLRzq/hrUV1CxEzwmVY2Qb1OGGGAPBrzf9sPw9omq/AvxHquoaZbXGoaZZmWxumT97btvTOx+oBwMjoe9Wv2Y/G/h7xx4U1a+0bR7nRL5dUlfVrCY58q6f5n2nAyp+gI71a/at/wCTd/Gn/YP/APZ1oA8R0/4V+GYP2SrLx/oc194f8VWuhnUv7Us7+aN5ZFBYq/zYIOMdOM8Yr179nD4i3Gu/s/6f4x8c6jBatbLJHd39yyxo6xtgSMemSMD3I96474U/CGz8e/s/+ELXxF408Xy6PNYwzPpUN1BFbnHIT5Yg5T2Zj69QKP2obPSvCHh/4YeFtLmt9A8Np4ihjceQJYo1QFkLKxw+GO45PJ5JoA9V8LfF/wCHniXxIvhzS9fK6tJGJYbW7s57R50PIaPzkXzARz8ueOelV9U+N3wp0271G1uvG2mGTTYPPu/JZpVjG7bt3ICC+f4AS3tXI/Ej4Wf25qvh7xh4z+I206FeRSWc9tpscG4vKuIywYkhjgYB71zWk+GfD2qftweKrbUtEsLu3h8ORSJBNArRBnWNHbYRgkqSM46E0AfQPhLxFo3izw5ZeIvD98t9pl7H5lvOqsu8ZIPDAEEEEEEAgivl39pfwb4X/wCGmvhfbrodmkOvXrf2rGibVvP3qcyAfePzHJ6nvX1Zo2l6boumQaXpFhbWFjbrtht7eIRxxjOcBRwOSTXzN+1hp8OrftF/B3TZ5rqCK5uZI2ktZ2hlUGSPlXUhlPuDmgD1v44eDvCt38F9Z0+fw/pxtdL02aXT41gVRaOqEgxYxsP0xXF/sNeHtDtPglpfiC30u2TV74zLdXuwGaVRIQFLnnaMdOlX/ir8JdEs/hp4ku4vE3joyQ6bPIok8T3cikhCcFXcqw4wQQRivO/AWp6lo/8AwT3v9Q0mZobtLO4RZFzlVe42MRjnO1moA9t1L43/AAv068NvdeKohGLgWrXiWs0lmkvPyNcqhhB45Bfit3xb8QfBvhOGzn8Ra9b6fBegG1nkVjFNnkBXAKkkc4znHNcT8KfD/h3xF+yjoegSWsEml3/hxEnQIP8AWNHl34/jEmWz13DPWvnGG91K9/YDsf7QkkkS38QRw2rPyRCJxgZ9AxYD0xjtQB9jeKvH3hDwtd2Vr4h1uDTpb4qtr5ysFlYnAVWxgn2zmqvib4ofD/w34gg0DW/FmmWeqTttFq0u54/lLZkAz5a7QTufA9682/bESNvhj4aZgpZfEOn7Seo+cdKzf2l9D0fUvjj8Ire+021njudUmE4aMfvQqhgGPUjIzg0Ael6T8Z/hnqvhi78Saf4pgm0y1vBYvIIJQ73BGVjjjK75GYdAgOe2a0vC/jvwb42vNQ0HS7x7q6t4c31hd2M0EkSN8uJI5kUjPoRyOeleffHj4czzWWiz/C7+w9B8VWOqvrFraeUkK6hIse2TIAAZsFRk9ieR1rO+A3xMm8TfFXUNB8d+D5fDXxDttLWGcoD5N5bo+7cAeRhnYjlhgnBNAGp4O1SX4b/G8/Cya4kk8Na3Ztf+HFlbd9ikUnzbVSefL43KP4chRXtlfN37Txlj/aF+CkltxMdUkXI6lS8WR9MZr6RoAKKKKACiiigAooooA8bH/J7Tf9k4H/pyNeyV42P+T2m/7JwP/Tka9koAKKKKACiiigAooooAKa8aSAB0VgPUZp1FAEf2eD/nhH/3wKkoooAKKKKACiiigAooooAKKKKACvHP2PP+SMJ/2GNR/wDSqSvY68c/Y8/5Iwn/AGGNR/8ASqSgD2OiiigAooooAKKKKACiiigBk8MM6eXPFHKn911BH60lvbwW8fl28McKf3UUKP0qSigBsiJIhSRVdGGCrDIIptvBDbxiO3hjiQdFRQo/IVJRQAEAggjIPUVGIIB0hjHGOFHSpKKAIxBAM4hjGRg/KOlcv8U0vl8B6ta6J4dutYvby1kto4LRoY2BdSAzNK6AKO+CT7GusooA8l/Zj0DV9B+F2keHPFXg+fSdU0iIx+dcNbyrNl2bMbRux4zzuC/jXrDxxyEF40bHTIzTqKAI/s8HH7mPjp8op6qqqFVQoHQAUtFABRRRQAUUUUAFFFFABRRRQAV458D/APks/wAZP+wxZf8ApKK9jrxz4H/8ln+Mn/YYsv8A0lFAHsdFFFABRRRQAUUUUAFR/Z7f/nhF/wB8CpKKAGpGkYOxFXPoMUrqrrtZQw9CM0tFAEf2e3/54Rf98CnSRpIhSRFdT1VhkGnUUAMhhhhXbDEka+iKAP0p9FFACIiICEVVBOTgYoRFTO1VXJycDGTS0UAZfifTX1LwzqmmWnlRzXlrLEhbhdzKQCcD3rlPgP4HvPA/wm0Hwrr32C6v9OjdZJIMyR5aRmG0soPQjsK7+igBGVWUqygqeoI4o2rs2bRtxjGOMUtFACKqqoVVAA6ADpS0UUAFFFFABRRRQAUUUUAFeNx/8nrzf9k6X/04mvZK8bj/AOT15v8AsnS/+nE0AeyUUUUAFFFFABRRRQAUUUUAFFFFABRRRQB+QnjyKX/hN9d/dv8A8hGf+E/89GrF8mX/AJ5P/wB8mv2U2r6D8qNq/wB0flQB+Nfky/8APJ/++TR5Uv8Azzf/AL5NfsptX+6Pyo2r/dH5UAYPw4/5J/4f/wCwbb/+i1rfoooAKKKKACiiigAooooAKKKKACiiigArxz4xf8nCfBX/AK+9X/8ASMV7HXjnxi/5OE+Cv/X3q/8A6RigD2OiiigDxz4of8nQfBz/AK4a5/6Sx17HXjnxQ/5Og+Dn/XDXP/SWOvY6ACiiigAooooAK8Y/aN8MX0WteFPirodjLe6h4Su995bwpukmsX4l2DqWUEsB3ya9nooA84+IXh4fGD4fw2ugeNfsHh/VYA00tpapOblCVZQGY/JgjBGM9uKteK/h0fGPwrvPA/jDW21ZrlAP7QW0WF0ZSCjhAcbgRn3rrtG0fS9Fjni0mwgso7iZp5UhTarSNjc2BwCcdqv0AcD8Qfh1L4j+HkfgTRfED+HdG+yCymSGzSZ5IAoUKGYjbwOT1NZPg74V674Z+F9z4Bs/H08li1u1taTvpkfm20bZ3gYb5shjgnp716pRQB5P4D+EWqeD/hVqHw+03xzcPaXCultcyadGZLZZCxlA+bDZ3HGenvSeAvgpY+H/AIWah8M9b12bxD4bukZYoZrVYZINzs7EOpOTuIYehFes0UAfP3hD9meLRDFpV58RPEepeE4rjzxoTERwyc5COQclc4yAAD+Ndz4h+HOuzfEefxv4Z8c3Gh3FxZRWc1k1glxbSImcEqWB3c8EdK9IooA434W+ArXwPaao/wDaE+qaprF619qd9KgQzzNxkIOEUDoBUHxl8C6h8Q/C03hmLxRLomm3aGO9WKzSV5l3AgBmPyjjnHXNdzRQBxPwe8E6l8P/AAtB4auPFEuuafZxrFYiWzSF4EBJKllJ39QBnoB3qz8Wvh9oHxL8HXHhnxBG/kSESRTRnEkEg6Op/p3HFdbRQB4l8OPgG3hvU9Ln8Q+Ptd8U2OjMJNM0+6OyCCQDAcgE7sDoDwK0dK+EOtWHxguviWPiDcyaheIlvdW50yMRSW6lcRD5sjhQN3XvXrlFABXjXxF+CmreNPiFpXjO5+IV1Z3eiTGTSYYdMiKW3zBsHLfP0GSeuK9looA4zx14S8QeKPAx8Nf8Jg2nyXELQ395Dp6M1wjDBCqWxH+GaxPhL8Jj4H8F3Pgm+8Rv4i8NywyRLZ3VikZUSE7wXU5IOTx29a9OooA8U0L4G6v4d8O6h4P8PfErVrDwneyMfsRtI5J4I3PzxxTk5UMCRnbnkkc11Pi74R+F9c+DZ+F9qsml6RHDGls8HLwujB1k/wBo7hk565PrXoVFAHgWtfs4y+IvDNlpXif4leIdXurCeJrO6lVVFtGmPlSMHBY4Hztk1teMvgrrHiDxH4d1pfiXq8EvhzDab51lDM4kP3nkbjeT06Dj869jooA4L4keAdU8W/8ACN3dn4vutD1XQp2uI7y2tVfznZNjBkJxtIzke9R+FPhzNY/EGXx/4n8Qtr2v/wBnjTbeRbRbaG3t95cgIpOWLE8k9zXoNV9SsrXUtPuNPvoVmtbmJopo2zh0YYIOPUGgDxWx01fid+0Xa+MoNs/hbwXbyWtlc7cpd37n94Yz/EseF+YfxDFe5VX02xs9MsIdP0+1htLSBAkUMKBURR2AHSrFABRRRQAUUUUAFFFFAHjY/wCT2m/7JwP/AE5GvZK8bH/J7Tf9k4H/AKcjXslABRRRQAUUUUAFFFFABRRRQAUUUUAFFFFABRRRQAUUUUAFFFFABXjn7Hn/ACRhP+wxqP8A6VSV7HXjn7Hn/JGE/wCwxqP/AKVSUAex0UUUAFFFFABRRRQAUUUUAFFFFABRRRQAUUUUAFFFFABRRRQAUUUUAFFFFABRRRQAUUUUAFFFFABXjnwP/wCSz/GT/sMWX/pKK9jrxz4H/wDJZ/jJ/wBhiy/9JRQB7HRRRQAUUUUAFFFFABRRRQAUUUUAFFFFABRRRQAUUUUAFFFFABRRRQAUUUUAFFFFABRRRQAUUUUAFeNx/wDJ683/AGTpf/Tia9krxuP/AJPXm/7J0v8A6cTQB7JRRRQAUUUUAFFFFABRRRQAUUUUAFFFFABRRRQAUUUUAFFFFABRRRQAUUUUAFFFFABRRRQAUUUUAFeOfGL/AJOE+Cv/AF96v/6RivY68c+MX/JwnwV/6+9X/wDSMUAex0UUUAeOfFD/AJOg+Dn/AFw1z/0ljr2OvAv2h9ek8M/Hv4S6zFoWr668EOtAWOlQCa5k3QRL8qkjOM5PPQGtr/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Ag/wCT2m/7JwP/AE5GvZK+UB8Vrz/hqVvEn/CrfiD5n/CEix/sv+y1+24+3b/P2b8eV/Duz97jFem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vHP2PP+SMJ/2GNR/9KpKB8ctQyM/BL4r4/wCwKn/xyvNf2bPiteeHvhiunRfC34hayv8Aad7L9p03S1lh+ed227i4+Zc4IxwQaAPq2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rxz4H/8AJZ/jJ/2GLL/0lFH/AAvLUf8AoiXxW/8ABKn/AMcrzX4V/Fa80z4m/E3UU+FvxCv21LU7WRrW10tXms9sG3bMu/5WPUDnigD6t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8bj/wCT15v+ydL/AOnE0v8AwvLUf+iJfFb/AMEqf/HK80j+K15/w1HL4k/4Vb8QfMPgtbL+y/7LX7YB9tL+fs348r+Hdn73GKAPq6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8c+MX/JwnwV/6+9X/APSMUf8AC8tR/wCiJfFb/wAEqf8AxyuM1nx3ceM/2iPhGk/gfxb4Y+yXWqEHXLFYBPuszxHhjkjbz0xkUAfS1FFFAHjnxQ/5Og+Dn/XDXP8A0ljr2OvHPih/ydB8HP8Arhrn/pLHXsdABRRRQAUUUUAFFFFABRRRQAUUUUAFFFFABRRRQAVh+L/F/hjwjZLeeJtcstLhdgqGeTDOScYVerfgK2biVLe3knkzsjQu2PQDJr5f/ZZg/wCFtfEHxZ8X/Fka30lrfHTtFtZgGjsUADEqp43bWQZ6/ePegD2iz+MHw1uvO2+LbCFooWmZbndCSi9SA4G78M13EEsc0KTRMHjkUMrDoQRkGuU+LPgHRfiH4NvdB1a1geSSI/ZblkBe2l/hdT1GDj61m+J/HVv4D07w34cubOfW/FGowpb2mnWAAad0QB3JbhIwerHpQB6BRXmHhT4vW958QT4A8XeHbzwp4ikTzbKG4nWaG9THWKVcAng8Y7GptT+J99L4g1zTPCXgy+8SQ+H5BDqtxFdRw7JdoZoolbmV1UjI+UZ4BNAHpNFfNP7SPxe8SD4FaRrPhjw7fWdp4lt7c3GoNMgNmk2f3K4O4yEAjOAFB656e/8AhPVL/WNK+2ajoV5ok3mFRbXTo0hAA+b5CRzk9+1AGvRRRQAUUUUAFFFFABRRRQAUUUUAFFFFABRRRQAUUUUAeNj/AJPab/snA/8ATka9krxsf8ntN/2Tgf8ApyNeyUAFFFFABRRRQAUUUUAFRXt1b2VpLd3k8dvbwoXllkYKqKBkkk8AVLWJ418MaV4u0X+xtbWWXTmmjlngWQqs4RtwjfHVCQMr3xigDD8JfFr4b+LNa/sbw74w0vUNQIJWCOT5nA67cjn8K7evlz4oWnw18RftC/DrR/BeoaFY6/p98bi9uLF0RBDHyIcp8rSlhgL1HOcdD9R0AFFFFABRRRQAUUUUAFFFFABXjn7Hn/JGE/7DGo/+lUlex145+x5/yRhP+wxqP/pVJQB7HRRRQAUUUUAFFFFABRRRQAVQ1/WdJ8P6TPq2t6hbafYW67pbi4kCIo+pq/XgH7aSa1ZeH/CPiyy0d9Z0nw5rkd/q1iBuR4l6M691GCM4ON2TxmgD0Lwb8YPh54r1N9L0rxHa/bvPkhit5yYnmKEDcgbG4HIxjnmtrxz468IeB7WG58WeILHSI52Kw/aJMNIR12gcmvIPhOfBXxk8IvqWmT2ovbDxW2sW6yRr9qtAJ1kCso5AdQVyOCD7cel+K/D/AMP9N1i98b+Mm03dJbpa+fq8iGGCMZOyMPwpY8nHLECgDe8HeKvDnjDSBq3hjWLTVbIsU823fcAw6g9wfrVLxj4+8H+ELmC18Ra9a2NzcIzxQnc8jIOrbVBO0euMV45+xvpuhNqXj/xN4TvYV8OalrJTT7CN+YUTPzsnVN2flB/hxTf2Tbn/AITTxv8AEr4iampmvbjV/wCzbcyrnyLaNcrGp7DDAEd8CgD37QtW0zXdIttX0e+t7+wukEkFxA4ZHU9wRXN658Ufh/omuvomqeKtPtr+NlWWNmJERb7odgNqE/7RFeBfD7xXcfDbxX8ePDOnfNp2hRTa5pltj5YHZNzIo7Ll04/2feuv/Zs8Kafqv7LTnWLcXdx4ohvLzU5Z0y88ju6hmPU8KCP0oA98M0K25uDLGIQm8yFht24znPTGO9cj4f8Aih4A1/W00XR/FNhd30u/yY0YgTbfvbGI2vj/AGSa+TT4+1+4/Y6svDTX0xu59f8A+EdNyoO/7MGBxnOc4OPpxXsf7VHhux0L9meG40iJbC68KtZ3GmTQqEeCRXSPKntndk+uKAPoCisH4da43ibwDoHiGRQr6lp0F0yjsXjDH9TW9QAUUUUAFFFFABRRRQAUUUUAFeOfA/8A5LP8ZP8AsMWX/pKK9jrxz4H/APJZ/jJ/2GLL/wBJRQB7HRRRQAUUUUAFFFFABRRRQAUUUUAFcp4x+JHgbwdfR2PijxLY6TcSIJEW5JUMpJAwcY/hP5V1deZftS6XY6r8CPFMN7bQzbLMyRNIgYxSAjDr6EUAej2N1bX1lDe2c8dxbTxrJFLG2VdSMgg9wRXIXHxX+Hdvr7aBN4qsk1US+UbQh/N3Zxjbj179K8G+B/i3W/gl8RW+CvxEvGfRbh93hzVZeIyrHhNx6KTxj+FvY5r128jj/wCGprCTy03/APCJSfNtGf8Aj5HegD1EVnaFrmk64l2+kX8F4tndyWdwYmz5c0Zw6H3BrB+MXit/Bnw81PWrVPO1EoLbTYO813KdkKAd/nYHHoDXz5+zONY+Efx7134R+J9QN2uvWyarYXLZAmuNm58Z7kBwT6w+9AH1lRRRQAUUUUAFFFFABRRRQAUUUUAFFFFABXjcf/J683/ZOl/9OJr2SvG4/wDk9eb/ALJ0v/pxNAHslFFFABRRRQAUUUUAFFFFABRRRQAUUUUAfmb4v+PnxhsvFer2dt491NIYL2aONdsfChyAPu+lZf8Aw0L8aP8AooGqf98x/wDxNcP48/5HjXf+wjcf+jGrFoA9S/4aF+NH/RQNU/75j/8AiaP+GhfjR/0UDVP++Y//AImtf4HfCrTL3RZviX8SrhtK8Dac24BuJdTkB4iiHUgngkdeg7keZ+P9V0fWvGOpan4f0SLRNLnmLW1jGxYRJ2H170AfrF4Furi98F6LeXcrTXE9hDJLI3VmKAkn8a2awPhx/wAk/wDD/wD2Dbf/ANFrW/QAUUUUAFFFFABRRRQAUUUUAFFFFABXjnxi/wCThPgr/wBfer/+kYr2OvHPjF/ycJ8Ff+vvV/8A0jFAHsdFFFAHjnxQ/wCToPg5/wBcNc/9JY69jrxz4of8nQfBz/rhrn/pLHXsdABRRRQAUUUUAFFFFABRRRQAUUUUAFFFFABRRRQBFeQi5tJrdmKiWNkJHbIxXyx+xbqieA/FfjD4OeKHWw1yPU2vLNZflF2pUKfLJ+98qK49VYkdDX1ZXGfEb4W+A/iEYJPFnh63vrm3x5F0jvDPGByAJIyrYyScE4zzigDe8WeIdI8LaDca1rd4lrZwAZZurseFRR1Z2OAFHJJAFfPPibWX039tTwVrevQXOm2Gr+Hjb2aXhAMM7ht0ZwSAwLKp5IyetexeHPhP4J0PVrbVo7K+1G/tP+PSfVdSuL42x9YxM7BD7qAfetX4g+BfCnj7SE0vxXo8WoQRSCSFizJJC4/iR1IZT9DQB45+05p/9pfGn4QW+lgHWF1SSV/Lz5i2y7SzHHReG56VieLvAfieXxl4r+JnwL8WXFhrUGoTQa1od1tMVzPD97HJX5h8yhx/HnK9K918H/Dnwn4V1abWNNsrmfVZohC+oahezXlz5Y6IJJmZlX/ZXArI1D4L+AbvW9V1pbPV7K+1h2bU5LHW7y2F3kkkSLHKARyeMY5oA8D+MXjJvHf7F/h3xHLpdtpUkus28MltbjbCrRSyISg7KduQO2cZPWvreyvbO7aaK1u7ed7dhHOsUgYxOVDBWx0O1gcHsQe9c7rfw58E614Dj8C6h4dtH8OxKgiso90Sx7TkFWQhlOe4OTk56mtDwR4T8O+CvD0OgeF9Lh03ToSWWKMliWPVmZiWZj6kk8CgDbooooAKKKKACiiigAooooAKKKKACiiigAooooAKKKKAPGx/ye03/ZOB/wCnI17JXjY/5Pab/snA/wDTka9koAKKKKACiiigAooooAKr6hfWOnwrNqF5b2kTOI1eeVUUseignufSrFc38RfAvhb4heHxoXi7S11GwWZZ0TzXjZJFBAYMhDA4JHXoTQB4Z+2P8PvCraLofiDRNNtrHxg+tWtvYGzQRzXhZxlMD7+B82eox1xX0pAJBBGJSDIFG4jucc1xfgj4U+BfB17DfaLo8jXlvF5NtPe3c129tHjGyIys3lDHBCYz3rt6ACiiigAooooAKKKKACiiigArxz9jz/kjCf8AYY1H/wBKpK9jrxz9jz/kjCf9hjUf/SqSgD2OiiigAooooAKKKKACiiigArC1rxLpGneKNG8L6gdtzrkdybTft8uQwhC8Zyclir5AAOQrenO7XMeP/AHhLx5b2kPinSFvjZSebaSrNJDNbvkHckkbKyn5V6HsKAPk/wCIvhJPh/rcPxQ8C6hJpGtv40n01tOhz5d7GZSAixjrgA5XoQT3r7E1KPQNaafQ9QXTdQYIGmsptkhCnoWQ5wD6kVw/gP4K+DvC+tNrs0NxrGrR3lxcWd1qF1NcG1Er7sIJXYB+BmTG5iMk1Y8V/Bb4d+JfF7eLtR0i7j111Cve2epXFq7ADA/1TqM44yOaAPNPgp4S0zwr+1R46svBkaweHI9Nt/tcMJzDBdOd3lDsCBk7eoB7U/8AY5t5PDGv/EvwFqLFdSsNfa72su0yQyqAkgHdSEB/Eete6+E/DWg+FNITSfDul2+nWasW8uJeXY9WZjyzHuzEk+tYvjH4a+EfFmsxa1qtjdRanHbta/bLC/ns5ngb70TvC6l046NkUAfPPg/wvefEHxp+0Hr2kZ+y6lBNoVhN1SeZUw2D3AKJ+DivQP2ZfEljb/spWtxeypbtoVpeW2oI/wAhgeNnYqwP3TtZevrXsfhbw/ovhfQ7fQ/D2m22m6dbAiK3gTaq5OSfck5JJ5JOTXKa18Hfh7rGs3uqX2iSltQlSa/tor6eK1vJE+680COI5D/vKc980AfJy+Edasv2PtN8XPZzDyfE4154AMkWpYKH/TP0Ne7ftc65aaj+zNKli4upfETWVvp6RHcZ5HkR1CgdeFNe4PYWMmmHTHs7drEw+QbYxjyjHjbs29NuOMdMVxfh34P/AA/0HVrHU7DR53l07f8A2dHdX9xcQ2O45byIpHZIvqoBHagDc+GeiSeGvh34d8PzNvl07TLe1dvVkjCn9RXQ0UUAFFFFABRRRQAUUUUAFFFFABXjnwP/AOSz/GT/ALDFl/6SivY68c+B/wDyWf4yf9hiy/8ASUUAex0UUUAFFFFABRRRQAUUUUAFFFFABXnv7SLKnwO8VsxwosGJP4ivQq5f4heAfC/j6wj0/wAV2l5fWSZ/0aPUrm3ic5By6RSKrkFQQWBx2xk0AYPx7+F2k/FjwJJpVwUg1KFfO0y+2/NBLjj32noR/UV4r+y9r/jHUfjdJ4b8d2zR614X8PvpskrZ3Tr5wZWJ78Yww6jFfTvhnQtP8OaRFpOl/bPskX+rW6vZrp1HTAeZ2bAxwM4Haq8vhXQZPFb+KvsCprL2ZsXuo3ZHeHOdp2kZIPQ9R2NAHl/xEtNR+JHxlsPCuja3LpVn4OiXVL27hhjmxfSZWCPZIpQlU3tyONwrzj9q3wP4y8M6ZonxdHjK78Qan4VvoW/fWNvB5cDSD/niilhv2gg5GGb3r3rwh8J/AvhLxHceIvD+nahaandMz3UzazeSi4Y5yZEeUq55P3gcdRWp8QPA/hrx7pC6R4qs7m908Nua3jv57dJDx98ROu8AgEBs4PIoAueCfEWn+LfCOleJdLkD2epWqXEfIJXcOVOO6nIPuDWxXLfDr4e+E/h7YTaf4RsLnT7OZgzW76hcTxq3PKrK7BCc87cZ4znArqaACiiigAooooAKKKKACiiigAooooAK8bj/AOT15v8AsnS/+nE17JXjcf8AyevN/wBk6X/04mgD2SiiigAooooAKKKKACiiigAooooAKKKKAPyI8WTRW/xH1W4uLWO7ii1aV3gkJCyqJSSpKkEA9OCDX0RB4E+BPjCKP4xQ6xH4e8K2Shtd8Mj/AF0d0B8sMWP4JCOMDkA4wchfnDx5/wAjxrv/AGEbj/0Y1Y3agD0X44/FTU/iTrUSpbrpXhzTl8nSdJhwsVtEOASBwXI6nt0Fec0UUAfrz8OP+Sf+H/8AsG2//ota36wPhx/yT/w//wBg23/9FrW/QAUUUUAFFFFABRRRQAUUUUAFFFFABXjnxi/5OE+Cv/X3q/8A6RivY68c+MX/ACcJ8Ff+vvV//SMUAex0UUUAeOfFD/k6D4Of9cNc/wDSWOvY68c+KH/J0Hwc/wCuGuf+ksdex0AFFFFABRRRQAUUUUAFFFFABRRRQAUUUUAFFFFABRRRQAUUUUAFFFFABRRRQAUUUUAFFFFABRRRQAUUUUAFFFFABRRRQAUUU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eUX37OfwXvbye8uvA1tJPPI0kj/bLgbmY5J4k9TUP/DNPwP/AOhDtv8AwNuf/jleu0UAeRf8M0/A/wD6EO2/8Dbn/wCOUf8ADNPwP/6EO2/8Dbn/AOOV67RQBBp1nbafYW9hZxCK2t41iiQEnaqjAGTz0qeiigAooooAKKKKACiiigAooooAKKKKACvHPjF/ycJ8Ff8Ar71f/wBIxXsdeOfGL/k4T4K/9fer/wDpGKAPY6KKKAPAv2h38UR/Hv4St4Mh0mbWxDrX2dNUeRbcjyIt24p833d2Md8VtfbP2mv+gN8LP/Au9/wo+KH/ACdB8HP+uGuf+ksdex0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ygLn46f8ADUrSf2Z4A/4Sf/hCQPK+0XX2P7F9u+9nG/zfM7fd2+9emfbP2mv+gN8LP/Au9/wpB/ye03/ZOB/6cjXsl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4Lz9prI/4k/wsH/b3e/4V5p+zZc/HSP4YqvhPTfAE2m/2ne/NqNxdLN5nnv5nCDG3dnHfGM19XV45+x5/wAkYT/sMaj/AOlUlAB9s/aa/wCgN8LP/Au9/wAKPtn7TX/QG+Fn/gXe/wCFex1wnxg+Jln8MdE/t3WPDWv6jpKbRPeaclu6QMzBVDq8qPySOQpHvQBy/wBs/aa/6A3ws/8AAu9/wo+2ftNf9Ab4Wf8AgXe/4VGv7RnhO107T9W8ReFfG3hrR9RCta6lqelAWzhvundE74yORkDI56V2XxJ8fHwt4Dh8WaH4f1DxdFPJEsUGlfvGdHziQYB+Xp27igDkftn7TX/QG+Fn/gXe/wCFH2z9pr/oDfCz/wAC73/CvX7WUzWsUzRtEZEDFGHK5GcH3qSgDxz7Z+01/wBAb4Wf+Bd7/hR9s/aa/wCgN8LP/Au9/wAK7Hxn42vPD3jTwx4dt/Cer6rDrczRy6hbITDYgY5kIBx1zzjgGuyoA8c+2ftNf9Ab4Wf+Bd7/AIUfbP2mv+gN8LP/AALvf8K9jooA8c+2ftNf9Ab4Wf8AgXe/4UfbP2mv+gN8LP8AwLvf8K9jooA8c+2ftNf9Ab4Wf+Bd7/hR9s/aa/6A3ws/8C73/CvY6KAPHPtn7TX/AEBvhZ/4F3v+FH2z9pr/AKA3ws/8C73/AAr0vxp4m0Xwd4ZvfEfiC8W006zTdLIQSeThVUDksSQAB1JFcPJ8YodNh0zUPFXgfxT4Z0XU5Uig1O/S3aKNn+4JkilaSHdwPmUYJwcUAZn2z9pr/oDfCz/wLvf8KPtn7TX/AEBvhZ/4F3v+Fem+L/EOl+FfC+oeJNYn8rT7CBp5nGCSB0AzwSTgD3IryP4Z/tOeC/iB40sfCmh+G/FyXl5uxLcWkCxRqqklnKzEgcYzg8kUAX/tn7TX/QG+Fn/gXe/4UfbP2mv+gN8LP/Au9/wr2OuM8e+PovDmt6V4Z0zSLnXvEmrLJJaadBKkQEcYy8ssjkBEHTPJJOADzQBx/wBs/aa/6A3ws/8AAu9/wo+2ftNf9Ab4Wf8AgXe/4Vs/CH4t2fju91XRdR0K98MeINKufs1zp19KjFn2lsRsPv4AyeBxgjI5r0qgDxz7Z+01/wBAb4Wf+Bd7/hR9s/aa/wCgN8LP/Au9/wAK3PjL8Vrf4bzaPDceG9W1L+1b2GziuYtqW0ckjYCvITndgM2Ap6ckVD8Rfi7B4P8AiB4a8HyeFtXuZNf1CGzh1BtsVopdlDYblnZQ4O3aAem7g4AMn7Z+01/0BvhZ/wCBd7/hR9s/aa/6A3ws/wDAu9/wr2OuW+InjbTvBlnYfaLa4v8AUdTuls9N0+22+bdTHsNxAAA5LE4AoA4X7Z+01/0BvhZ/4F3v+FH2z9pr/oDfCz/wLvf8K1vh58VrjxB8Q9T8AeIfB+o+G9fsbf7UEeZbiCaHIG5ZVAH8Q4x+PBr02gDxz7Z+01/0BvhZ/wCBd7/hXmvwruPjovxN+JraLpvgCTU21O1/tVbq4uhCsnkfJ5JUZK7eu7nNfVteOfA//ks/xk/7DFl/6SigA+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UfbP2mv+gN8LP8AwLvf8K9jooA8c+2ftNf9Ab4Wf+Bd7/hR9s/aa/6A3ws/8C73/CvY6KAPHPtn7TX/AEBvhZ/4F3v+FH2z9pr/AKA3ws/8C73/AAr2OigDxz7Z+01/0BvhZ/4F3v8AhXmkdz8dP+Go5ZBpvgD/AISf/hC1Bi+0XX2P7H9tPOcb/N8zt93b719XV43H/wAnrzf9k6X/ANOJoAX7Z+01/wBAb4Wf+Bd7/hR9s/aa/wCgN8LP/Au9/wAK9jooA8c+2ftNf9Ab4Wf+Bd7/AIUfbP2mv+gN8LP/AALvf8K9jooA8c+2ftNf9Ab4Wf8AgXe/4UfbP2mv+gN8LP8AwLvf8K9jooA8c+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VxeszfFCX9oj4R/8LFs/ClsgudU+x/2LNO5J+xnf5nmjj+HGPevpevHPjF/ycJ8Ff8Ar71f/wBIxQB7HRRRQB458UP+ToPg5/1w1z/0ljr2OvHPih/ydB8HP+uGuf8ApLHXsdAHFfFP4hW/gNNIjbQNZ1691a5a3tLPS4lklZlXcThmAwB3rhrv9oJ7TxjaeD7n4VeN4tdvIDcW9myW26SMZywPm4x8rd+1ex3Om2NzqVnqU9uj3dkJBbynOYw4AfH1AFfP3jz/AJPu8Cf9i7N/7cUAemfDn4mDxd4o1Pw3d+D/ABF4b1HTraO5ePVYo08xHYqChRmyMqeelegV5p8cPG8XgT+xpdJ0u31Dxd4guk0fSIpnKKxdwSXYdEUkE+5HrXIeP/H3xJ+EOpaNq/ja50nxH4U1CdbW8lsbM281hK3RgCxDp9cHj3FAHvVFeA/Ff4pfEnQPi54X8K+HdJ0K9sPEAdrBvMYvOoUfNIxwI1Gd3GcgYqdviL8UPCPhvT9H8aaPo174617V2stEt7SXbbtEACZpSM4VQTx1PFAHu9FfPfxK8ZfGD4b614Sh1XV/DmtWHiLV7XTpZIrBoXtHaRd4UbjvVkLAE8jHSuo1Tx54q0j9pDQPh5c/2bc6NrVncXkcqxMs8QjSQhDzg8qOfrQB65RXk9v458V2n7RkXw61FdOn0m60uTUbe4ijZZVAYgI3OOMde9cpqnxb17xTd+I5PB/i7wn4bstHuJbS0XU086bUJo/vMRkeXHnIBGSetAH0HRXmP7NvxOufij4Dk1bUdNFhqdldNZ3kaA+WzgBg6Z5wQwPtzV/43/EM/D/QNPNjZJqGu61fxabpNo77EknkOAXPZB3P0HegDv65n4leNNL8B+GH1zVEmm3TR29tbQgGS5nkbaka5wMk9yQBXlXxF8dfFD4RHSvEfjC60bxJ4Yup0ttSFjZm2lsHc8OpLHenbnB6etc1+2ZN4nvLHwdfadqWjvoF1rljJYKYpPMMp5VnOcFOQcAZxQB6Z4Z+KevTfFKLwD4s8BX2hXV3bNc2V3FcLcwSIBkhmUAKe3fn8K9M1C+s9PhSa+uoraN5Y4VaRgoMkjhEUZ7szKAO5Iqh4Sj8Rx6Tt8U3Gm3GoeYx32EbpFsz8owxJzjrXz/+1tJ44j+IXw2hsda0+DR7rxLaraWZic7rlWQrJOR95QScKO3PXoAej/ET4tN4R+JHhjwa/hTUp11/UIrOLUndUtwWK7tvVmZdw4wAeeeDXqFfM37TUviPT/E3wZmvLe11fXYfEJfybQ+TFPJuQqqls7R0GT710GmeP/ih4a+Oeg+DviCvh6fTPEsEr2Taajg20iDPllm5bHAyRznIoA95orxLxX8UtR1T4ga34Q8M+J/DvhmLQgqXd/qiec89wwyIo48qAq8bmJznoKs/s0fFbVviCuv6H4jtbVdZ0CdY5buyB+zXkbFgsiZ6ZKNx6YoA7P4s+OZPh94bk8Qy+GNX1vT7dGkvH04xFrZBj5mV3UkcnJUHABJwKr/Bn4jQ/E7w0fEen+H9U0vTHYrbTXrw5uCCQ21UdiMEY+YDPbNdlqFpb6hYXFjeQpNbXETRSxsMh0YYII9CDXzP+yfeXPw9+KXjL4HarK3lW1w2oaK0h+/EcEgZ6koUbjgFXoA9X+I/xUk8GeMNJ8NN4H8Q6xPrB2afNYtblJnAyy/PICu0cksAMd69FhZnhR5I2idlBZGIJU46Ejjj2rxaLXbG7+JPjL4naqxOgeCbJ9LsWHR5sb7ll7E/cj/OuK8R/Grxzb+AoPiLpniTwbNG+y4PhdUaSfyGIAXzgcmTkEgLgc+lAHqPxQ+LbeCfHPhnwu/hTUrpde1KCxj1FnVLZS7KGweWZlDg4wAeRng16hXy3+0Z4pfxHpnwP8X6Tpc08t9rtveW9gzhHdz5bCIseAc8Z6V1MXxA+KnhX42eF/DPj6Lw7Lo3isSpaDTlcNaSqAdhZvv4JUZxzuJHSgD0rXPF2saf8TdF8KW/hLULzTdQt5JZ9XT/AFNsy9Fbjv7kde9djXj+qeP/ABpY/tIaF4BurPSYdB1K1uLmKWIs88iohxuJwFO4ds8VPc+NPFnjL4ja54P8B3FhpNn4e2x6lq95bG4LXLDIhjjyo4HVifpQB6J4u1iTQfD13q0OlXuqvboXFrZhTLJj03ED8zXPfBDx8vxM+Hlp4vj01tNjup540gaXewWOVkBJwOSFyR2zjJ61zfwl8W+N/EnhLxZp/jzQRp2qaNJNaC5jiaOK9UIf3iBv6EjpXE/sxeLNP8DfscReLNUDNa6a19MyKcNI32lwqD3ZiB+NAH0hRXy94w+NPjrw54W07x1H4k8G6zbztFJd+G7ONjNDFKBtCTZyzLn5iVAr6S8O6pDregafrFujpDfW0dwiuMModQwB9xmgDN8f+MNJ8F6GNS1PzpZJpVt7Ozt13z3k7cJFGvdifwAySQBVfXfGVv4V+HM3jLxlbf2OlrbCa7thKJWjYkBYgw4ZiSF44yeteU299J4x/bPnsrpt+n+DNH3WkROQLmYLukx67WK59AKp/t6R+Jf+FN30lre6fFoIktRdQNExuJJPO42tnaF+4emflPrQB1I+MeuaX400LRvGHw9v9E03X1BsdQW6SdYjjO2cKMRkAjPJxn2NevW00NzbxXFvIssMqB43U5DKRkEH0Ir5o/aWb4s6f+zzqFzfeIfD8FmEhS6Gn20qyzQuY0EYZj8oJZtx7gAdzXtPwci8Sx+BNL/4SS70y4ZrO3+y/YoWQLF5S4Dbict9OKAOyooooA8bH/J7Tf8AZOB/6cjXsleNj/k9pv8AsnA/9ORr2SgAooooAKKKKACiiigAooooAKKKKACiiigAooooAKKKKACiiigArxz9jz/kjCf9hjUf/SqSvY68c/Y8/wCSMJ/2GNR/9KpKAPY68W/bb/5Nu8Sf71t/6PSvaa8J/bk1fSrX4A63pdzqVpDf3TW/2e2eUCWXE6ElV6kAA8+1AHBfEX4heEdW/ZS0rwPpLN4g8RahpFpZ29hZ27SyRTKqfMwx8uCD7k9K2b7xF8QvgV+zR4RWPRdOnuYlhtrxr2di1o8rkqgjX7+BwfmGCe9eu/ADWNI1j4ReF20vUrO+NtpNtDP5EquYnEYBVgOVOQeD6VwP7dOs6Zp3wSks7u7hS6udQtjDBvHmOFfcxC9SAB1+lAGj+0T8UvGvw50zQNS0Xw9pt/Yale29rJK8zNOZHyxjSEYByqkBi/BIyKzNa+J/xV8I/EjwlB408PeH7bwz4pvlsYIbSZ5LqxkYqFEshOxjzk7RjggHjnnv2vfFXhu6+H3w7NvrunS+Z4hsbxdlwrfuEVw0nB+6CcE+uRVr9rXxR4bfW/hPs1/THCeKLa9cpcowW3BGZSQeE5+90oA7X4h/Enxd4c+N3g3wXHo+lpouv3LILxpWkndUUbhsGBGcsMHLZweBV7xV4+8Qah8UD8NfAUOmrqVraC91XUtQVpIbONjhFWNSpkdvTcoHc1wH7Qni7w1D8d/hBu1qwZIb+SeaRbhCkUbqoR2bOFU5BBPUc1QXU4vhd+17q+teJJPs/hzxpZRraapI3+jpKAuEL9F5HrjkGgDtvBvxS8U2XxRvfhZ4+03Tf+Ega1a70e+sS0VtqKAEhdrlijcHuejenPPeFvip8ZvFnjnxl4N0nwn4YttQ0WaOL7TPdSNa2efMyXYANMX2qVCquBuye1GrrZeP/wBrnw34g8O3UV5pHg/SpW1LUYmDW4lfzAsQkHBOHycHjBqj+zp4o8NyftBfGa4Gu6csVzfQPbu1yiiZIvO8xkJOGVepI4xz0oA9D/Zw+I+u+PtH16z8V6fZ2PiHw9qkmnXyWhPlOV6MoJJHIYdT0znnjuPGd34otLCJ/Cum6Tf3RkxImoXrWyBMdQyo5Jz2xXhf7IuuaLefEX4txWurWU0l54lkuLZEmUtPFul+dB1ZfccV7t4v8KaD4tsYrHxBYtd28UnmIqzyRYbGM5RgaAOS/tv4x/8AQpeCf/Chm/8Akeuh8E3/AI2vJ7pfFmjaFp8Sqpt207UnuSx53Bg0abe2MZ71h/8ACk/hn/0L0v8A4M7r/wCO1v8Ag3wL4W8HzXM3h3TXs3uVVZi11NLuC5xxIzY6npQBz37SHgm78f8Awh1jw/p97FZ3v7u6tpZW2pvicOAx7A7cZ7Zz2r510L4pap8dbDQ/hB4nksNAvvtMcuqahLICNQSBwUW3HTzHZcnnbgEjrge4ftg2+vXPwJ1eLQY7mUmWE3yWwJka1Eg80ADkjHUf3c15x+0fZfC/xr8L9C1TwTqOnyeJrT7PF4aj0x1a5YZG2Exr8wUDnn7hGfXIB6Z+0f4K8e+MPCulaR4Dv9IsksruO7nW+ZiZjFgxIBtKkbhk7uDgVznwS+Mviu6+IEvwt+LGhRaP4rVGktLiAYhvFAzgDJGcAkFSQcHpiu18S/Fjwr8PZ/D2g+PtUfT9S1CxWRrl4i0G9QA+5x0O7NcnLLpfxU+PPhDxN4SIvNI8IxXMl5rCRkQ3EkybEt43I+fblmJGQM46mgD3SvlXxK3xI/4bL0VEPhdtVHh+f7GGkn+zrbmSXlvl3eZgcgce9fVVfMniTxb4XT9uXQrl/EOmLbweHJbSaY3KeXHNulPls2cBuRwT3AoAh8Z3HxUP7U/g+xn1Dw01yNKuZrC1Hni1jPl7ZGc43MxwcHHA49a+nLP7QLSH7YYjcbB5piB2b8c7c84zXzn8ZPEmi+FP2q/AviTXr1bPSRol2ouipZGZgdqrtByTkYx6iuu1/wCC+g+OdUk8WyeKPG+nHU1Wf7NDqTwJGCowBH/Dx2oAxP22f+RT8D/9jlY/+gyVR/bBurux8Y/CK8sNPfUruHxIHgtEcI07gx7UDHgZPGTWb+2E2i+EPhp8PfD8msNKdM8Q2Mn+lXHmXLwRJIGlbu3u3qa0P2qdZ0uPxD8H/FX26KTQrTxGlxcahCfMgjjDR/MXXIxwfyNAC3vxh+KfgD4iaLp3xY8M6Jb+HdemENteaW7t9kkY/cdiSGIyM8LkZIzjFUP2kT48/wCF4fDRYZPD3kf2xJ/ZCOZs7tgyZyBxxxhQa0v2hb7TPitrHg3wF4LvLbWrsatDqV9dWjCaGxtkB+d3XIBboFzk81X/AGlvFHhu0+OXwphudc0+KTT9WkkvVadc2ysoAMn93J9cUAfQPhwa1/Y9ufEQ0/8AtTb/AKR9hLGHOf4S4DY+taNQ2N3a31pFeWNzDdW0q7o5oXDo49Qw4IqagArxz4H/APJZ/jJ/2GLL/wBJRXsdeOfA/wD5LP8AGT/sMWX/AKSigD2OiiigAooooAKKKKACiiigAooooAKKKKACiiigAooooAKKKKACiiigAooooAKKKKACiiigAooooAK8bj/5PXm/7J0v/pxNeyV43H/yevN/2Tpf/TiaAPZKKKKACiiigAooooAKKKKACiiigAooooAKKKKACiiigAooooAKKKKACiiigAooooAKKKKACiiigArxz4xf8nCfBX/r71f/ANIxXsdeOfGL/k4T4K/9fer/APpGKAPY6KKKAPHPih/ydB8HP+uGuf8ApLHXsdeOfFD/AJOg+Dn/AFw1z/0ljr2OgAr5P8fePPBq/tv+EdSPiXS/sFjpElndXYukMEMxExCvJnap+YA5PBODX1hUBsrM5zaW5z1/digD59/bD0/VoZvAHxQ0SyfVLTwpqgu7xLYb2MDNG3mDH8P7vBI/vA9ATVf9orxd4b+LXw40nwX4B1S31/WPEF7bSxQWjB2tYUcM8k4H+pAHB3YOTX0gVUpsKjbjGMcYqvZ6fYWbM1nZW1uW+8YolUn64FAHzD8YPEPhbQP2lvhNY3XiLTok0K1lt7+R7hQLYlAE805wmcZ+bFa/7Wl5qHhXxl8Oviza2U2qaLod1It99nwwjjlAAf05DHB6ZAGRmvoqS0tZGLSW0LsepaMEmnyxRSwmGSNHjYYKMuQR6YoA+S/j78VPCfxE1D4YJ4RkvdQtovF1lJPeG0kjhhfcuISzAAyYbOBnAHvXT/HzXNO8C/tQfDnxx4kkktdBXT7yzluxEzLFIVYDO0H++OOuATzWt+0z4c8U65f+CrHwf4Fv9QtdD1231e5mt5rWGFkQ8xoHlVi/1UDpye3tkCw6vpdvNqGlNCZEWRrS8SN3hYj7rbSy7h0+UkehNAHzMPiRoOrfteaBr1vbaqukT6BJa2d0bCVjdbmJEqRqpfyyfl3MB3PTmsP4XfELRfgv4t8S/D34saKLOFtTnv8ATdT+xeakscjE88ZIPGCM4OQcV9fJbW6SiZbeJZAoQOEAIUds+ntTLuxsrxla7s7e4KfdMkYbH0zQByXwh8Q3XivRLzxANCfRtJu7onSYZoPKnktwqjzZF7bmDED+6VrzH9tDQ9c/s/wb4/0PT59RbwjrC3t1bQgljESjF8DqAYwDxwGz0Br6DAAAAAAHQCggMCCAQeoNAHzb+0P448L/ABW+D1r4T8B6lDr2teJLi2+zWVqQ81uolVnedRnygoByWwM96yv2uNV8P+HfCXw68JXOu2B1HStVsGngEoMiQxKAZWUcqvGcnGe1fT1pp9hZu0lpY21u7feaKJVJ+uBUktrbSvvkt4nbplkBNAFbQtY0nXtNj1LRNTs9TspMhLi0nWWNiOoDKSMivBf2zL230fVvhZr2os8Omad4qimvLkRsywoCjEnA9FY46nBxX0NFHHEmyKNUX0UYFJNFFMmyaNJF/uuoI/WgD5X+P3xH8H638QPg5qdvq8VtbweIPtcv2v8AcvHbCRFWd1PKRvjcpfBKnOKufHTxl4Sb9pr4UTr4m0hobF52vJVvEKW4kCFN7A4XcMEZxwQelfTL2lq5y9tCxxjJjB4pDZ2bHLWsBPqYxQB8nv41sfg3+0F4tTx9oqzeFfFtyuoadqsdsJlQ7R3x8wwcEDkcHBzXunwh8ZQ+ObvVdZ0HRWsfCqCODT7uW28mS+kBYySKP+eWCgXPJIY13l3Z2d3GI7q1gnQdFkjDAfnUsUaRRrHGioijCqowAPpQA6vmP9s3Qdd0DxB4U+L/AIMUJremXK6fOQuQ6SEiPcO43MVx/t19OUyaKKZNk0aSLkHDLkZHQ0AeS6r8Nr6L9mPU/AVjtk1i80uVp3brNdyfvJCT3JckA/SvK/g/+0D4J0nwPbeGvGHhi8g8ZaPGLE6fBpYea8kX5VCADhjxkHH419Y1WNhYm7+2Gztzc/8APXyhv/PrQB8uftGeJ7O31b4KQeJr7StM1q11y2v9Us45AFsY8xklh/Co6ZOM4J7Gr37RPjPwjJ8e/g/LH4n0iSKxv5ZruRLxGS3jkEJRnYHChhyCcZHPTmvpmW2tpX3S28Tt6sgJpps7NjlrWAn3jFAHzp8SvHHhKH9rz4fM/iDTPLtdNuoLiUXSFInmUeUrNnClgQRn1HrWDpvjn/hRf7RXjGz8cW1zb+GPFdyL+x1JI2kRXx3xyeDggZIIHHNfVJs7Rm3NawFvUxjNF3Z2l4gS7tYLhVOQJYwwB/GgDzLQ/iXa+KPC3ijxdKRo/gqC18jT73UV+zm7ba2+YbukZLIig8kgnuBXhnwntF8efsL6x4K8N3ltd+IbVp5XsFkUzfLdeco2ZyN6jCk8E/SvsQwwmHyTFGYsY2FRt/KkhgghJMMMcZPUqoGaAPl74cftFeCbrwTaaVfeFbpvHdvEtidJg0sM9zcKNmVwPlGRlgcFeRg4r6Y0D7cNDsP7Tjhivvs8f2mOEfu0k2jcq+wOQKkSwsUujdpZ263B6yiIBz+PWrNAHzr4GtDoH7bnjG2uldf7b0WO8tHI+VwpUOB9Dkfgak/b217RbX4H3mg3Gq2ceq3lzbSW9kZR50iLLksE67Rtb5unGM5r0n4p+BbnxBqGjeK/Dt1DY+K9AkaSwmmz5VxGwxJbzY52OO4yVPIB6V1ekNJqWlWt5q2jCwvXjHnW0xSVoW7ruXIIz0I60AeIftLa5pHir9kzW77wzqVrrVtHFaGR7GUTCPbJEzBtudpC8kHBA64rV8P6f4J+Ovwx0WyW5106fo8NuBd2zSWiSzCHa6K3Bfb0PGMkYJr2hLeBI2jSGNUb7yhQAfqKdFHHEgjijWNB0VRgCgDhfhX8KvDnw5nvptCutXna9VFl+23rzgBScbQ3TrXeUUUAeNj/AJPab/snA/8ATka9krxsf8ntN/2Tgf8ApyNeyUAFFFFABRRRQAUUUUAFFFZ3ifW9N8N+H77XtYuVtrCxhaaeRuygdh3J6AdSeKAKHinxn4a8Mano+m63qkdreazci10+AqzPNJ6AAHA5HJwORzzXQV8ffEPTNa1L4k/C74jeKUubXVNc8TQrZabI2Bp1gOYoivTzW++57E47V9g0AFFFFABRRRQAUUUUAFFFFABXjn7Hn/JGE/7DGo/+lUlex145+x5/yRhP+wxqP/pVJQB7HVO/0rS7+VZb7TbO6kQbVaaBXKj0BIq5RQBV0/TtP09XXT7G1tA5y4ghVNx9Tgc0l/pmm6gyNf6faXbIMIZoVcr9MjirdFAGa/h/QXVFfRNNYRrtQG1QhVznA44GST+NEnh/QZNvmaJpr7ECLutUO1R0A46e1aVFAGbL4f0GUhpNE01yFCgtaocADAHToKn1DS9N1G0FnqGn2l3bjGIpoVdBjpwRirdFAFWw03TtPszZ2Nha2tsc5hhhVE568AYqvH4f0GJt0eiaYjbSuVtUBwRgjp0IOK0qKAKFnouj2U4uLPSbC2mUECSK3RGAPbIGav0UUAFFFFAAQCCCMg1m2Ph/QbG8N5ZaJpttcnOZobVEfnr8wGa0qKAKep6VpeqKi6lptnehOUFxAsm36bgcVPaW1vaW6W9rbxW8KDCxxIFVR7AcCpaKACst/Dvh+RmZ9C0tmZizE2kZJJ5JPHWtSigCrdadp915P2qwtZ/JOYvMhVvLP+zkcfhVqiigCnfaTpd/Kst9ptndSKu1WmgVyB6AkdKVtM01tPGnNp9obIDAtzCvl4zn7uMVbooApaVpGlaTG8el6ZZ2KOcstvAsYY++0DNR3OhaHczvPc6Np00shy7yWqMzH3JHNaNFAEdtbwWtulvbQxwQxjakcahVUegA4FSUUUAFeOfA/wD5LP8AGT/sMWX/AKSivY68c+B//JZ/jJ/2GLL/ANJRQB7HRRRQAUUUUAFFFFABRUGo3ltp9hcX95KIba2iaaaQgkIijLHj0ANfMPxb+O/ga9+JPw4uvDvj7OlWupSPrHkNMkYiKjHmLtG4Z7YNAH1LWT4t8SaD4S0ObXPEmqW2madDjfPO2Bk9AB1Yn0AJqh4B8e+EPHlrdXXhHXINWhtJBHO8SOoRiMgfMB2qPxh4H0fxbrui3+vRre2mkNJLDYSoGgkmYALI6nhigB256Ek0AZnw++MPw38fanJpfhXxRa319Gm825R4nZfVQ6jdjvjOO9dD4z8WeHfB2kjVPEmqQ6fbPIsMZYFnlkboiIoLOx9FBNeBfHLwbpkX7THwpvfCFjBY6/cXkk+pm0UKWtIdmXkUDGCvmJuPXgc8Yv69cS+Kv249F0O9Dyad4V0N7+3hK5T7RIMGQ/TemD2KigD2fwX428M+MVvBoGomeaykEV3bSwSQTwMRkB4pFV1yOhIwa6KvnT4qXp8JfthfD3UtPzG3iSzk03UFXIWZQ2ELDuQWBz7Cvoi4aSOCR4ojLIqkrGCBvOOBk8DNAHK+O/iH4d8H3UNjfm+vdTnge5i0/TrV7m5aFPvSbF6KOmSRk8DJqX4aePvC/wARfDv9u+FdQ+12iymGUMhR4ZAASjKehwQfTmvAfBnirxlJ+1j4zu2+H19NfHSrSBtPGqWu61iG0h2csFOc7sKSRmm+DvEXijTf2qdY0fTPhlDptvDo0s6aRZXdtESZ5oC95M4OxpG2ICASQAAM4JIB9UVxfij4oeD/AA74y0nwfqF/K2t6rOkNvbRQM3LdGZsbQPxz7V2leCftKKv/AAt34OtgZOvnJx/sigD0S4+KnguL4kWnw9XUJpvEFwzjyI7d9se1Sx3OQF6A9Cea7evmj9oHWYfDf7U/w51qSwvb4xaZdKlrYwebPcSNvCoijqST16Dqa6v4efHw6z8TB8O/GngfU/BWvXCl7CO6nEyXIAJxuCrgkBsY3KdpGc4BAPSvG/jTQvCEVmNVluJLu/kMVjZWkDT3F04GSEjUZOByScAdyKzvhf8AE3wn8Rre+bw3dXBuNPkEV7aXVu0M9u2SMMre4PrjHNeHeL/FHi4/tieGn/4QW/kuLTQrpLTTxqNqGnRnlBnDl9qqQoO0ndx07V9FeGtF0uzefW7fw9aaRqurJHNqXlonmtIF+7I6cOVyRnJHpQBtUUUUAFFFFABRRRQAV43H/wAnrzf9k6X/ANOJr2SvG4/+T15v+ydL/wCnE0AeyUUUUAFFFFABRRRQAUUUUAFFFFABRRRQA2R0jjaSRlRFBLMxwAB3Jrwvxj+1d8I/DuqSadHf6hrUkZw8um24kiB7gOzKD9Rke9e1a5ayX2i31lEVEk9vJEpboCykDP514j8Mf2V/hj4Y0GGHxBpUfiXV2T/Sbu7LeXuI5EcYOFUdict79gAdr8I/jT4B+KDSweGdTkF9Cu97K7j8qcL/AHguSGH0JxXotfnha6Ppfg/9trT9F+HNwxtINWjjWNJCyx7l/exbv4lHPXPp2r9D6ACiiigAooooAKKKKACiiigAooooAKKKKACvHPjF/wAnCfBX/r71f/0jFex1458Yv+ThPgr/ANfer/8ApGKAPY6KKKAPHPih/wAnQfBz/rhrn/pLHXsdeOfFD/k6D4Of9cNc/wDSWOvY6ACiiigAooooAKKKKACiiigAooooAKKKKACiiigAoorjPjcurL8LfEF5ouu3eiXljYT3iXNsiM5McbME+YEAEgZPXGcY60AdnRXytrGreMJ/2HtL8XWXjPVrDU7exea4mjYNJdlrgrh3bLDAJxtIPT0xXvnw21izbwJ4Ttr3VYG1K40a0k8ua4BmlJhUlsE7mJOeaAOtorgP2gfHEvw/+E+u+I7F7b+0reACzSZhgyMwUHHfGScd8V5zffDb4gX0Ph7xf8P/AIq6gNZS2WbUoNVujPbXTMgYDyl+VMnKkYHHQgigD6Forifgv49g+IfgqPWDbfYdStpnstUsS2Ta3UZw6fToR7EV21ABRRRQAUUUUAFFFFABRRRQAUUUUAFFFFABRRRQAUUUUAeNj/k9pv8AsnA/9ORr2SvGx/ye03/ZOB/6cjXslABRRRQAUUUUAFFFFABXmP7QHgTxd48sNBtfC+vadpi6dqKX1zFfQGWG5aPBiV1AO5QwztPB4PUCvTqKAPjb48aJ8a7Xxj8OY/EXjPw3fXU2uomlywWDRi3uOMO4x8y+36V9beFIdbtvDljB4jvLa91dIgLu4t49kcj9yq9hUHiLwr4f8RX2lX2taZFeXGkXIurB3ZgYZR0YYIz+ORW1QAUUUUAFFFFABRRRQAUUUUAFeOfsef8AJGE/7DGo/wDpVJXsdeOfsef8kYT/ALDGo/8ApVJQB7HRRRQAUUUUAFFFFABRRRQAUUUUAFFFFABRRRQAUUUUAFFFFABRRRQAUUUUAFFFFABRRRQAUUUUAFeOfA//AJLP8ZP+wxZf+kor2OvHPgf/AMln+Mn/AGGLL/0lFAHsdFFFABRRRQAUUUUAR3XkC1lN15fkbD5vmY27cc5zxjFfP/xa0fwrrXxH+HOraC3hR9M0jU5JtVZbm1jCxFRjKkgvyOgBr36/tLa/sbixvIVmtriNopo26OjDBB9iCa8t/wCGcPgn/wBCDY/+BE//AMXQB6D4Yl8NTQTN4abSmh3DzTYbNu7HG7Z3rO+JnjrQfh/4Zk1vXLhVBYRWtuGAkuZm4WNM9ye54A5PFSeAfAfhLwFYXFj4R0WHSra4kEsyRu7b2AxkliT0qp8QPhl4F8fXFrceL/D8OrSWiFIDLNIoQE5OArAUAec+CfEngnw7far8QPHHjPQrzxjqcKLJb2l2s5srfcfKsrZFyzcg5wMu4J9Ky9cil8K/tv6Nr19lNN8V6E1hbTuMKtxGAfLyehOxMepeu70j4AfB7SdVtNU0/wAD2MN5ZzJPBJ50zbJEIZWwXIOCAea7Txl4U8P+MNJGl+I9Miv7VZVmjDEq0Ui/ddHUhkYeqkHrQB4d8TrH/hMf2xPAenaeTJ/wi9lJqOoyJyIQWyisexJUDHuK+i65/wAG+C/DPg+O6Xw9paWj3knm3UzSPLNO+MZeRyXb8TxW9NGssTxPna6lWwSDg+45FAHgfgB0/wCG1PiKu9cnRrLAzzwiZqlbanp2kftweKL/AFS+trG1i8HI0k08oRVAeEk5PoAT+FekWPwU+Gljr39vWfh2SHVS+9rxdSuvNc5B+ZvMywyBkHIPetTxN8MfAPibxRZ+J9e8L2GoavZhBDczKSQFOVyudrYJ/iBoA4fXPAHxqv8AW72+0j44mw024uHltbUaFBJ5MTMSqbiMtgEDJ64rC/aGWWz+JHwUjv7xZ5otaCzXDAJ5jhFBbHQZPOPevoSuL8a/CvwH4z1iLWPE2hHUb2FQsMrXk6eUB0KBXAU+4ANAHl/xamih/bH+FpllSMHTrtQWYDJIfAo+Pdpb+IP2kPhJpWkxrPrGm3U2oX5j5MFopQgvjoCysBnufevV/F/w28E+LrCxs/EWgQagtgFFrLJI4mix0xKGD+/XrzVrwb4G8K+EHupdA0lLe4uyDc3MkrzTzYGAGlkLOQMcDOBQB5D4pZP+G7PCK71z/wAIrOMZ5zunr6Brz2++C3w1vvEL+Ibrw9JJq7OX+2/2jdCZSc/dYSZUcngYAHFd/BEkEEcMeQkahVyxY4AwOTyfxoAfRRRQAUUUUAFFFFABXjcf/J683/ZOl/8ATia9krxuP/k9eb/snS/+nE0AeyUUUUAFFFFABRRRQAUUUUAFFFFABRRRQAV86/tr/GLUfh/4btPC/hovHruuI4+0r1toRgEr/tsTgemCfSvoqvm79sL4a+GfFWueHPEOuePtM8JS26tbRfbRn7Q24Mu0ZHTnP1FAD/2Q/gGvgO0j8ceKG+0+J7+DdHE3Iso3GSCTyZDnk9unrX0dVPRBINGsRNdRXcgt4988X3JTtGXX2PUfWrlABRRRQAUUUUAFFFFABRRRQAUUUUAFFFFABXjnxi/5OE+Cv/X3q/8A6RivY68c+MX/ACcJ8Ff+vvV//SMUAex0UUUAeOfFD/k6D4Of9cNc/wDSWOvY68c+KH/J0Hwc/wCuGuf+ksdex0AFFFFABRRRQAUUUUAFFFFABRRRQAUUUUAFFFFABXKfGL/kknjD/sBXv/oh66uuX+K+m69rXw91rRPDdvp81/qVnLZqb65eGKNZEZC5Ko5JGc7cDPqKAPnqf/lHRF/2Cv8A26NV/GvwK8NN+zrZ+N9LutTh8W2Wi2+qR6nJeO0jsIUby+T8qAcKBjGBXeeHPhP42uP2Z7v4ReJLjQ7O5jtvIs9Qs7iS4SQGVpPnRo0KY4XILZ68YwVfwZ8YfEfw0sPhnr6+F9E0xbaOx1HVtPvJZ5p7VFC7IoWjUIzBQCxY98DtQBxXxkW18a/sW2HjzxBYW914gGlW+y7YEuhMoBI9z1/E1778JPC3h7w14QsW0HSbfTzeWkEtx5Wf3jeWBk5NcZ8cfhz4m134QxfDLwBYaFb6YbeKBrjUL2SNoUjIICokTbicD5iw78Gu58AN4i0vwbFD40tNG06XTrdUaaxv3nheNEG6Ri8aFOh4+bAGc0AeNfs1TNZftG/GnQ7cMtidRjvAmflWVnk3EfXd+gr6Prwn9lHRbq8vPG3xTvYZIB4y1Z59PRwVP2KNn8p8Hpu3HHqAD3r3agAooooAKKKKACiiigAooooAKKKKACiiigAooooAKKKKAPGx/wAntN/2Tgf+nI17JXjY/wCT2m/7JwP/AE5GvZKACiiigAooooAKKKKACiiigAooooAKKKKACiiigAooooAKKKKACvHP2PP+SMJ/2GNR/wDSqSvY68c/Y8/5Iwn/AGGNR/8ASqSgD2OqusajZ6RpV3qmoTrBaWkLTTyN0RFGSfyFWq82/aghu7j4AeMo7JWaX+zJCQq5JUctx9M0AcH8MNS8bfHW7vvFtx4h1Twt4HiuXt9LsNMfybm8C8GSWXGQPYd+O3Ot8RvCPjzwpFpureDfG/iK/wBMTUrRdU0y/lN1I0BmQM0UmN64z8y8gjPSrf7F+oWN9+zp4aSzZC1os1vcBf4ZRKzEH3wyn8a579qvxZ8QPA2seFp/CnjSeyt9f1NbCS1l0+1mSDO0b0LR7/4jkMT7YoA9+v7y0sLKW9vrqC1tYVLyzTSBERfVmPAH1qvoet6Lrts1zomr6fqkCNtaSzuUmVW9CVJGa8A+Jh17V/j74M+HtzJp/iKDT9Ck1YxazL5EV9d7ygkdIU2syhSVXZgZY1peCfhP4q8O/Hc+PYJvDfhzR9Qtnt9R0jTJpClxJ5bESAMqru3BWOAPuk9zkA9kv/FXhfT9VXSb/wASaPaai+NtpNfRpMc9MIW3c9uK0NRvrLTrN7zULy3s7ZMb5p5RGi59WPAr431zSdDt/gl8Q9H0HTJPiDdJd3V9qXiySCO1gtpR822ORizzOmM4jG3LHlc1f+OdlZ63+xx4O8VXkJbWIIbGCG5LsWRWbaepweg6+goA+s7TWNIvNRn0201SxuL23VWmtorhGljU9Cyg5APbNXq82+Ffwj8FeDdSi8VaLZ3S6xd6dHBdXM13JIZgQpLMGONxIGTUvxo0fTdWXSjqHwzvfG/lGXYLeeCP7LnZnPmyJndgdM/d7UAeiUV86/8ACH+HP+jZda/8DrH/AOSa9M+DOk6fpNhqKWHw5uvBKySoWiuJoJGuSAfm/dSPgDpyR1oA1fiz4ysvAHw91jxXfbStjblooyf9bKeET8WI/DJrwr4YeEfij4svdP8AEkH7REeraWLmOe+stPG7auQzQ5z8vHHIHHavobxb4X8PeLdLGl+JdHs9Wsg4kEN1EHUOAQGAPfk8181fEX4aW3wQ+J3g7x98N7mbTdO1XXLfSNT0lpmaJxO2PlBOSMBjt5wQpHsAesfEfQ/iH428Ytomh+KLzwd4b06CN5760jBub+4cMdiE9ERdufUtjtXEfA3xF8RPC/xz1j4ReOddfxLbiy/tDT9RkGZVTIwGPYEAjB6EccGve/EuuaX4b0G813WryOz0+yiMs8znhVH8yegA5JIArzf4M+G9T1TxbrXxc8UWEthqeuRpbaXYTf6yx05OUEg7SOfnYfw5xnqKAMHTNc1r4tfGXxNoNn4g1XRPCfhULbMdLn8mW9u26lpBkhVwcAenNafwB8aa5P4r8WfDHxZeyahq3hm4H2a/lUB7y0f7jPjguOMnvkVyX7F6eT4n+LFvNG0V0PEjMyOMEKS+OKPhoks37cPxBuIctbw6VFHKynhXIjwD78N+VAH0bc3EFrC01zNHDEuNzyMFUdupr5m8NH/heGn+ONUv/HN3ot3Za3PY+H2s9R8qC1ihVSkoRWHmb85YknI6Yr6Q1zStN1vS5tM1iwt7+ymx5kFxGHR9pDDIPBwQD+FfNv7I3gTwXrGj+OJtU8LaPeyQeK761iaa0RykO1R5YyOFwzDHuaAPQ/2dfiFD4n0i+0O78R2euXWhTpp51VXCHUpApLSKpOcdgf4sE969cr5e/ZQ0Tw3p+pfE7Xj4dtZrnRfEV19jaG1Vpoo13/u4vTjgAYrvvC3x/wBK8QeILDRofh78Q7KS9mWJZ7zRhHDET3dt5wPegDnPDMmuWv7Z2r6BdeJ9W1CxHhiS5giuJcpbvJJDnYowMDtxxUfwa1K+0b9or4qad4i8W31/pukWtn5dzql0AkKOokOScKoBcjPHAFWdL/5Px1X/ALE8f+jIq5nw74E8OeOv2uPipbeKLWW+srSOxkWzMzLDK5gjAMiqRvxzgHgEk9aAPpvTtW0vUtOGpadqVneWRzi4gnWSI46/MDjivArjUrf4rfGTxr4S1bxTe6Zomh2sNvp66fqH2cPcScmYspy7A4AGce3NY/wb8KQfDv8Aab8V/DTTJJLjwlqmirfrYTsZEiy23ac9f4xz1BGc9ab8EvBHg+b9pf4oWUvhjSXttLltWsIjaoVtjgHMYx8vIB4oA9y+D3hrxJ4S8FQ6H4o8TP4jvYZZNl46kN5RPyKc8kgV2NFFABXjnwP/AOSz/GT/ALDFl/6SivY68c+B/wDyWf4yf9hiy/8ASUUAex0UUUAFFFFABRRRQAUUUUAFFFFABRRRQAUUUUAFFFFABRRRQAUUUUAFFFFABRRRQAUUUUAFFFFABXjcf/J683/ZOl/9OJr2SvG4/wDk9eb/ALJ0v/pxNAHslFFFABRRRQAUUUUAFFFFABRRRQAUUUUAFeE/tRfAOb4w3uiahY+IE0q505XhdZojJG8bEEkAEYYEfjXu1FAGN4G0CHwr4P0nw5b3EtxFp1qlusspyz7RjJ/w7Vs0UUAFFFFABRRRQAUUUUAFFFFABRRRQAUUUUAFeOfGL/k4T4K/9fer/wDpGK9jrxz4xf8AJwnwV/6+9X/9IxQB7HRRRQB458UP+ToPg5/1w1z/ANJY69jrxz4of8nQfBz/AK4a5/6Sx17HQAUUUUAFFFFABRRRQAUUUUAFFFFABRRRQAUUUUAFFFFABRRRQAVz/jbwpY+L7O307V7q9/stZN91YwyBIr0DpHMcbimeSoKhujZHFdBRQAyGKOGFIYY1jjRQqIowFA6ADsKfRRQAUUUUAFFFFABRRRQAUUUUAFFFFABRRRQAUUUUAFFFFAHjY/5Pab/snA/9ORr2SvGx/wAntN/2Tgf+nI17JQAUUUUAFFFFABRRRQAUUUUAFFFFABRRRQAUUUUAFFFFABRRRQAV45+x5/yRhP8AsMaj/wClUlex145+x5/yRhP+wxqP/pVJQB7HTLiGK4gkt541kikUo6MMhlIwQafRQB4N4Z+EPjT4V+K9Qv8A4UatpF14b1OXzbnw/rLyRLC3rDNGrEegyvTrnil+JPw2+JHxW17wzJ4k/wCEY8M6VoV+t8Fsrqa/uJnBU7fmjiUAhceoz36V7xRQB4r+0V8HNY8catonjPwPryaD4y0P5bW5kLCOWPOdrEAkYy3YghipGDVrwH4G+Jmp6wmufFvxPpd7NZW0sGmWGkRFIInkQxvcuxALSlGZQOgDHGMkV7BRQB8weGvgh8ZtL+Fut/C1fGnhS38OTLOLS4js5ZLuUOf9U5ICxo3cgOwyQD0NTeIfgv8AFvVPgTpnw3k1rwlM0EkDtI8k0UVqsJyiR7Yi0hbqzMVx0C96+maKAMfwamuxeG7ODxJb6bBqUUYjlXT7h5oTt4DKzojcgZxjjpk9a2KKKACiiigDhfjFpvxNv9N06T4YeINK0q/trrzLqLUod8N1Fj7hOxmXn0wTnqKyNG8F+N/E2t6TrPxU1DQXj0aYXVjpGixy/ZjcgELPK8vzOy5O1QAFJzkmvUaKAPCPjb4E+NnjDx3YX/hvWvBtt4e0mVZ7Gx1Dzn82fZ/rZ0ETKzKxJQZIGAetXPAfhH49y+NbC++I/jrQrrQLORpzZaMrxPNJtwiufKQmMHnBY57g8Y9rooA8k1H4feKPDHxU1Px58O/7IuF12AR6xpep3MkEbTKPknjdEfB/vKV57EVrfBb4cTeC21zXdcvoNS8UeIrw3mqXUEZSJT/DDHnnYuTgnrknA6V6LRQBS119Wj0mdtDtrK51EKPIivLhoYWORnc6o5HGTwpz04615F+zn4B+JHw7l1my8RDwpe6frGqTanNPY3twJYJJByqxvCA65C9XUgZ69K9qooA8Q+FXwt+IXgn4i+I7iPxNog8J6vrD6q6xW7tfSEknyTuGxE+bkgs3AwVya9voooA8Rh8AfEqH9pK4+J6J4TOmT2Q0xrQ6hcecLfcp8zPkbd/y529O27vUk3w++IXhj43+IviH4Nm8OatZeI4oUvdP1OWW1khMUaopSREcH7pJyB1xjvXtVFAHmfw4+HuraH4k8QeP/Ed5Zar4y1qMRbIWeO0s4V+5bxsQW25ALOVyf7o5zy/wy8A/FTwz8X/E/jbU4fBk9r4mkjNzbW+pXIe1VOAULW+JDjsdufUV7pRQAUUUUAFeOfA//ks/xk/7DFl/6SivY68c+B//ACWf4yf9hiy/9JRQB7HRRRQAUUUUAFFFFABRRRQAUUUUAFFFFABRRRQAUUUUAFFFFABRRRQAUUUUAFFFFABRRRQAUUUUAFeNx/8AJ683/ZOl/wDTia9krxuP/k9eb/snS/8ApxNAHslFFFABRRRQAUUUUAFFFFABRRRQAUUUUAFFFFABRRRQAUUUUAFFFFABRRRQAUUUUAFFFFABRRRQAV458Yv+ThPgr/196v8A+kYr2OvHPjF/ycJ8Ff8Ar71f/wBIxQB7HRRRQB458UP+ToPg5/1w1z/0ljr2OvAv2hfFOg+DPj58JfEXibUF0/S7aHWhNcNG7hS8ESLwgJOWYDgd63v+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EQ/5Pab/ALJwP/Tka9kr5THx0+FP/DU7eMf+Eti/sL/hCRpn2v7HcY+0/bvM8vb5e77nOcY9816b/wANNfA3/ofIf/Bfdf8AxqgD1+ivIP8Ahpr4G/8AQ+Q/+C+6/wDjVH/DTXwN/wCh8h/8F91/8aoA9f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vHP2PP+SMJ/2GNR/wDSqSpP+Gmvgb/0PkP/AIL7r/41Xmf7NXx1+FPhP4YLpHiDxbFY3w1O9m8o2dw/ySTuyHKxkcqQetAH1X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1458D/+Sz/GT/sMWX/pKKk/4aa+Bv8A0PkP/gvuv/jVeZ/Cn46fCnRvif8AE3V9T8WxW9jrOp2s2nymzuG89EgCscCMkYbjkCgD6r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ivIP+Gmvgb/AND5D/4L7r/41R/w018Df+h8h/8ABfdf/GqAPX6K8g/4aa+Bv/Q+Q/8Agvuv/jVH/DTXwN/6HyH/AMF91/8AGqAPX6K8g/4aa+Bv/Q+Q/wDgvuv/AI1R/wANNfA3/ofIf/Bfdf8AxqgD1+ivIP8Ahpr4G/8AQ+Q/+C+6/wDjVH/DTXwN/wCh8h/8F91/8aoA9foryD/hpr4G/wDQ+Q/+C+6/+NUf8NNfA3/ofIf/AAX3X/xqgD1+ivIP+Gmvgb/0PkP/AIL7r/41R/w018Df+h8h/wDBfdf/ABqgD1+vG4/+T15v+ydL/wCnE1L/AMNNfA3/AKHyH/wX3X/xqvMk+OnwpH7UsvjE+LYv7CPgpdNF39juMfaftpk8vb5e77nOcY980AfVl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Xjnxi/5OE+Cv/X3q/wD6RipP+Gmvgb/0PkP/AIL7r/41XE638UPAnxF/aJ+EcfgzX01V7G51RrkLbyx+WHszt/1irnO1umelAH0rRRRQB438UgG/af8Ag4GAI8jXOD/16x17B5EP/PGP/vkV5B8UP+ToPg5/1w1z/wBJY69joAj8iH/njH/3yKDDAASYowB32ipKiu7e3u7WW1uoIri3mQxyxSoGR1IwVYHggjgg0AM/0H/p3/SnrFbsMrFER7KK+QPhh8NPAWr/ALXXxJ0DUfCumz6TYWqy2lmY8Qwu5i3FVBwPvNgdBnjFafw7km8A/tkSfDnwbrV7d+FLqyaW702W4e4jsJBEzbVLElSCFOc5w+DmgD6t8iH/AJ4x/wDfIo8iH/njH/3yK5rxv4/8MeD7uxsNYvJm1HUCRZ2FpbvcXM+OpWJAWIHc4xVXwn8UPBHibQtS1rTdbjS10timoC6jaCS0I7SI4DL+IoA6/wAiH/njH/3yKPIh/wCeMf8A3yK8tuP2hvhJFo8+qr4qSeCG5e22w28kkjsgUsyIFyyAOvzgbeetd14a8XeHfEXhCDxbpOq28+izRNMLsttRVXIbdn7pBBBB6YNAGx5EP/PGP/vkUeRD/wA8Y/8AvkV5x/wvT4bR/Z57rWLmy067dktdUurGaKxuCvXy52UI3Q9D2ro5fiF4LTwj/wAJaviKxl0Uv5aXUT71kfONiAcsxPAA5NAHSeRD/wA8Y/8AvkUeRD/zxj/75FcV4N+LHgrxV4jm8N6ff3NtrUKeYbDULOS1nZcZ3KkigsMeldzQBH5EP/PGP/vkUeRD/wA8Y/8AvkVwXij4yeA/D2oX1jdX97dyad/yEHsLCa6jsz6SvGpVD7E1tz+PPCkfgtfGUerxXWhuAVurVTMGycYAQE5zxjHWgC7rGveF9GuoLXV9Y0jT7icgQxXNxHG0h/2QxBNaZjtQgcpCFP8AFgYr5L+BR+Hnxe8PeJ9H8cRC/wDEfiPWLh/tLWzfaY405i2SlSI9ijheB1GOTn6VsvA/hyHwBZeB76wTWdGs7WO2WLUlWcyKgAUtkYLDGcgDB6YoA30jtXGUSFh7AGneRD/zxj/75FfEf7JWtXnwz+Lcfh3Uh5HhvxsZ/wCy2Lkos0M8kSDJ/iJRkI/2kr6s+NHiqbwl4BvLywQy6vdstjpcI6yXUp2RgfQnP0FAHWgWZbaBAW9BjNP8iH/njH/3yK+Sv2DPCemjU/Gt9rum6fqHiDS9XEK38sKySRPht5jYjK5bPIwTXvni34ueCPDWqXmm3l7eXl1YJ5l9Hp1jNd/Y165lMakJxzzQB3PkQ/8APGP/AL5FI0VuqlmjiVQMklRgCuI8QfFnwbpvwzfx/Z6h/a+lFWFv9gUyvNIAT5YA6H5TnONuCTiuS+Cvxg0Hxd8IxrHi/VoYLjyLibVDLE0cMETzuqJvwFOEKKMcnHrmgD1rSbzR9WtBeaXc2N9bFiolt3WRMjqMrxkVb8iH/njH/wB8iuB+Ai/Dq1+HIf4a5j8Ni6nYO5kwXB+dsyc4469MCql38d/hrazKZtYuRYNcfZxqgsZjYeZ3X7Rt8v8AWgD0nyIf+eMf/fIo8iH/AJ4x/wDfIrkPH3xR8B+BrG2vPEniK1tUukElsiZledD0ZFUEsPcVlwfHD4Y3Hje38HweJopdTuZvIhZYnMEkuceWJcbC2eMZ68UAeh+RD/zxj/75FHkQ/wDPGP8A75FSVy/jTx94Y8I3drY6teSvqN2C1tYWlu9xcyqOrLFGCxA9cYoA6TyIf+eMf/fIqnrN/oui2TX2sXlhp9qv3prqRIkH1ZsCsXwB8QvCXjqxurrw3qguTZuUureSNop4GHZ42AZeh6ivnu++J3gPxN+1DcSeJLiPUvC+n+GjHp0N1YvLGtzI6GRxGV+8UJXcR0GM0AfUOmXOlapZR3umz2d7ayDKTQMsiN9GHBqz5EP/ADxj/wC+RXFfC34eeFfhfo+rR+HHvIdOvrlr+SK4l3pb5H3UGBtUAd8ngZJxXnfgX4+aJ4v+LniDw3JLdQaLHDDa6fG9pIJLmVyQ78DcoIIxnHHNAHtttfaLc6jcabbXdhNe2yq89vHIjSRK2dpZRyAcHGfSrnkQ/wDPGP8A75FfKnwr1jwT8Kfj18XXvZoNH0qM2awQIGdnY72KxoMsx6nAzX0R8OPH3hX4haA2ueFNTW9s45WhlJRo3icclWVgCpwQeexoA6PyIf8AnjH/AN8ijyIf+eMf/fIrzfVfjt8NdMvhBd61OLY3X2T+0UspWshN3T7QF8vI788V6TbzRXEEdxBIksMih43Q5VlIyCD3BFACeRD/AM8Y/wDvkUeRD/zxj/75FSUUAeMCKL/htdl8tNv/AArkHG0Yz/aVex+RD/zxj/75FePj/k9pv+ycD/05GvZKAI/Ih/54x/8AfIo8iH/njH/3yKkooAj8iH/njH/3yKPIh/54x/8AfIqSigCPyIf+eMf/AHyKPIh/54x/98ipKKAI/Ih/54x/98ijyIf+eMf/AHyKkooAj8iH/njH/wB8ijyIf+eMf/fIqSigCPyIf+eMf/fIo8iH/njH/wB8ipKKAI/Ih/54x/8AfIo8iH/njH/3yKkooAj8iH/njH/3yKPIh/54x/8AfIqSigCPyIf+eMf/AHyKPIh/54x/98ipKKAGCGEHIijB/wB0V47+x9FG3wZTdGh/4nGo9VH/AD9PXsteOfsef8kYT/sMaj/6VSUAev8A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Xj3wRjjb4y/GRWjUj+2bLgj/p1Fey1458D/wDks/xk/wCwxZf+kooA9f8A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vHIoo/+G1Zl8tNv/Cu1ONox/yETXs9eNx/8nrzf9k6X/04mgD2D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rx74wIiftCfBYIqqPter9Bj/lzFey1458Yv8Ak4T4K/8AX3q//pGKAPY6KKKAPHPih/ydB8HP+uGuf+ksdex1458UP+ToPg5/1w1z/wBJY69joAKKKivY5prOaG3uGtpnjZUmVQxjYjhgGyDjrg8UAfIuieE5/GH7Wnxc0u18RavoNz/ZymG50+fyyHKxAbxj5lBIOMjp1rb/AGNLnS/C3inxH8OPE2iwaf8AEC0ldptQclpdUg3Ftwdjk4yDx1XBPINeheFvgfN4e+JGoePrT4ieIZdZ1PA1Bpbe2MdwmVOwr5eFHygDGCB0rU+LXwZ0L4geJNH8UDVtU8P6/pR/cajpjKkrL1CtuBzg8j6kd6AOa+JN9p5/aI0S18J6QdT+IMWlSAS3V0Y7GxtWPMkqgFmY84C1z37N1pqdt+0R8W9P1y7s9QuSbSa4eC38uJ5CXOQhJx+fbNdh4m+BEeueKtM8XN4/8S2PiSztfsk+p2Rihluos8BgqgA4JGQBmm+Gv2e9C8NeNdR8VaH4p8R213eAOEkuRMizgECZt4PmkbmID5ALHjpQByn7F+jaTJofxDuJNMtGmfxNd2buYVLGAImIv9wbj8vTmuV+Cmi3viD9iPxhoWn3aW0hu79IWlkCIFXYxQseAp5BJ9a9h+GnwYuPh9pGs6Z4f+IOvLFqsrXEjTW9tI0dw23dKpMfUquMHjnOM15z8TPBmm/A79nbxLoq69rWtaRrL/ZUgukjC2005AacuihtoC52k4J470AZXiKXU/id+yx4T8C6J4P1pNbnWzhUz2RSCBIdubgyHA2MvIPfOK3fjqraF8S/gzod1rS6PZ27SL9sS3QxLdCIRq5Vvl5PHtmsmw8IeDtL8MwT6d+1TrFtZ29uojVNXgIUBeFWMHd24TGe1d/p3w7X4wfAfRtN+JUl7LqMZeWz1Ix+TdhdxEcpU9GZNpKkemeaALGvfC/TV+JfhXx74r8c393q9hcLZ6aot44hOzbz5ZCjLcFzn0Br1XxXcXdr4X1W609N93DZyyQL6uEJUfnivNvhZ8DdN8F63aazqPinXvFF3p8Ri0wanNujslIIYxqONxBxk9BkDrXrZGRg8igDwX9hyXT9U/Z+iZilzcz393/abP8AM0szNklz3JQr1rN/Y0tZNJ1T4naDZyOdG0/xCyWUf8Eed25V7dAo/AV19j8EU8PeI9Z1TwH4z1jwna61817YWsMUsG85y8YkU+W3J5HTtXU+Hvh7ZeF/Ab+FfCWqXujPIzSy6kFSa5llY5eVjICGdvUjjtQB5z+xBn/hWGsZz/yMF5/6HXvR6V5j8GvhK3wx8+20zxprWoaZcTPcTWV5FAVaVurhggYfQHFd74jsb7UtIms9N1i40e5kxtu4Io5HQZ5wJAV5HHSgD5Q8X+B7jxL+yRpXiTR1Zde8LalqGo2ckf3/AC1vpjKoI56ANgdSgrtvg94ub48eMvD/AIlktZY9I8JWKzTrIm1JdXkXaSo7qihiD6sK9P8AhT8O5PAegSeHz4p1TXdKPmeXb38UOYzI5eQ7kUM2SzHBJ6mneCvhtp3gfwFceE/B2oXOjia4luBeJFHJIjSPngOpU4XCjI6KO9AHjP7G0k8M/wAXJbVA86a7M0Sn+JhvIH51u/sL3ltqXws1i5lYTarNrt02qO/LvIxBBY9T8pHWup+EXwWHw11y/wBQ0nxxrt5DqU5uNQtbuKBkuJDn5iQgZTk/wkUD4LQ6P411XxP4E8W6p4SfWF/4mFpawxTW8r5J8wJIpCtyeR0yfWgDyf4PWLaFrX7RPh3TdyaDZtLJbQj/AFcUjxz7gvpgBR9FWvSf2VYIrn9lPw1DcRrIjWN0CGAI/wBfN6123g34b+HfDHgzUPDFqLm4j1UzPqd3cSbri8llGJJHfuxz+HauV+H/AMELfwT4du9I0nxx4kkL2r2ljLcPHINPhd90gijK7AWPViCfTFAHivhu61DSP2BfEB0hnR1urqBnRsMkRnCscj24/GvbdH0vw74g/ZTg02OGB9Hn8MfIABtUiHIYdgQwz9RVz4VfB3S/Afg3UfBra1f69oF9vL2eoRREKX+/hlUE59zx1FYmk/AY6T4evfCGm/ELxJa+ELyVmk0lRESsbH5oUmK71Q8ggHnJ9aAPn/Xzc3n7AHh+fUgZpYdYWC3lkX5xAs8qKoPXbtJA9q9Y/bD0vTdJ8C/D7+y7G2sRY+J7OO1EEYQQqUfKrjoOBx7Cu9+KXwV0fxx4O0jwbHrWoaD4e0vyzDY6fHEFZkBCEsyluATxnBPJ5qH4j/Bu68faTo2m698QdeaPSZVuY2ht7aNpJ1LbZWxH1CtjHTjOM0Aes185/BzUGvv2wPiiurur31vbQQaf5i/Mlup5CZ5xyM44NfQWkW91aabBbXuoSahcRriS5kjRGlPqVQBR+AFef+PvhFpviHxzY+PNG1q/8M+KLRPKN9ZKjCePpslRwVYUAed6hp50b9vHTJdEUwprPh17jVkj4WTaXUMw9cpHz6/Wr/hon/hu3xSMn/kUIf8A0ZDXo/gT4c2fhvX9U8UX2rXuveJdTUR3Gp3ioGWJfuxxooCxoPQDnAzmuYsPgtf2fxJuviFF8S/EJ167txazyNa2pjeEbcR+X5e0D5V6dxmgD1+vn74I5/4ap+MHXGbT/wBAFfQNeUX/AMDtEuPihqPjqDxDr1m2qGN9Q06C4C29y8eNhfjJAIU7c44oA434M6fY3P7W3xXvrizglurRLQW8zoC8QYNu2ntnAzj0rjPDs9xo2iftNxaMTZi1urh4FgG0RFllDFQOnA7dMV7J4S+Dt14b8ca74wsviDrsmpa6D9v862tmRyA2whfL+XYWyAOOMHipPh78GofCPiLxBq0ni7VtZi8Ru8msWd7b25iunYMMnagK/fPCkDtQBw/w68BwfEr9nPQtKb4gTyeHLjS4Ibi1hsoB5Dxhd6buoKup5PPfvmvYvhHZaTpvw40TTtB1ObVNMtYDDbXcv3pUVioPuOOO2MYryXT/ANlfw5pep3i6P4z8VadoF7KGutHt7oLFKneMt94qemeuO9e+aXY2ml6bbabYW6W9paxLDBEgwqIowqj6ACgCxRRRQB42P+T2m/7JwP8A05GvZK8bH/J7Tf8AZOB/6cjXslABRRRQAUUUUAFFFFABRRRQAUUUUAFFFFABRRRQAUUUUAFFFFABXjn7Hn/JGE/7DGo/+lUlex145+x5/wAkYT/sMaj/AOlUlAHsdFFFABRRRQAUUUUAFFFFABRRRQAUUUUAFFFFABRRRQAUUUUAFFFFABRRRQAUUUUAFFFFABRRRQAV458D/wDks/xk/wCwxZf+kor2OvHPgf8A8ln+Mn/YYsv/AElFAHsdFFFABRRRQAUUUUAFFFFABRRRQAUUUUAFFFFABRRRQAUUUUAFFFFABRRRQAUUUUAFFFFABRRRQAV43H/yevN/2Tpf/Tia9krxuP8A5PXm/wCydL/6cTQB7JRRRQAUUUUAFFFFABRRRQAUUUUAFFFFABRRRQAUUUUAFFFFABRRRQAUUUUAFFFFABRRRQAUUUUAFeOfGL/k4T4K/wDX3q//AKRivY68c+MX/JwnwV/6+9X/APSMUAex0UUUAeOfFD/k6D4Of9cNc/8ASWOvY68c+KH/ACdB8HP+uGuf+ksdex0AFFFFABRRRQAUUUUAFQX9naahZy2d9aw3VtKpWSKZA6OPQg8Gp6821f4sQnxrf+EPCPhXWPFupaWoOptYtFFBaMRkI0srKpcj+EZ6H0oA1tI+FPwz0jUo9S0zwH4ctLyJt0c0WnxqyH1U44P0rs689+G/xU03xr4n1Dw3HoOt6PqumW4lv7bUoFieBi21V4JDZHzBlyMd67uO8tZLyWzjuYnuYVVpYg4LIG6EjtmgCeiiigAooooAKK474m+MNV8JNoY0zwjqXiEalqCWkzWgOLRGIBkfAPAyfyPIrsRQAUUUUAFFFMuJoreCSeeRIoo1Lu7nCqoGSSewxQA+ivJNP+NUuuWF3rfhP4c+LPEPh62kZBqVqkKC528M0MUjrJIAQRwOoIrr/hZ480n4i+HZ9e0OG6jsUu3tUNxHsdygXcdvVeSRg88UAdZRRRQAUUVBFeWs13PZxXET3FuFM0SuC0YbO3cO2cHH0oAnooooAKKKKACiiigAooooAKKKKACiiigDxsf8ntN/2Tgf+nI17JXjY/5Pab/snA/9ORr2SgAooooAKKKKACiiigAoooJAGTwKACivnzV/2sPBNn4kudFtPDHizVDDdNapc2lrE0MzBtuUJkBIz0OK9/tpGmtopmheFnQMY3xuQkdDjjIoAkooooAKKKKACiiigAooooAK8c/Y8/5Iwn/YY1H/ANKpK9jrxz9jz/kjCf8AYY1H/wBKpKAPY6KKKACiiigAooooAKK4r4g/Evw/4P1Cz0aSO91fX77/AI89H02LzbqYf3sZARf9piB71r6b4hmXwzc654n0mXwzHbK8k0d5cRSFI1Gd5aJmX8M5oA3qK8ht/jvpAsdO8Qal4X1/S/COp3QtrPX7lIhA5Y4R2QOZEjbs7KB34r11WVlDKQykZBHQigBaK8t+M3xnsvhXcWv9veEPEV3Y3kogtb2yFu8cspGdgUyhwevVRnBxmq+pfG6LQ9NGq+Kfhz460HTMAvd3GnxyJEPVxFIxT/gQFAHrVFYfgfxd4d8beH4de8L6pBqNhLkCSM8qw6qynlWHoea3KACiiigAooooAKKKKACiiigAooooAKKKKACiiigArxz4H/8AJZ/jJ/2GLL/0lFex1458D/8Aks/xk/7DFl/6SigD2OiiigAooooAKKKgS9s3vnsUuoWuo1DvCHBdVPQleoFAE9FFY/jDxLpXhTRJdX1eSdbdOiwQPNI5wThUQEk4B6DtQBsUVx/wh+IGl/EvwevijR7S6trKS4khjW5Ch2CHG7Ck4B9OtUfjT8VfD/wr0az1DWrW/vpL2cw29pYRq8z4GWYBmA2jjPPcUAd9RXmvwS+MGlfFb+030jw7r+lw6fsDy6lAkayM2flXa7ZIAyfqK7vxBfXWm6TPe2WkXerzxgFbS1eNZJOecGRlXgc8kdKAL9FeI+Df2hoPGEt9H4c+F/ju/OnymG7KW9sBC4zlSTMPm4PA5rovB/xv8D+IfFf/AAiM8mo6D4iJ2rpusWjW0rH0Xd8pPsDk0AemUUUUAFFFFABRRRQAUUUUAFFFFABRRRQAUUUUAFeNx/8AJ683/ZOl/wDTia9krxuP/k9eb/snS/8ApxNAHslFFFABRRRQAUUUUAFFFFABRRRQAUUUUAVjf2Kkq17bAjqDKv8AjR/aFh/z/W3/AH9X/GvyK8dgDxtrgAAA1GfAH/XRqxaAP2P/ALQsP+f62/7+r/jR/aFh/wA/1t/39X/GvxxALEKoJJ6AUssckUhjkRkdTgqwwR+FAH7KqysoZSCDyCO9LWB8OP8Akn/h7/sG2/8A6LWt+gAooooAKKKKACiiigAooooAKKKKACvHPjF/ycJ8Ff8Ar71f/wBIxXsdeOfGL/k4T4K/9fer/wDpGKAPY6KKKAPHPih/ydB8HP8Arhrn/pLHXsdeOfFD/k6D4Of9cNc/9JY69joAKKKKACiiigAooooAK+Q/E+r/ABC/Z1+LfibxK2hPr/gPxNqLX1w8I+aB2JY/N/Awyw54YAcivryvE/AXxk8L3mqeKfCHjvVLawuLLXL+1tpdTAjtr22EzbVWRvkJQfIVJzwOvOADX+GHjLwT8TNRu/G3gbU4W1saZ9iuLO5XY8fz7kMqj5iA2QCMjBNeb/s9SfEq6+NnxD/tLW9EvZLbVIYNVkeGQEoqnasA6KAOBu+tZ/wm8N+HZP2u7zxB8KlJ8J2+nSLq09rn7EblwR5cTdG52sQOByRWj8I/FmkeGf2iPihoOqfbBqusa1H9gs4rV3eZCOXHGAgBySSBj1oA1tQ+L3iPxVB4g1PwX4q8H6DY6XPNb2EOqgyzai8X3nbDL5SEghfvE9TiptA/aMivfgVH42vNHittdk1NdFjsZZTHC942CrbyMiPY28nsARXnHwZ+Ifhz4P6jrfwz+LmiR2E9nfTXNhqLWIlSeJ2LdcZIJyVYZHOOMV0Xx0k8UeMvgxp/j7w74S+y2+i+KItZ0/TZbTE81lFHsEssY6lnJbb/AHCPSgDQ8Q/Gjxd4E8W+H/7c17wr4u0PVphb3aaNCyT2Lkj5h8zb0GcAnGcdqueKfih8YY/jfd/DfQ/D/h6S4bTHurImZygXnZLK5xjGMbAOSRzR4b+O3gXxnp2naf4A8Li58W6kyR/YH09dlkcjfLNIBjy155HJ44Gay28XeFk/bqeZ/EWmLD/wj4sfNNyuz7TuP7ndnG//AGc5zx1oA1PFvxL+Mvg3S/AcPifRPDtvea3rEGn6hLFI0jLulAO1B8oyh67jg9q2fjr8TfiD4H+IXhLRtG0DS7/Tddvvs8C+cftNwwCbo+cLHy4w2TwDxWL+2h4k0PTZPh9Y3mp2sV1F4os76WJpV3xwRv8ANIw6heep44NZv7TXjHwo/wAX/gzJH4i0t4rXVzeXEqXSMkMD+SUkdgcKrDkE8Ec9KAOk0r4hfFDw78c9A8F/EG18Oyab4mgmkspNM3g2siKSY2Lffx8ozgfeyPSti/8AH3iXxR8Z9W+Gvgu80/SBoVktzqOo3lqblmkfG2OOPcox8wJYmuG+OXi7wqv7T/wmmPiTSfKsftTXcn2tCkAlRPLLtnC7uoz1GD0rF+IvjPwv4N/ar1LWE8SSeEZzo8S3k01i1zBqpfBUgL90KAPmGcke1AHoXwT+J3xB8V/EHXfBviDRNAj/AOEbmNvqV5b3Lq8jc7WSIgjBxzzxXr3i3Sf7e8KavofneT/aNjNaeZjOzzIymcd8Zrxz9mbWPhfNrOvf8I344XxN4r1mY3+qTSwGB5O2EQqBsXPQZPPNerfEq+udM+HXiXUrK4NtdWmkXU8Mw/5ZusLMrc+hANAHyt8Nfi14u/Z9e3+G/wAWvDt02h2rGPTtVtU3ARliRjtIvXphh0xX0B4fuLe6+Hes+IvhDqWmanJql5LqVus2TB5xVfMiIXlSSpPPO5ia57Rvip8JviH8Nki8dX2kWUrWinUtK1orDLE+35iqvgsDyVZOoI78VzX7D3h2bRrPxtf6bHfR+ENQ1UHQPtalWlhXePNAPOCCgDd8e1AHX/s9fEzWfiD4A1rXvEM2maXf6dczW89rHG3+hGMctJk5Pc446VzV18YfGWl/CPSfFuuLollN4i1WOx02do3EFrA5YC5lBOTkLuC8deTXIfFbwl4n8N/Hi58PeElEWhfFCMQ35G7FsyHM7rjgEpnn/aNesfH258CaB4K8PeGfGmm2snhPULxNNleUkfYwIm8uVSOQQVAz2zmgC54e1D4nr4nm0y41Pw9remXOiTXelarBatFFJch0VUl2swCgNn5SdwPbFeX/ALMV18QpfiT8S7jWNe0i9jtNeEWsXEkDiRxEsijyQDhUAUAA9AO9VfgXpJ8E/tEL4T+HvjZvFHga70uW8vIEuBcRac2SI1LqSoYlQB0JBOR3pfgj4l0vSvix8XvBl79sGua54jkWytEtXZmjYyAzE4wsahgxJI+U5Gc0Aa+ofGbxZ4i8L6r4x8I+JfBuk2FrJL/Z+lX4MtzfRxMQXdgw8stg7VAPBGTR4u+Pni6T9niz+J3hfQdNgYubbUEvXcm3mDbf3aADev1I61xfwF+KnhP4Y6Fc/DT4saCNM1rQppFtpzp4l+1RliwA4yWJJ2noQRyMVvftO+KU1D9lq5m1i0tfD13rF8k2maVJtjuTb+ZlS0fXftGWxwMigDY+KHxS+MngXRNH+IOpaHoCeFp54YrvSkZnvUVxkMZM7AT6DIBwDU/xF+Jnxh8C3egeLde0fw7b+FNT1OOzm0uN2e8tkkztLy8JuwMnAIBGO+axP2wfF3ha/wD2Z9MtrHxFpd3NeTWbW0cFysjSqmQ7AKScAqQT2Ix14qT9tTxh4Vv/AIG6Lb2HiLS7yW91K0mt0t7lZDJEhcM4CknaCpBPTIx14oA+oKKq6TqFjqumwahpl5b3tnOgaGeCQPHIvqGHBq1QAUUUUAFFFFABRRRQB42P+T2m/wCycD/05GvZK8bH/J7Tf9k4H/pyNeyUAFFFFABRRRQAUUUUAFc58TdN8Raz4E1bSfCt/a6fq95bmCC6uN22ENwzfKCdwUnHviujrlfin4+0L4b+FG8TeIlvTYJPHCxtYfMZS5wCRkYHvQB88eF/HHxQ+AN9oXhL4m6XY6j4LdksLLVdPTHkADAzgc+4YAnBOTX1gjK6B0YMrDIIPBFfP/xb8X+F/jR4Nh8C/D67/wCEgvtSvLdpJ4IG8nTokkV2lmdgAmACAv3iTwK98tIVtrSG3UkrEioCe4AxQBLRRRQAUUUUAFFFFABRRRQAV45+x5/yRhP+wxqP/pVJXsdeOfsef8kYT/sMaj/6VSUAex0UUUAFFFFABVDxHqcOi+H9R1i45isbWS4f6IpY/wAqv1leMdIXxB4S1fQnZVXULKa1JYZA3oV/rQB8l/ADX/H8Oi+JvjKPh3P4n1LV7h5ZL6S+SMpap1it4yCzBSCPfYK3v2h/irZ/EL9kiTxF4ZM1omo6lDp95BKcPEdxLIcdRwvPcVt/s1eONA+H/wAKrvwH8QL608P614XmnjuLW8lCNcxM7OskQbBkDZIG3OcD1rk9I+DWv67+y14ot47G5s9T1fWJNd0ywkGyQIrExoV/hZkJ4+lAHrHx20myT9k3WdMMCLBbaFCY1HRSmwjH4iuj/Zw1K61f4F+Dr+9keW4fS4leRzlnKjbkn1OK8n+JHxM0vxh+zfb+FvDs32zxjr1vDpa6KnzXcEwZVm82PqiqFbLHA5BzXuvwu8Mjwb8O9A8L+YJG02wit5HA4d1Ubm/E5NAHhX/BQL/kTvBf/YyRf+i3r6WniingeCeNJYpFKujqCrKeCCD1FfK//BQPxBof9ieE9HGsWLaja67HcXFosytLFEI2+dkHKjkdeueK9Z1/4+fDOw0l7rSvEEXiK9KE2+n6SrXFxM2OBtUHb9WwP5UAeK/Au5tfhl+1J8RfB1rI0HhkWc2pGPJ2W6xhXyB7KxH0ArotZ+NPjXUPAlz8QvD2v+DLK1jzcW3h25DS3c9srY+aQMNsrDkIFIHrmq3wa+F/jLxBH8RPiN4wsf7L17xfp9zaadYynmCOVCAX/u/wDB5wM4HSsT4FfGjwV4N8HJ4E+Jfhx9M8T+HwbRIxpgkkvAp+QKMZ8wjA54PBzzQB6X4h+PMi/Bvwl4s0TRR/bXiu9TTrO0umKx29wWZJGc9Sishx65HSqPj34g/Fn4deOfDXhq8/4RrxQniZxb2dy8L2At7gEBlcAvlTuGD161g/tO30V5+z54a1TxVo9x4ev7nXYZ7OS2iP/ElDSOySSqv3mEPDLxlzxVPTfiB8JvFPxF8M+IPGPxZh1a50QBdMtRpj2sP2hsAzSHBy2QMDIUUAdT49+J/xc0X4v6B4GsfDXh6R9YsnmgC3Dv8AMFwWkYgbFVgTwDkY6VYufif8QPCuhaD4d8dQ+HbHxvr19cQ20xl22VvbRjd58mCT04C55PpWB8UPGPhS2/bE8Cyz+I9Ljis9Mnt7qQ3K7IJHJKK7ZwpII646j1qx+1nPqPhTx14E+KsOijW9D0kzW2pRLEJAsUo+8cggAgnB6ZABPNAF7wr8YvEWm/G7Tfh74j1PQvFGna1D5llq2jwmL7O+HwkqbmHJQ9D3U+tPv/i3rviqXxFceDPFXhLw/Z6NeTWNsmrKZZdQmiA3tgMPLjJOFPzE9cCtTwL8W/BvjzxJo2k/DXRBdO7fadVun08RR6dAEY4ZsY81m2oAM9Se1eS/Cb4heHPg74k8S/Dn4saGtns1a4vNO1J7ASJNFIcjnBJU4BBGeWIOMUAd1pv7RV5qHwEi8atpVtp2sNqsWkTefuNtBI5H789ygBzj1GM969A8G6n8QV8cafY6tq+ieIfDN7p8txDqun2ZiJlUphGAdlAwSQQTn2xXFeL/ABz4Y1b4Wrq3jLwnBZ+B9d1qOyhS7gMUotWGFu2VeVO7kdwADXH/AAg0eHwL+0Rpvh34YeNm8S+DdSsZbrULKO6FzHp4HCEupKgk4x0PXINAH1jRRRQAUUUUAFFFFABXjnwP/wCSz/GT/sMWX/pKK9jrxz4H/wDJZ/jJ/wBhiy/9JRQB7HRRRQAUUUUAc58RfFD+D/DbaymhaprhWVI/sunRB5ju/iwew718xeHfi09t+0x4p8Tf8K98XSPd6NawfYEswbmLaB87rnhT2NfUHxB8ZeH/AAH4cfxB4mvGtNOSRYmkEbPhmPAwOa+d9G+MnwhsPjfr3xEbx2sltqmm29klmNOmDxmPqxbGCD9KAPpDwXrjeJPDFjrbaXe6WbpC5tLxNk0XJGGHY8Vd1r/kD3v/AF7yf+gmq3hLX9M8U+HLHxBosxn0++iEtvIVKllPfB5FR+NdX0rQ/DF/f6zqVnp1osLKZ7qZY0BIIAyT1J4A70AeQ/sKf8m/2f8A2ELr/wBDqn8bfB/xv/4WV/wsT4f6lolwthYm0tNMlQmRoz80n3gF3Mw7EHgCo/2C9c0a6+C8Wj2+qWcupW97cSTWglHnRozDDFOu0564xXZ3fx/+GOneL9X8K63rU2jalpcxhkW9tmVZjjrGVzuHp0J7A0AJ+zn8Wl+KPh++XUNNbSPEWjzC31SxbPyOc4YA8gEhhg8gqa9Sk/1bfQ15F8CNFuLrxx46+Jh0640uw8UXFuun2txF5crwwIV8906qZGZmAPOOT1r1LXdU03RtKn1HWNQtNPsoh+8uLmZYo0zwMsxAHJxQB88fsNfe+JX/AGMkn83o/b88P2f/AArXT/G9sv2bXNG1GEW13GMSBWJ4z14IBHvXKfsefEjwH4dl8fLrvivS9ON7rr3Fr9om2CaMl8Mueo5Fa3xv1fVf2hNQ0z4d/D3T75/DSXSXWq6/PbPFbFV4AiLgb8ZJ46nHbmgDuNX+MN5Ho3gbRNPutLsPEHiTSlv573VXIgsoQg3SFRgu7NkKuQODkiqfw2+MHiE/G1vhl4ovNG1+G8ga40zWtHiZIzhC/lyrlgrYR+/XHrXLfH8T/CX4q+B/HzaAdX8H2OjDQr8CESNCgckNzwDypBPXBGRmvRfh58T/AAt488YadYfDfRVuNOt0e41fU2sPJitlMbBIUOBmVnZSR0ChuuaAM3QfH3xA+JF54yvPAt5o2jab4cvJbC0jvrRrh9Qnj+8XIZfKQ44wGPPtVD4c/GD4meNPhfrnjKz8J+G4BpoljEUmoSbjJCAZNw28DHTnk15d4d8e+F/BvxH+KFnbeOZvBEGo6tLENOvNLe6KyDh7pG/h3MXKpjGNuc8V6h4C174QeH/2dfEem+DvGVpd2NraXAvLq8kMUstzNGwBYOAdzHAAA9hQBX+EnxE+N/jbTPC3ip9F8PW3haZ5Bq8zvslaNc5lRS3yqOg6k4zxmodR+NHijxB4R1Txr4S8SeEdIsbMztZaRqKGS6vY4WYMXIYeWz7TtUBuo55rY/ZGvtK8Q/s12Ph/TtVs5b6KzmtrmFZAXt2csBvXqBz+PavMvgP8WfCHw00O5+HHxX0A6VrOhzzLDO+niT7QhcsoyBndzweQwwc0AenwftBQ3fwg8MeKI9Nt7LXfEeoDSoLW8lKW8FwGKvI79fKUDdnGeQKy4/jJ4n8L/FXw74b17WvDni7R/EDCFbrR4GiksZcgfOu5gVywx3IzWD8ervxRd+AfBHxXtfB3l22h67JfvpDW2JEsXOEaVOxZVBbj5fMH90muv8I/GrwN43vdG0n4ceH/ALXrV7MjXSPpwRNOhB/eSyuBjgZ24JySKALNv8QvGXi7xt4w0bwhrXh3TLrw3cG2t9Iv7dpJ9QZVyXLbgUUngbQ3vXqvw/v9V1TwTo+oa5AINUuLRJLuIIUCSEfMAD05r5f+KWm/Cjx5qPi7XX8TWfgTx94evJ4zPHeCE3QjGY3KkjeWwBleQR+Fe9fs5al4m1j4MeHNQ8X+a2rzW2ZHmXa8i5Ox2B7lcH8aAPQqKKKACiiigArxuP8A5PXm/wCydL/6cTXsleNx/wDJ683/AGTpf/TiaAPZKKKKACiiigAooooAKKKKACiiigAooooA/ILx3z4410Dk/wBoz/8AoxqyZ7e4t7hraeCWKdW2tG6FWB9CDzmtzxbd3Fh8RtVvrSTy7i31aaWJ8A7WWUkHnjqK+hLD4wfCPXbKH4neMvDKS/EnSYxEtlEmLXU5sfu7lhjA245B6cYzwAAY/wAPPBvh74N+FbX4ofFCzS7124XzPDnhuT7zN/DPMvYDggHp9cCvDvHfijVPGfi3UfE2tPG19fzGWXy0CqPQADsBgVL8Q/GWv+PPFV14j8R3rXN7cNwP4Il7Ig7KPSueoA/Xn4cf8k/8P/8AYNt//Ra1v1gfDj/kn/h//sG2/wD6LWt+gAooooAKKKKACiiigAooooAKKKKACvHPjF/ycJ8Ff+vvV/8A0jFex1458Yv+ThPgr/196v8A+kYoA9jooooA8c+KH/J0Hwc/64a5/wCksdex1458UP8Ak6D4Of8AXDXP/SWOvY6ACiiigAooooAKKKKACqdxpemXEJhuNOtJoixco8KsNxOScEdSSTVyigCGytLWygEFnbQ20Q6JEgVR+Apfs1v9o+0/Z4vPxjzNg3Y+vWpaKAKt5punXsiSXlha3Lp91pYVYr9MirO1du3aNuMYxxilooAq2em6dZyvLZ2FrbyP95ooVUt9SBSnTtPL+YbG1353bvKXOfXpVmigCCezs7h989rBK2MbnjDHH40xtO09vvWFq3AXmFTwOg6VaooAqvp2nuxZrG1Y8cmFSeOnavnuKz+L/gn4ieKtQufhrYfESw1u7E1tew38ME1vAuRHARKD8qqegGM5Oea+jqKAPJPA3hfxFr3jrTvHXifwhpHg0aZbzQ2WnWsyXF1KZQAzTyooXaAvyoueSST2r1maOOaJ4Zo1kjdSrowyGB6gjuKdRQBRvNH0i8dXu9Lsrhl+6ZIFYj8xWd49ufEWmeCdSufBmlWuoa3Bbk2FnMdscjjop+ZePxH1rfooA8f+Dui/EbXvFH/CwPixpumaTqVtaNY6Vpdk25bdGbMkrHc3ztgD7x4HavW7m2t7pAlzbxTKP4ZEDD9alooArWOn2NgrLY2VtaqxywhiVAT74qQW1utwbhbeITEYMgQbiPr1qWigCpc6Zp11cLcXOn2s0yfdkkhVmH0JFS3Fra3BU3FtDKV+7vQNj86mooAqnTtPKqpsbUhRhR5K8fTig6dp5Cg2FqQowoMK8DOcDirVFADYo44oxHFGsaL0VRgD8KdRRQAUUUUAFFFFABRRRQB42P8Ak9pv+ycD/wBORr2SvGx/ye03/ZOB/wCnI17JQAUUUUAFFFFABRRRQAUy4hhuIWhuIY5Y2+8jqGU/UGn0UAQWdnaWaFLO1gt1PVYowoP5VPRRQAUUUUAFFFFABRRRQAUUUUAFeOfsef8AJGE/7DGo/wDpVJXsdeOfsef8kYT/ALDGo/8ApVJQB7HRRRQAUUUUAFFFFAFW603Trqdbi60+1nmT7skkKsw+hIq1RRQBWi0+whu3u4rG2juH+9KsSh2+pxmrNFFAFeaxsZpDJNZ28jnqzRAk/jRDY2UD74bO3ib1SIA/pViigAqpNpmmzXa3c2n2slwuNsrQqXGPfGat0UAeM/tDaD8R7zxN4Q8S+DdJsPEunaFPJPeaDdTiL7TIwCpIC2FLICxBJ+U4IDZxWTqFr8QPiRpNx4Zvvgzo3g21vE8u71PUr2C8MaE/N5UUSgtJjoWIAPrXvlFAGbpuhaXY6da2MdnDIltCkKvLGrOwRQoJOOTgCr8sUcsRhkjR42GCjLkEemKfRQBXsbGysUZLGzt7ZWOWEMYQE++Kbe6bp986PeWNrcsn3TLErlfpkVaooAintreeIRT28UsY6K6AgfgajsdP0+wDCxsba13nLeTEqbvrgVZooAKKKKACiiigAooooAK8c+B//JZ/jJ/2GLL/ANJRXsdeOfA//ks/xk/7DFl/6SigD2OiiigAooooAZNFFNGY5o0kQ9VdQR+Rqv8A2Zpv/QPtP+/K/wCFW6KAGxxpHGI40VEUYCqMAUk8MNxH5c8McqZztdQw/I0+igCC3s7S3cvb2sETEYJSMKSPwpk2m6dNci5m0+1knHSR4VLfmRmrVFABTJ4Yp4zHNEkqHqrqCD+Bp9FAFQ6Xpv8A0D7T/vyv+FWY40jQJGioo6BRgCnUUAR3EMNxC0NxDHNEwwyOoZT9QarGwjtdNnt9IhtrGRkbyzHEAquRwxA684q7RQB8yfDlfjJ4B0abw3r/AMFrLxncC7muH1u21e3Q3ryMWLyeaNxbJxkheFHHHPpvww8EahH4k1bxr4p0PRNH1DVLeK2j0nT1EkdvCh3DzZMASylj1AAAGBnrXp1FAENva2tuWNvbwwluuxAufyqO503Trq4W4ubC1mmT7skkKsw+hIq1RQAjqrKVZQykYIIyCKr2On6fYlzZWNtbF/veTEqbvrgVZooApXGj6TcSiW40uylkB3B3gVjn1yRV0DAwOBRRQAUUUUAFFFFABXjcf/J683/ZOl/9OJr2SvG4/wDk9eb/ALJ0v/pxNAHslFFFABRRRQAUUUUAFFFFABRRRQAUUUUAfkD48/5HfXf+wjcf+jGrFr9lTDCTkxIT/uik8mH/AJ4x/wDfIoA/Guiv2U8mH/njH/3yKPJh/wCeMf8A3yKAMT4cf8k/8Pf9g23/APRa1v0AYGBwKKACiiigAooooAKKKKACiiigAooooAK8c+MX/JwnwV/6+9X/APSMV7HXjnxi/wCThPgr/wBfer/+kYoA9jooooA8c+KH/J0Hwc/64a5/6Sx17HXjnxQ/5Og+Dn/XDXP/AEljr2OgAooooAKKKKACiiigAooooAKKKKACvM/ix4z1KPxVonwz8IXUdv4m15WmlvGTeNNskz5lxtPBc4KoDwW69MH0yvnD4Y3T6p+3H8R57os7afo0Nrbbj/q4/wBwSB9Tk/iaAHftWXfjD4beANH1jwh4/wBftZFuobCWO4WC4WYNuJlYtHu8wnk847ACusbwT8WIvDcOoaD8YL291YwLKIdV0y3NtKxAO392oZB75Ncx+31/ySDTf+w5bf8As1e+aH/yBLH/AK9o/wD0EUAeQ/s7fGLUvGmrax4I8babDpXjPRGIuYYuI50BwXUEkjBxkZPUHvXr99qmmWEscV9qNnaySfcWadULfQE818saTcLL+3/4hvtLZZIbHRnN35fTcsKBkY9jux+VRfDnwzrHxa+FWpeIdZ8HaJ4g1PxBLdg6reakyzWzLI6RLGu0+UseBgKRnGTnNAH1vkYzkY9ap2Oq6XfyyRWOpWd1JH99IZ1cr9QDxXzB8StM+J3gH9kCbQ9X1pr7ULO/SC7u7OZ3kj09mBwX+9xnBPZTWb+0DoHgq6tfhgfhjHapqGqXkVuItGn8qa6sioLmQxkMcEcs3IOc80AfXM1xbwvHHNPFG8rbY1dwC59BnqaZaXtndxvJa3dvOiMVdopAwUjqCR0NfLf7QPw70W2+Lvwr0vTbvVrKO/vJLWZ1v5XYRovRdzHaSCy7hzg1P8VvBum/DCLwr8P/AAJDNFp/jTxL5mpW9xqLRCZI1TMAkHzKr5A9TgDPNAH0xp+qaZqDOun6jZ3bR/fEE6uV+uDxTtQ1HT9ORZNQvrW0RjhWnlVAT6DJr54u/hJ4wg+KXhbxl4S0Pw/4Ij06dE1WOyvmK31vuUFWQKFJCbxzydw9Kz/C0Op/E34hfEa+1bwjoviqDT9WbR7SDUdQKrZQRhlISPaQpc/Nv6k5GeKAPp6KaKWFZo5UeJl3K6sCpHrn0qrZ6tpV8xSz1OyuWyVIhnVznuOD1r5qsfhj8VvC3wG8ceFbe+ivJZ7hLjR9PtrxneO23Zktw5wRlQB19cdab8EfFXwx8UfErw8kHh7/AIQLxrpEMtvNpclt5S3gKYwDxlhjcNw3YJ5NAHpOl+JtU8A/FXTvh94m1GbUtG8QpJJ4d1K5IM0cqcvaSt/FgEFH6nIByea9br5v/b3un0nwZ4M8Q2qgX+m+KIJbd+6kRyPj8Si/lX0fG25FbGMgGgBa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vAtQ07/hA/2wrbxPcfutG8daZ/ZvnHhEv4whRGPQF1jG3uSSO1e+1k+LvDei+LNBuND1+xjvbGcDcjEgqwOVdWGCrA8hgQQRkGgDyf9qbwF8QPiZodp4b8M2fh+Gxguorxry+1CRZGdd3yCNYiAOR82459BWlJD8frzQo9Hgg8C6BL5KwnUobu4u3jAGCyRNGoz6ZJxXp+hWMml6RbafJqF5qLQJs+03bBppAOhdgAGOMDOMnGTk5NXaAPMvgf8HtI+G2n6hNNey65r+rsX1XU7hcNOSSSoGTtXJPGT1615d4d+E3xu+FfiTV7X4V69oF54V1GZp4rTWHcfZnY9cBTyBgZBw2BkcCvp6igD52+Neh6x4e+BkHgePxT9u8Z+LtXjhkmlUL/AGncTSL5qEdI4RGAvoEUL3xVO20z4++C7WbWLXwZ8Jtljbszm0EkLmJQWYKcKF4z6CvX/i58MPC/xO0i2sfESXkUtlKZrK8s5zFPbSEY3IeR6cEEcDjiuX0j4DaZFKkfiLx94+8Wacv/ADDNX1ppLSTBGN6KF3gY+6Tj2oA5jxlovxI+JXiL4d/ETw3o3hyDT9JRdQSC/wBTlSWdpUG5DthIQAdDls9fauu/aH+Fl38VPBGnx2t7HovibSp1vdOuFkZkimxym8AHaSF+YDIKg47V6rDHHDEkMMaRxooVEQYCgdAAOgp1AHhfgjwn8dNbvtItPij4g0JND0ueO5lj0xS0+pSRMGjEjYUKoZVY4HzYwR3rF8S/CX4peD/i7qvjn4O6xpC2euv5up6XqbMsZlzkkYByCSxzkEEkcg19HUUAeKXfgD4oN4A1G8PiLTbz4gahf214ZmLQ2VssLfLCgAJKgFgTgFt341Ff/D3xd42+KPhDxd4p8PeHfDz+HHeae5sL5rma/YrhUGY02IDk/MWPOPevcKDyCAcH1oA8F/aV0t/iD8Qvh98NLNTKseof25q7Kf8Aj2tIflBb03lnUe9e9VzngvwbpPheXULy3e5vtW1OUS6jqd64e5umAwoZgAAqjhUUKqjoBXR0AFFFFABRRRQAUUUUAFFFFABRRRQAUUUUAeNj/k9pv+ycD/05GvZK8bH/ACe03/ZOB/6cjXslABRRRQAUUUUAFFFFABRRRQAUUUUAFFFFABRRRQAUUUUAFFFFABXjn7Hn/JGE/wCwxqP/AKVSV7HXjn7Hn/JGE/7DGo/+lUlAHsdFFFABRRRQAUUUUAFFFFABRRRQAUUUUAFFFFABRRRQAUUUUAFFFFABRRRQAUUUUAFFFFABRRRQAV458D/+Sz/GT/sMWX/pKK9jrxz4H/8AJZ/jJ/2GLL/0lFAHsdFFFABRRRQAUUUUAFFFFABRRRQAUUUUAFFFFABRRRQAUUUUAFFFFABRRRQAUUUUAFFFFABRRRQAV43H/wAnrzf9k6X/ANOJr2SvG4/+T15v+ydL/wCnE0AeyUUUUAFFFFABRRRQAUUUUAFFFFABRRRQAUUUUAFFFFABRRRQAUUUUAFFFFABRRRQAUUUUAFFFFABXjnxi/5OE+Cv/X3q/wD6RivY68c+MX/JwnwV/wCvvV//AEjFAHsdFFFAHjnxQ/5Og+Dn/XDXP/SWOvY68H+PniLRPCn7QXwj13xFqMOnabbw60JbiXO1C1vEq5x6kgfjXU/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lD/k9pv8AsnA/9ORr2Svl8fGL4Zf8NXt4q/4THTv7F/4QYaf9s+bZ9o+3eZ5fTOdnNeo/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Xjn7Hn/JGE/wCwxqP/AKVSVqf8NBfBn/ooOkfm/wD8TXl/7MXxi+GPhr4WLpeveMtOsLz+1L6XyZd27Y9w7KeB3BBoA+n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vHPgf8A8ln+Mn/YYsv/AElFan/DQXwZ/wCig6R/4/8A/E15h8JfjF8MdJ+KXxR1TUfGWnW1nquqWstjM5bE6LbhWK8dAeKAPp6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uP/k9eb/snS/8ApxNav/DQXwZ/6KDpH/j/AP8AE15dH8YvhkP2rZfFP/CY6d/Yp8ELYC8+bZ9o+3GTy+mc7eaAPqC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z4xf8AJwnwV/6+9X/9IxWp/wANBfBn/ooOkf8Aj/8A8TXBeJ/iJ4K8dftEfCFPCPiKz1drO61Q3Ag3fuw1n8ucgddp/KgD6MooooA8X+Ldvb3f7TPweguoIp4mg1zckiBlP+jR9Qa9V/4R7QP+gHpn/gIn+FeX/FD/AJOg+Dn/AFw1z/0ljr2OgDM/4R7QP+gHpn/gIn+FH/CPaB/0A9M/8BE/wrTooAzP+Ee0D/oB6Z/4CJ/hR/wj2gf9APTP/ARP8K06+R/2wvBWheFviD4O+Ji6NFLpU2qpDr9qqny7klgwd16cgOCT14zQB9S/8I9oH/QD0z/wET/Cj/hHtA/6Aemf+Aif4V8y/t2+EPDUPgfR/iJptvbxXltdW8DCFti3tsR8qEDggADB7A16v4h1LwT/AMMyyawmi6fP4cOiLNa6eIh5TOygRRqB0JkKgEc5PrQB6H/wj2gf9APTP/ARP8KP+Ee0D/oB6Z/4CJ/hXm/w00/wb8D/AIWaNZ6xcQ2F9eojXRVHmuL26K5YIiBpJCM4AUHAFdd4L+JXgXxjp9/feH/EdpcRacT9uWUNbyWuM5MiShWQcHkgDg0AaVppnhK8kmjtNP0S4eB9kyxQxMY2/utgcH2NWP8AhHtA/wCgHpn/AICJ/hXDfA22+FqXviu++GeoJfm81LztWlinkliM7bm+Rm+Uj5mPyEjmtLXvi78PdE1C7stQ8QENYyLHezQWc89vaOTgLNNGjRxH2dgaAOkn0Pw1bwvPPo+kxRIpZ3e2jVVA6kkjgUlrovhi7torq10nR54JUDxyx28bI6kZBBAwQR3rx39pPU/AHxC+A/iq70jXdJ1+bRrT7RG1hqCy/ZpCw2swjbgkAgbu2fep/hj8Y/hn4U+HXgLwx4g8X2Flq0uhWK+QQ7iImFMCR1UrF1H3yOOaAPX/APhHtA/6Aemf+Aif4Uf8I9oH/QD0z/wET/CvLP2jfjbpXw2j0/RrS7Q69f3MAI8velpbs/zSycYGVDbR1JB4wCa9U8Na9pHiXSY9W0O+S+sZGZUmQEKxBwcZAzzQAn/CPaB/0A9M/wDARP8ACj/hHtA/6Aemf+Aif4VX8Y+LPDvg/TV1DxJq0GnwSOI4t+WeZz0SNFBZ2P8AdUE+1Z3gj4j+C/Gd9eaf4e1pZ7+y/wCPmynt5ba5iHqYplV8cjnGOaANW50XwzbQPcXOk6RDDGpZ5JLaNVUepJGAKg0qx8G6ta/a9Ks9Bv7fO3zbaKKVM+mVyK8C+OPxL8Haj8d/A/hPVdbtZvDNjPdy65bzIxg+0xqVhWTK4cq6n5eRkgkdK9S+Evw58FeHNe1Txx4JvLpbDxJCkgs43AslGc+ZEm0EZ+vc4oA7b/hHtA/6Aemf+Aif4VXOl+ExqC6edO0QXjRmVbfyYvMKAgFguM4yQM+9eS6r+0H4ai+O1t4Ni1aODRbOynbUb14iUmucqEjjOCTt+bkcEnHOK4/TW8JeAv2y9d1aW6g0jRz4TN5cz3M7bd7yQ5bLkncxxx1JPSgD6S/4R7QP+gHpn/gIn+FH/CPaB/0A9M/8BE/wrG+G/wASPBPxGs7q68G69DqiWjhLhRHJE8ROcZSRVYA4ODjBwfSs/wAYfGH4c+E9RuLDXPEixT2pVbvyLSe5S1LfdEzxIyxE9g5BPWgDqf8AhHtA/wCgHpn/AICJ/hR/wj2gf9APTP8AwET/AAqzpOo2Gr6bb6npd5b3tlcoJIbiCQOkinuCODXg37afwtsfE/w31HxfpNksXiPSIxcPcQ5V7i3QfOjY67V+YE9Npx1oA9w/4R7QP+gHpn/gIn+FH/CPaB/0A9M/8BE/wriv2ZtV8Paz8E/Dl/4bsLfT7V7fbNbQjAjuFOJQe5O8McnrnPeuC8A+DvA2ofGbxx8VbixsbLRtEvPslpNLJst/tcXz3d4QcKCHO0N0yrHrzQB7l/wj2gf9APTP/ARP8KrvpfhNL+PT307RFvJEMiQGGISMo6sFxkgZ61zmgfGT4b654jt/D1h4kUajdrutI7m0ntluhnAMLyoqy57bSc9s147cw+F/Av7ak+rTXFvpGnt4YmvL24uLg7N5ZQWJY9TxwOvagD6N/wCEe0D/AKAemf8AgIn+FVoNN8Iz3k9lBp+hy3Vvjz4UhiZ4s8jcoGRn3rL+HXxN8C/EK3vZ/B/iGDU1sSBcr5ckTxZzglZFU7Tg4bGODzxWD8MD8KL74meLtb8C6vb6nr92kDazJa3LzQgHcE2tzHklGyFJIxzjNAHd/wDCPaB/0A9M/wDARP8ACo7jRPDVvBJcXGkaRDDGpZ5Hto1VQOpJIwBXO+Lvi38PvCuoXNhrPiDZcWYVrxba0nuhaA9POaFGEWc/xkVxX7V0fhzxZ+zZrfiC1mt9UtoLUXWn3VvOWj3F1XeCpw3BI5zjmgD1e20TwzcwR3FvpGkTQyKGSSO2jZWB6EEDBFSf8I9oH/QD0z/wET/Cud+H+raZofwZ0DVtZv7bT7C20i3ea4uJAkcY2LySePao/Cvxc+HvibxIPDmleIMau0YkitLu0ntJJkIJzGJkXzBgE/LnjnpQB03/AAj2gf8AQD0z/wABE/wo/wCEe0D/AKAemf8AgIn+FadFAGZ/wj2gf9APTP8AwET/AAo/4R7QP+gHpn/gIn+FadFAHho0bR/+Gz2tP7Ksfs//AArsSeV9nTZv/tHG7GMZxxmvX/8AhHtA/wCgHpn/AICJ/hXlw/5Pab/snA/9ORr2SgDM/wCEe0D/AKAemf8AgIn+FH/CPaB/0A9M/wDARP8ACtOigDM/4R7QP+gHpn/gIn+FH/CPaB/0A9M/8BE/wrTooAzP+Ee0D/oB6Z/4CJ/hR/wj2gf9APTP/ARP8K06KAMz/hHtA/6Aemf+Aif4Uf8ACPaB/wBAPTP/AAET/CtOigDM/wCEe0D/AKAemf8AgIn+FH/CPaB/0A9M/wDARP8ACtOigDM/4R7QP+gHpn/gIn+FH/CPaB/0A9M/8BE/wrTooAzP+Ee0D/oB6Z/4CJ/hR/wj2gf9APTP/ARP8K06KAMz/hHtA/6Aemf+Aif4Uf8ACPaB/wBAPTP/AAET/CtOigDM/wCEe0D/AKAemf8AgIn+FH/CPaB/0A9M/wDARP8ACtOigDMHh7QAf+QHpn/gIn+FeQ/si6No918HUludKsZ5P7X1AbpLdGOBcuAMkV7jXjn7Hn/JGE/7DGo/+lUlAHqH/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8h+Cuj6RN8YvjBFNpVjJHFq9mI0a3QhAbYdBjivca8c+B/8AyWf4yf8AYYsv/SUUAeo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8gj0bSP+GzZrT+yrH7P/wAK+WTyvs6bN39oEbsYxnHGa9yrxuP/AJPXm/7J0v8A6cTQB6j/AM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ryX4qadp9h+0L8GPsNja2u+71bd5MSpuxZjrgc17bXjnxi/5OE+Cv/X3q/8A6RigD2OiiigDxz4of8nQfBz/AK4a5/6Sx17HXjnxQ/5Og+Dn/XDXP/SWOvY6ACiiigArgf2hPBy+O/g/4g8PCMNcSWxmtc9po/nT9Rj8a76g9KAPj/4LXA+PXh7w94S1yF5rLwpotxDqP2mI7WvHBitzz1KIN3sRWb+z9qmpeII9E+BOqR3HneGvEMt7qRcEA2dsd0SHtzMy8ei19O/Cv4caN8PW8QNpJLHWtUk1CUlcbN3SP3AJbH1pvhP4baP4d+Jnijx1ZsftniBYRLFsAWLYPmIPcs3JoA8o1651LUP20p9Lg8Tw6NdQeF1j0wT2K3CtukV5AgZhhzg8jkgEdq6vwt8LNP8ADvxtufGmr+LxqOu+ILKSCawFikEVxGixhm2KTnG1CSc5J+lW/jr8D9F+KF9putLq994f8Q6aNlvqVl9/ZnIUjIPBJIIIIyetXfhr8LLnwlNqGsaj4w1PxJ4nu7Y2sWqaggYWsXBCRxA4A3AM3PzbR0xQBxX7LNitrr3xdsbNvJUeJpViIAGwsrHgD0Jrivg3rVv4c+EfxG+HviDRtSu9Zgv76DbbWTXK38kwIUI0YKs2SMjOR1r07wN8PLj4OJ4w8YXvjG81uz1AS6lqdsdPVHeUBm3RsGJXqRj6eleS/BTwnJrHgaPXNB/aAu/C8Oo3E95JpMcsLi0Z5CSrb2B3dMnAyaAOjg8F6n4F/YV1nSdcsoLTWDpkstyqRqHTfLvVHI6sobB685ql8SPDmg2n7AVjJa6PZQOulabfB0iAb7Q7xb5c9dx3Nk+hI6VveFfDvi/4leCvF/gS++Jsmr6Cl4ltFr6acjPdpsVpIVOQpCvwXGc8jNdPr/wX1zWvhDafDK6+IUg0iCKO3eRNIjEskMWwxITvwNpTk989scgHEftMTST/AAj+Ek8jFpJNZ0x2buSYCSa+na8j8Z/BiXxd8L9F8Hax4wu/tmiXMM9hqlvZpG6eUuxA0e7DHbnnI55rv/A3h+Tw3oKafc6zf61ds7S3N9evmSaRsZbA4QcDCrgCgDxPXdSa+/bo0XStYCGzsNAkk0pJCCPPcZZ1B6PjcM9cCq/7Sdi2j/tE/B/xToamDVr/AFNtOu2jXma33RghsdcJJIPpj0Fek/GD4S6b4+1HSdettVu9A8TaM+6w1W1UM6DOdjKeGXrx7n1p+gfDO4Pjm08beNPEcniXWdOgaDTALRba3sw4w7rGCcyN3Ynp26UAcR8Vf+TwPhP/ANeWo/8Aoo175XkHjH4QeIfEPxR03x+PiLNZ3ukGRdMt00mNooI3zlWy+XyDgnjOO1es2MdxFZQR3dwtzcLGqyzLHsEjAcsFycZPOMnFAHgt1/yfZZf9inJ/6GKpS6Vpuq/t4yjUrC3vBaeFhc24mQOIpQ8ahwD/ABAMefeu4+IvwbXxV8SLPxvYeMNX8PXsdkbC6WyVSZ4CfmUMeUJHGQCR1HNVtN+DusWPxdPxGi8fTNeG1WxNtJpiNH9kBX93kvnd8g+frnJ9qAOR8Bxx6R+2B8VoNMhjto5NCtrto40AVptkR34HclmJ9SSaxv2XdG1fx58BZ4bfxvZxxalc3i6zato0c0nnSuS5dy43FlKkEjvjtXpXhX4R67ovxbv/AIjT+Pnvr7VIkt9Qtm0lEilhTaFRcOShAQc89+tczf8A7NMdj401LX/AfxA1zwdb6oS13ZWSBkJJJbadwwOTgY+XPBoA779n/wAI6T4E8Cy+E9G8RTa7b6ffzRvNKAGik+UtFgHAxnt616BcQxXEEkE8ayRSKUdGGQykYII9Kx/A3hjS/B3hi08P6OsotbYH55XLySuTlndjyzEkkmtugD4u8F+Kr74A+NPiN8LRHNM17/pfhJCpbzrmbakSe+d6Z7Zieux/aN0Vfh9+zx4J8ILqRtrM63Zw6tdmHzhKSXlllZT94GUbyD16V7H4x+Fug+J/il4W8f3vF94eWUJHsBE+R+73Ht5bFmHua2fiZ4J0P4heDb3wt4hheSyugPmjba8Tg5V1PYg/4GgDzH4q/CtvF2maXrfjD4kQx2GiXCX1rc2mlxw7ORgbw5JU8Yx7GsPW9L03V/25dKj1Oygvo7fwy1xCs8YYJKrDa4B7jJrW8Bfs7y6Dcadba78R/EHiLQdMmWa00eb93b71OV3/ADHco7L0rem+Emtv8Zh8Tl8eSLfLD9lW1OloYltiQTH9/OePvdc0Acp4Htray/bc8dWdpbxQ2934ft5540QBZJD5eWI9Tk59cmm/CmFdK/aJ+Og02FEMUGnyxRoAo3m3duMcDk11ehfCPXtN+L138SpPH7XOoX0K2t3bnSUWJ4F24RfnypG0fNz3p/gD4R6v4X+KGs+O5/HUupz66ANTtX01I45QowgUhyU28evGR3oA5T9jeHQfFv7O91a3W28u9UvLxdfYn95NNIxJZj1yUZad8WtF8L+Gf2RPF/hnwjcy3GnaVE9qWlk8xhKJULqWwAcFu1Pn/ZsXTfGGq614F+IWueELLVyTe2FkispySWCkkbRyccZXJwe1dp4x+Etrqvwkj+Geha1NoejlPKuZDbi5mnTduOWYj5i3zFuSaAPIPjPqElv4C+BmnzasmmaddahavcTSW4mjV0jTyy6HAIDN36Zz2rvPiD8Km1rxD4Y8aeMviIFk8PX8MllLbaYlv5jPNHtiZg5JDMFUAf3j61q6l8E7HxB8HYvhx4u12fWYbMKNP1BbZYJ7bYuEPBIYjnOeoP41m/Dj4D3Hh3V9Ku/EnxC1/wAVWejP5umafdHZBDIPuuw3HeV6rn7pAIoA9rooooAKKKKAPGx/ye03/ZOB/wCnI17JXjY/5Pab/snA/wDTka9koAKKKKACiiigAooooAKKKoeItY0/w/oV9rerXK21hYwPPcSt0RFGSaAL9FeHfDzUfHXxlR/Fkmtah4N8GPI6aVaWCot7eqCR50kjq21SeiqO3Wva7KD7LZw23nSz+UgTzJWy74GMse5PegCaiiigAooooAKKKKACiiigArxz9jz/AJIwn/YY1H/0qkr2OvHP2PP+SMJ/2GNR/wDSqSgD2OiiigAooooAKKKKACiiigAorm/ij4in8JfDrX/E1ra/ap9NsZbiKI9GZV4z7Z5PtmvEGvvEbfs8P8XrT4tarNrEen/2o0f7n+zzIPmNp5O3IGf3X3t2eaAPpOivE/il8XdX8P8AwN8NeIrDT1h8U+KorSCwtXUssM86BmJHUhQSQD1OAay/iBqXjH4Kr4a8U6h4x1TxRpNzdR2Ov29+I9qNJ0ng2qpTBz8pyMUAfQFFeMfFzxxrWofEnwt8LPBmpNp11rMZvtR1SFFeS1tF5/dhuAzYxkg4BFVtN8T698PPjzp3w717Xb7XtA8TWjTaTeX+1ri2uUzvhZ1VQykLkZHBYCgD3CimyKzRsqtsYggNjOD618+/BubxTe/GT4reFtQ8Z6temwW2hs7ubYWt967iUjA2AgtgcdhnNAH0JRXz9+yf4l1BtL8cy+MPFM199h8Ry2aXmpXAUbUGABnCrnGcDAr36GWKeFJoZElicBldGBVh6gjrQA+is6z13RLy4a3s9Y064mV/LaOK5R2Dc/LgHOeDx7GtGgAooooAKKKKACiiigAooooAK8c+B/8AyWf4yf8AYYsv/SUV7HXjnwP/AOSz/GT/ALDFl/6SigD2OiiigAooooAKKKKACiiigAori/Avj6DxT408X+GotPltn8NXcVs8zOCJy6bsgdq7SgAorzb9o3UvGui/DHWNb8HarYaY+n2M1zPLPAZZSFAwsY+6DjcdxzgheOTWv8D9Uv8AWvg74R1fVbp7q+vNIt57id8bpHaMFmOPU0AdlRXgvhXXPEnxk8f+L00zxVqvhvwt4cn/ALOszpoRZbu5Gd8rs6tlVI4UYyCOea0Pg/8AFe7k8MeMdP8AHMsb614Hlljv54wF+1xICUl29AzAYI6ZNAHtVFfOXhib4neOfhJqPxWg8ZanpGrTLNfaNo9vHH9iSCIkpFIpUtIZAvLbhjdXrHwQ8eQfEj4Z6T4sjhFvNcoUuoB0inQlXUe2QSPYigDtaK8I/bQvPEWj/Di31rQ/E+paSqX0FvNb2hCCdZHAO5/vDHsRVD9qS98TaLrfw+v9L8V6paWWo63bWdxp8BCRuPvFiw+Yk4xjOMdqAPoaiqlvqmmXF9LYW+o2c13D/rYEmVpE/wB5Qcj8aTVNV0vSkR9U1KzsVkO1GuZ1jDH0G4jNAFyio7a4t7mLzbaeKaPJXdG4YZBwRkehqSgAooooAKKKKACiiigArxuP/k9eb/snS/8ApxNeyV43H/yevN/2Tpf/AE4mgD2SiiigAooooAKKKKACiiigAooooAKKKKAPmHV/2zfBOm6rd6dN4T8RNJazvC5Uw4JViDj5/aqv/DbXgT/oUfEn/kD/AOLr4p8ef8jxrv8A2Ebj/wBGNWLQB94f8NteBP8AoUfEn/kD/wCLo/4ba8Cf9Cj4k/8AIP8A8XXxp8NvBPiD4geK7Xw54cs2uLqY5dzwkKd5HPZRVfx94dHhPxfqPh3+1bLVTYzGI3VmxaKQjrgn0PH4UAfrdoOox6voljqsUbxR3luk6o+NyhlBAOO/NXawPhx/yT/w/wD9g23/APRa1v0AFFFFABRRRQAUUUUAFFFFABRRRQAV458Yv+ThPgr/ANfer/8ApGK9jrxz4xf8nCfBX/r71f8A9IxQB7HRRRQB458UP+ToPg5/1w1z/wBJY69jrxz4of8AJ0Hwc/64a5/6Sx17HQAUUUUAFFFFABRRRQAUUUUANkRJI2jkRXRgQysMgg9iK88vfgb8I7zUHv7jwBoj3Ej73bycAt/ug4/SvRaKAK+nWVnp1lFY6faw2lrCoWKGFAiIPQAcCrFFFABRRRQAUUVyvjDxtZ6DremeHbSzuNX8QanlrbTrYqGSFTh7iVjxHEvTceSeFDHigDqqK83T4tWUnxph+GH/AAjmsW95JbS3P226RY4pI0B+aIZLOpKsMnb0zyMU3wZ8WrXxP8WdV+H8XhnV9Mm0yy+1S3GoKsRky6qNkYySpDZ3Ej0xQB6VRRRQAUVyt942sNL8c23hXW7WfTW1HA0m9kINvfPty0IYfclHOEbG4cqTyB1VABRRRQAUUUUAFFFFABRRRQAUUUUAFFFFABRRRQAUUUUAeNj/AJPab/snA/8ATka9krxsf8ntN/2Tgf8ApyNeyUAFFFFABRRRQAUUUUAFeA/t6313afAZ7e23eXe6pbQXBB42ZL8+o3Ior36uU+LXgbTPiN4C1LwnqrNFFdoDFOgy0EqnKSD6EDjuMjvQB4X8Xvhjqvw++DcPi3wT468URat4btIpD9ov2aGWBQAyeV91QByAB2xXvfwt8QTeK/h1oHiO4j8qfULGOaVduMOR82B2Gc4rzG88GfFzxH8Obb4Z+JJfDtvppRbPUdetrySW4urROAFgaMBZHUAMxcgckV7NoWmWei6LZaPp8XlWllAkEKeiKAB+PFAFyiiigAooooAKKKKACiiigArxz9jz/kjCf9hjUf8A0qkr2OvHP2PP+SMJ/wBhjUf/AEqkoA9jooooAKKKKACiiigAooooAxfHWqaLovg3WNU8Rqr6PbWcj3iMm8PFtO5dvfI4x3zXw5deB/F3gPwzpXxRtdDbUfhzeagNWuPCUty8i2sBz5Dy9mwrBs4wrbdwIr7e+Inhay8beB9X8KahI8Vtqds0DSJ95D1Vh64IBx7V5nY+G/jDF8MG+G1xZ+EZovsTaWuvNeyk/ZdvlhzaeVgyeX28zbu9qAOG/aO1zS/E978DfFFiJBo99rUM6lht2K/lkKfQjBH4Gul/b4y3wAmiTmR9UtQijqTuPSun8ZfBPR9Z+CGmfDmyvHtpdFjifS9QdctHcx9JGA/vEtuA7McVmax4C+IHxI1HwzbfEiPQdP0TQ5kvLqHTbyS4fVLpOFJ3RoIo++35jQBwng+KS3/bT0YXsckbnwTAqb8jLiJAfr0Nan7SyyzftI/BeG1y0y38jsqnkIHQsfpgN+Rr0L4u/DvVNZ8VeHvH/g6e0t/FOgMUjiu3ZLe9tm+/C5UErwSQ2Dg9qr+Gvh94g1j4vr8UPHy6Zb3lhZmy0XSrGZriO0Rs75XlZE3SHcw4UAAnrxgA9YrwL4H/APJz/wAY/wDrrZ/+ihXvjZ2naATjgE4rxH4YeBviZ4e+Nnirxpq1n4X/ALK8TNH51vbapM81r5YCqylrcCTgHIyvXrxQB5p+z/8ACzwn8RpviK/iyG8vYYfEl1DBbrcskURLHMoUceZz945qP4W6X43g+H/xn+EPh/Vbm8udDmMGjyNKRIFcndGrH7u5VIHTlj0r0PwD4D+LHwy1zxZH4bt/CniDS9dv5dQt5by7mtJbaVyeHVY3DoM9AQTjqK0bf4Qa7o/wo8S6fpWtW11458QXsepXWqzgxQ/almSQYADEIu3gYOe/WgDzT4SeLPhzrXjnwboet+Ex8PPHegXIVIHtfLjvswyRGMNwcsX3LvzyMBjnn61rwrxL8O/HHxF8SeC73xrofhXRpPDeoRX9xqenXslxPdmPB8mNGiTy42YAnczEYGK91oAKKKKACiiigAooooAKKKKACvHPgf8A8ln+Mn/YYsv/AElFex1458D/APks/wAZP+wxZf8ApKKAPY6KKKACiiigAooooAK5H4n+G/E3iXTLO38MeMrrwtcQ3HmSz28CyGVNpGwhu2SD+FddXH/FWP4kSaRaD4aXHh6HUBcf6SdY8zyzFtP3dgJ3btvUdM0AfOHwm8BfELUfih8TbDTvizqWm3llqEEd5dpZxs165iJDsDwpA44r600a2ubPSLS1vLx725hhVJbhhgysBgsR79a8D07wx+0rpmoahqOmp8JLO91JxJe3EUVwr3DgYDOfL+YgV79pQvl0y1GpNC18IU+0GHOwyYG7bnnGc4oA4j9pD/kgvjb/ALA1x/6DSfs+c/s/+CgOv9gWv/ooVN8c9E8VeKPh5qnhfwtZ6PLLq1rJazz6heyQLbqwA3KqRPvPXglccdaX4G6L4r8MfDvSvC/iq00eObSLSKzgn068kmW4RFxuZXjQocAcAtnnp0oA8w/YSWOPwT4tiYMtyniW5Eyt1XhcZ/WvKtYhup/FP7S81vFLLCbNVBQEgsJASPrgGvebbwD4z8A/EHxLr/w5ttE1DS/E+Li60/Ubt7b7JeDP71GSN96NuJK8HJ6+m18JPhXb+FPCOtWPiC5j1fVvEs0txrlwqlY5WkBBjQHkIoJA796AKnwAkgX9l/w1IrARroHzkngEId365rkf2Ao50+BLvKrCOTWLpoSehX5QSPbcG/Wp9K+G/wAUvDXw/wBV+Ffh280GXw9dNLDYa1d3MourK0mzvjMAQiRxuYKwdR0r1z4beEdL8CeB9K8J6OD9k0+ARh2A3SsTl3bHdmJY+5oA8q/bk/5Ikv8A2F7P/wBGCsf9tC2+26T8N7Lz5rf7R4jhiMsLbZIwyY3Kezehrs/2n/A/jL4i+DLfwz4Vj0SNDdR3M9zqF5JGUMbAqqokT7s85JIxjoc8U/jN8OvHHxC8D+F3huNC0vxPoF/Hf+Q0sk9pPIgxt8zYrKD1+57e9AHl/wC0f8MdH+EsHh74nfD6W80zVLLVYILwG5eT7Yrk5LknJJwQ3qGrS+NWs3vgr40T+M/HHgN/FngfUdJt7WGcRCYaYQP3uFPyruJJOcZ+XDdRXoWueCPHXxL1bQk+IlvomjeH9HuEvpNP0y7kuX1C6T7pd2RBHGOu0bicnJq7qOj/ABO0n4keJdU0XSvDWveFtaSD/iXXuoSW80cqQpGz5ELrtIXBXBztB45yAXv2cH8Hv8MYW8C6oL/RHvrqaEFSr2/mTNJ5Dg8hk3gc9QAec5r0ivNP2d/hvN8NfCmpWd21kt3q2qTalNbWIP2a03hQsERIBKqFABIGfSvS6ACiiigAooooAKKKKACvG4/+T15v+ydL/wCnE17JXjcf/J683/ZOl/8ATiaAPZKKKKACiiigAooooAKKKKACiiigAooooA/InxZbrd/EfVbV7mG1WbVpYzNMSEjBlI3NgE4HU4Brvtc/Z58fWXxH0/whptvHq0GpoJrHV7bmzlgIBMpfkKADk8+mM5Fec+PP+R413/sI3H/oxq7Dw58cPiHoHwyvPh/p2sFNLuDiOU5M9tGfvxxPn5VbuO3OMZNAHoHxH8b+H/hJ4UufhX8K7tbjUph5fiPxGnDzv0aGJh0Ucjjp065NfOxJJJJJJ6mkNFAH68/Dj/kn/h//ALBtv/6LWt+sD4cf8k/8P/8AYNt//Ra1v0AFFFFABRRRQAUUUUAFFFFABRRRQAV458Yv+ThPgr/196v/AOkYr2OvHPjF/wAnCfBX/r71f/0jFAHsdFFFAHjnxQ/5Og+Dn/XDXP8A0ljr2OvHPih/ydB8HP8Arhrn/pLHXsdABRRRQAUUUUAFFFFABRRRQAUUUUAFFFFABRRRQAjsEQs3AAya8D/ZJ1CXxrqPjz4n6gXe61bWTZWoc58izgUeXGvoPnOfUjNe8XsP2mznty20SxsmfTIxXz5+wfG+n/DrxJoF0jRX+l+JLmG5jbqrbU/wP5UAWPEv/J9nhb/sVJv/AEKaud1vUvF+n/theKE8E+H7fV9XufDlvEhu7jyra1G8Eyyn7xUYxtXkk1oeL9e0S1/bs8MG41WzjCeG5bZ2aZQscpMxCMc4ViOx9R61YtNa0nw9+2vr8mu6hb6ZHf8Ah2CG1kun8tJnDglVY8ZwDQBpfCH40+Jrzxvrfw9+KXh620fxNpls97G1gGMNzAoySoZm5xyDu59sUzQfid8SvE3gRfiB4bj8IXmmSXaxyaOscz3lpCZQhZpQ4VpFBLFNijHRjjnPtbpPFn7S2r+P/D0EN5oPhfw9NZy3w4hvLkgt5avjDBRwSM15T4x0fwro3hCL41/BDxmfD+rvJE114fjut4nkZwrQiL7xILE7GBBGSMcUAfSn7T2hrrvwM8SbcpeadanU7KZG2vDPB+8Vlb+E/KRn0JrZ+Bvi2Txz8JfDniifH2m9sx9owMAzISkhx2yyk/jVH4x6hJF+z34ov9VUW87+HZzMn92RoCNo/wCBHFZf7I2k3Wjfs7+ErW8jaOaW2e52n+7LK7ofxVlP40AerUUUUAFFFFABRRRQAUUUUAFFFFABRRRQAUUUUAFFFFAHjY/5Pab/ALJwP/Tka9krxsf8ntN/2Tgf+nI17JQAUUUUAFFFFABRRRQAUUUUAFFFFABRRRQAUUUUAFFFFABRRRQAV45+x5/yRhP+wxqP/pVJXsdeOfsef8kYT/sMaj/6VSUAex0UUUAFFFFABRRRQAUUUUAFFFFABRRRQAUUUUAFFFFABRRRQAUUUUAFFFFABRRRQAUUUUAFFFFABXjnwP8A+Sz/ABk/7DFl/wCkor2OvHPgf/yWf4yf9hiy/wDSUUAex0UUUAFFFFABRRRQAUUUUAFFFFABRRRQAUUUUAFFFFABRRRQAUUUUAFFFFABRRRQAUUUUAFFFFABXjcf/J683/ZOl/8ATia9krxuP/k9eb/snS/+nE0AeyUUUUAFFFFABRRRQAUUUUAFFFFABRRRQB8KeJf2N/iRqfiLUtSg8QeFFiuruWZA9xcBgrMSM4h681n/APDFPxN/6GLwj/4E3H/xmvvuigD4E/4Yp+Jv/QxeEf8AwJuP/jNJ/wAMU/E7/oYvCH/gTcf/ABmvvyigDM8J6fNpPhfS9LuGjaa0tIoJGjJKllUAkZxxxWnRRQAUUUUAFFFFABRRRQAUUUUAFFFFABXjnxi/5OE+Cv8A196v/wCkYr2OvHPjF/ycJ8Ff+vvV/wD0jFAHsdFFFAHjnxQ/5Og+Dn/XDXP/AEljr2OvHPih/wAnQfBz/rhrn/pLHXsdABRRRQAUUUUAFFFFABRRRQAUUUUAFFFFABRRRQAV5bqPhTV/BnxQvPHnhGxOoadrwjj8Q6TGwWTemQl3BngsASGQ43A5zmvUqKAMe58K+GLq6e6ufDmjzXEj73lkso2dm9SSMk+9T63oOh64iJrOj6fqSp9wXVsku36bgcVo0UAVrPT7CzsF0+zsba3s1UotvFEqxhT1G0DGKzbbwf4Ttb+PULbwvosF3Ecxzx2ESyIfUMFyDW3RQB5l8U/DutfEjU4/BE9lLp/g+GaK41i9dgH1AKVdLaEA5CFsb3OPulQO9ek20MNtbxW9vEkUMSBI40GFRQMAAdgBUlFABRRRQAUUUUAFFFFABRRRQAUUUUAFFFFABRRRQAUUUUAeNj/k9pv+ycD/ANORr2SvGx/ye03/AGTgf+nI17JQAUUUUAFFFFABRRRQAUUUUAFFFFABRRRQAUUUUAFFFFABRRRQAV45+x5/yRhP+wxqP/pVJXsdeOfsef8AJGE/7DGo/wDpVJQB7HRRRQAUUUUAFFFFABRRRQAUUUUAFFFFABRRRQAUUUUAFFFFABRRRQAUUUUAFFFFABRRRQAUUUUAFeOfA/8A5LP8ZP8AsMWX/pKK9jrxz4H/APJZ/jJ/2GLL/wBJRQB7HRRRQAUUUUAFFFFABRRRQAUUUUAFFFFABRRRQAUUUUAFFFFABRRRQAUUUUAFFFFABRRRQAUUUUAFeNx/8nrzf9k6X/04mvZK8bj/AOT15v8AsnS/+nE0AeyUUUUAFFFFABRRRQAUUUUAFFFFABRRRQAUUUUAFFFFABRRRQAUUUUAFFFFABRRRQAUUUUAFFFFABXjnxi/5OE+Cv8A196v/wCkYr2OvHPjF/ycJ8Ff+vvV/wD0jFAHsdFFFAHjnxQ/5Og+Dn/XDXP/AEljr2OvAv2h9L1rWPj38JdP8P8AiKTw5qMsOteVqMdqlw0QEERb5H+U5AK89M5ra/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BB/ye03/AGTgf+nI17JXygPA/wASP+GpW0f/AIXHe/2z/wAISLn+2P7Dtt/2f7dt+z+V93G759/Xt0r0z/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rxz9jz/AJIwn/YY1H/0qkpR8NfjACD/AMNB6j/4TVnXmn7Nngf4k6t8MVu9D+Md7oNn/ad6n2SPQ7acb1ncM+5+fmILY6DOBQB9W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eOfA//ks/xk/7DFl/6Sij/hWnxg/6OD1L/wAJqz/xrzX4V+B/iTefE34m2en/ABjvdOvLPU7VL67XQ7aQ3zmDKuVPEeB8uF4PWgD6t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vG4/+T15v+ydL/6cTS/8K0+MH/Rwepf+E1Z/415pH4H+JP8Aw1HLo4+Md6NY/wCELW5Osf2Hbbzb/bSv2fyvu43fPv69ulAH1d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eOfGL/k4T4K/wDX3q//AKRij/hWnxg/6OD1L/wmrP8AxrjNZ8M+MvDv7RHwjbxX8RLnxes91qn2dZtLhtPs5FmdxBj+9uyOvTb70AfS1FFFAHjnxQ/5Og+Dn/XDXP8A0ljr2OvHPih/ydB8HP8Arhrn/pLHXsdABRRRQAHpx1r59174ufFOw+NsPwrtPC/hS71K5tTeW9yb6ZIjDhj83y5DYQ8V9BV8q+P9Sn0n9vfRL630fUNXkTw4QLWxEZmYFJwSPMdV469aAPQvB3xtvP8AhaUfwy+IXhf/AIRvxBOm6zlhuPPtbokZARsA84OM9xg17RXzb/whXjr4lftI6L8QNc8My+FfDnhtQLSO8mja6u2GSCVjZgASfXgDvWt4H1bXfjd4h8XXkHi7WfD3hrRr5tN02HSJBBLLIq/NO8mCWHIwnT1zQB75RXz18I/FPjjWtb8b/BnxR4hnj8R6CofT9fgiUSywkjY7qRtJwUJ9QxHbNZfwp8W+LvEnwT8dLr3ja80vxl4YvrhLu6fZst/KQlMrtx5ZKuD3O0nPSgD6Zor5q+FnxN1DXP2W9T8WXXiLUrrxKrtaMd6B1uywEKxqBgBt6duea1vH/izxR4T/AOEG+G1xr+s3Gta1FJPrOr2ll9ouY40XLiFFGFyx2hsHaMHqaAPf6K+bPCWrfEfSPjPa6NoV14z1zwXq9s6zXfiCxcvplxsbawd1BKgqvB4O/HWuf8LQ/Grx34/+Jng63+K81guiXcEcd6tqFctl9ioqYEasoO/bySF7ZFAH1nRVHw9b31noGn2mqXovr+C1ijurkJtE0qqA747ZIJx714p4T1nXPjP448YxW3ivVvD/AIY8PXf9nWkekyCGe4nAO+Z5cEkAjhOnTNAHvNeQ69458aeJvHfirwb8Nzo9rc+GLaB7q51JGcXFxKGZYUVSNq4UgsehPSsD4NeLvGMvjjxh8F/GOtT3Oq6VbmTTdcjjUTyQOMK7DBUuoZSCRz3zXJfATwvrEv7QnxTgTxzrkR0/ULJrl1SHdfjMhxL8nAwCvy44Y+1AHuvwt1vxvr/w7TUPFXhyHQPEv72M2krExllOEc4JIU+n1x2rzb4d/HrV7/463/wp8aaLpWmXsBaGC6srh3jmmADBfmA+8pyB1zxXv1fGHxr8K3dwPiB8RPD6eXr/AIS8YpeLMgwzQC3h3An0BwfzoA+zyQASSAB1Jr56+Hnx68RfEb4w6z4N8IaLoY0rTGd/7QvLiXdNCkgQsqqOpzkdvWtjxn8Sf+Es+COgN4WnC61458vTbNUI3QM4xcPj/pmoc/8AfNcH8B9C07wz+2L4z0DSbdILKx0GGGJFGOAIMk+5OSfrQB9U0V4T4c1rXPjD8SfGdha+J9V0Dwt4Xul02BNKk8me7uRuEkry4ztBHCjgjBPvn/DLxJ42PxB8W/A3xZ4jvZru0tPtOkeIYkQXTW7bfvZBUuA33iOqt7YAPctD8QaXrV1qdtptyJ5NMuja3WBwkoUMVz34IrUr5X/ZFsZ9D8M+MPEl34q1h9O0fWb83Fk5jKXPlg5kdiu4ucZ6gE10vw7s/HHxg+Htx47m8e634dvdQlmbRbTTpBFbWkaORGJFx+9zj5iT0PFAH0HRXy1pvxS+Ifir9nXxZqo1pdA8WeDZJ4NTlitEf7Z5agggHiMkbslejKCOOK6n4D6D8Vtah8E/EDxB8SJLnTJ9JVrrRvJOyVGjIjctn5pDkOzEZzwOBQB74SACSQAOpNec+GPGuueN/EOpy+EbewXwzphltV1C73H7feLwRGF6RIeC3UnoKT9pjxDdeGPgb4p1Wyl8q6FmYYX/ALrOQuf1NWP2ddJt9F+CPhKxtlUKNNjkYgY3M43En8TQBw3gH4rfEnxN8YNb+Hsvh7wvatoLK1/di6mZXjLAfu1xnJBJGenetLxd8S/Ho+MTeAfAnh/QdfEcKzXtzJcSoNNBHSdgNu4nJCrkkY4r538eeNfF/gX44fGDVvCGlSXM7JFHc3qKH/s+Mkfvdvf0B5A6mvqP9mxfAknwxtL/AMB3kl/b3jma/vLlt15PdnHmG4PXzM9ugGNvy4oA3PiBcfEC2+HrzeEbLSbzxWFi/cyuRbk5HmbScHGM4zXIftBePfHXw9+EkfifTNL0iW+igiXUDPKxWGVwAfLUffAYnqRxUX7XWq+MfD3wmvPEPhLxDNpL2bILhIYUZ5UeRVJDnlNoJPy81iftYzS3H7Js9xPI0ksttZO7sclmO0kn8aAPcPD91Le6Bp95OVM09rFLIVGBuZATgfU1erxL4n+ONa0XSPh34H8LXUdlrfirybcXrRiQ2lusamR1U8FyOBngYNc58Y9Q8ZfAifQvGlj4s1zxL4amvI7LW9P1ab7QwDAkSxNgFDw3tkKOhIoA+kKKbDIs0KSxnKOoZT7Gn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FFRmeAHBmjB/3hR9ot/+e8X/AH2KAJKKj+0W/wDz3i/77FH2i3/57xf99igCSigEEAg5B70UAFFFFABRRRQAUUUUAFFFFABRRRQAV458Yv8Ak4T4K/8AX3q//pGK9jrxz4xf8nCfBX/r71f/ANIxQB7HRRRQB458UP8Ak6D4Of8AXDXP/SWOvY68c+KH/J0Hwc/64a5/6Sx17HQAUUUUABOBmvlbWdQ1CT9s3SvHkXg3xvJ4ctdKNhLejwze4EhWUZC+XuK5cc49e1fVNFADYpFliSRQwV1DAMpU4PqDyD7Gvmn4Vw658DfiX4s0HXtA1u/8Ka9etqWm6vp2ny3gVz1SVYVZlOMDp1HcHNfTFFAHivwQ8L6vffFbxp8XNZ0i70VNfENrplheR7LkW0aqPNlTOUL7F+Q8jBzXKeM/hZ4iuP2nmOlefF4L8WWkd54kCR5ika1dT5THHy+YfLHByQ8nbNfStFAHzXofwr1rT/2qNUECTReBbpovETwrCBA96mVRd2PvK5L7c9D7Vq/tS+HfHVn4o8KfFX4f6fLq9/4cMkV1p0YLNNA55wq8v3BAyRwcHFe/0UAeLeBfiT45+IOt6dJH8P8AX/B+hacGutYudRhPmXLBGC20Ee3e4LEMWAz8mMAnnm/2d7zULf46/Eu+1Hwn4u0yy8S38U2mXV7oVzDDIsXm5LOyYjyGBG/Gc468V9G0UAFfNPw+tte+CPxh8XWesaDrOo+EPE92dQs9V06wlvPJlySUlSJWZfvEdOwPPOPpaigDw74V6FqV78WfGXxo1vRdS0eyvbVLTTLK4tXN49vEo3StCoLgttGI8bvbkVzvwG1S+sfj18R9W1Pwh4z07T/E17bf2Zc3Xh27SN9hdSXPl/uwd4OXwAM5Ir6TooAivbiO0tJrqVZmjiQuwhhaVyAM/KiAsx9gCTXi3wc1CLVvFfxD0vVvC3iqxtPEGqvcWr6loN1bw3FubdI2y7ptQ/IeHKk5GMnge3UUAfMv7Nfwf1j4f+O/FOqeIn1GbRtClmi8OwFZJU8uT55JooxnLFQq/KNxIPWqXw31DUrf9rjxV4wu/Bfje10HWLRbSzvZvDd4qs4MQBYeXuRTtPLAYHXFfU9FAHzP4Lste+B/xz8Xf2joGs6n4K8X3Bv7bUtMsZLv7HMGdvLljiUsv+sZeAc4Uj+Lb1fws8Pat4i+OfiL4uajo97oumzWKaXpFtfQmK5nRSC07xn5owSCFVgCQc4Fe20UAfMPwI03xRaR+N/hlrHgPX7SPV9VvpZtXuIRHZR28oYB45DnzXyRhV49WGKs/ADX9e+EHhjUfhx438I+J55dJnll0q80vSp72HUYnJYKjRqQGz2bAGeSMV9K0UAfLK+DvEXhX9nP4gSat4e1a48TeO7m5uY9K0yxkvJLUyjCRuYwQMDLFjgDOOT19h/Zwu5pPg54b0y80nWdKvtL0+CyurfUtOltXEiIAdokUb144Zcj6HivRaKAPPf2j/DVz4t+CfifRbKPzbt7NpYE/vOnzAfpUX7PviC11D4CeGtXCyFINMVJo4InlkVoxtZQigszfL90An2r0euF8J+B7jwb4tvZ/DV1BH4a1WV7m80uUEfZbk9ZLcjgK/8AEhwM8g9qAPEPhJdXsP7THjvXdY8DeM4NB8SKtvaXN14auvKk+YL+8Hl5RWB6sAAM7sVheL/D3i/4DfG/+1vg74Z8S694e1NBJq2i2+l3MlqnPCJKqFc8kqRkpyDkHB+xqKAPnj9oXxdeeOP2ftS0/QvAvjn+2NQaGMadceHLtJYiHDMWIjK4AB5DEHgVB+0Bc6l4k/ZYstH0nwr4qudXvYLaEWEehXXnRPEF8zepjygGDgnhu2a+jqKAPmb4weHPFHiTwn8PviZ4L0LU5Nb8IMjXOkXljJbXU0ahd6KkihiQVYcA5DZXPe/8X7q++O/hjQfA/h/wx4k06K8voLvWrzVdMltI9NhQEsmZABJKScAJuHHJA5r6KooAbDGsMSRRjCIoVR7CnUUUAFFFFAHjY/5Pab/snA/9ORr2SvGx/wAntN/2Tgf+nI17JQAUUUUAFFFFABRRRQAVzvxI8Y6P4B8Gah4s15pvsFigZ1hUNJISwVUQEgFiSAMkfWuirO1zQ9K1trE6rZpdrY3S3dukhJRZlDBWK9GxuJGc4IBHIBAB4DL+2N8OYoPPl8K+O0iwG3tp0AXB6HPn45r3/wANatDr3h/T9at7e4t4b63S4jjuFCyKrgEBgCQDg+pry79pqSXWrPwx8N7N2E/irV44rnYeVs4j5kzEf3cKAfrXr1vDHbwRwQoscUahEVeiqBgAUAPooooAKKKKACiiigAooooAK8c/Y8/5Iwn/AGGNR/8ASqSvY68c/Y8/5Iwn/YY1H/0qkoA9jooooAKKKKACiiigAooooA8v+M3xx8IfCvVtO0nXLLWtRv7+Jpo7fS7eOV0QHG5gzrwSDjGehrnvAP7Tngnxp430zwhpvhzxfbahqTMIWvLGFIwFVmLMRMTtAU8gHpXr9poWlWuvX2vQ2aDUr5I457gks7IgwqDP3VHXAwMknqc15d4Vz4w/ac8SeIG3Pp3g7T49Fsj1Q3c3724YejKu1DQB7HXlvxs+Ovgv4S39hYeIoNWvbu+jaVIdOhjkZEBxufe6gAnp1r1Kvlzx5aftBfDz4g+I/ibpOnaB4j0q+ZftNjAWkmhs4c7FBZVccEk7dwyScECgD2/4O/EjSPij4VbxJoem6vY2InaBP7QijjaQr1KhHYYzx1rS+IXir/hDfDlxr0vh/WNYtLVHlul01YWkhjVSzOVkkTIAH8OT7VQ+DfxB0n4m+A7LxVpMckCTExz28nLQSrwyE9+eh7irXxb/AOSU+Lv+wHe/+iHoAxfhH8U7L4m6M+t6D4V8S2ulbX8m8v47aNJ3Q4KIFmZic55IC8Ebs1m+APjVp/jbxVeeHtH8DeMll0+5NtqF3NBai1tHBwweVbghiD2TcfQGvmv9n34kSan8O/CfwR0TW18N3eoS3X9pazK210jaZ2ENt6yuDgMcAc4yen2f4L8MaJ4P8N2nh7w9Yx2en2qbURerHuzHqzE8knrQB554k+O2kaB8SbX4fXvgnxk2t3rhbJY4LTyrkHOHRzcAbeD1wR3AqT4pfHPRfhz4ksND8QeEfFskupMq2Nxa29s8Nw5IGxWM4wwLAEEDrnoQa4n9t3R7rTtJ8M/FLSY2Go+F9SjaR4x8xgZhkZ7DI/8AHqx/2z9STxr8KPCy+GLc3upXCt4ghlhcBre0gh3Svnty6f8AfNAH0PrPiK40zwe3iKTwzrU7xwiaXTYTbtdRrjLA5lEZKjqFc9OM1T+F3ja3+IHhWDxLY6HrWlWFzza/2nFFG86f31VJH+U9icZ6jjmvMNV+IE/jb9mbQJtJnC634y8jQkKHmKeUmO5b1+RFmbP+yK9v0bT7XSdIs9KsYxFaWcCW8CDoqIoVR+QFAFqiiigAooooAKKKKACiiigArxz4H/8AJZ/jJ/2GLL/0lFex1458D/8Aks/xk/7DFl/6SigD2OiiigAryj4lfHXw98OvFFlofivw34os476by7XUVgt3tJRkAsGE24AZGQVDe1er188/tZeCYviH4q8I+FXZlmnstTltWXtOkAaPPqMgUAfQkbpJGskbK6MAyspyCD0Irzf4wfGnwr8MdZ0bRdYstX1LU9YOLW10yGOST7wVSweRMbmOBjPINc1+yD8QH8SfCM6fr03k6v4XZrDUfNblUjB2s30UEH/drwL4wJN4k8Y+BvinfLKr+IvFqQaWjkgRadBJEsJAzjLnc+f9qgD7e0G+uNS0qG9utIvtIlkzm0vTEZo8EgbvKd0568MeDzg8VerzP4u+OvEWg+KvCPg3wpplvLqniWaVBfXkbvbWccShnZlQgucHgbl6dayfht8RPF198WfEvwx8ULodxqOm2IvrLUtPR44poyVUK8TOxDAtzhux9jQB7FRXzu/x28ReF/ibq/g34mWuhaClrp8l1p93F5rpqLY/dhM9Cf7vUkYHrXrPwn1PxnrXhWHVvGum6fpd3dgSQ2dqXLRRkceYW/iPXA6dM0AdfRXL/FXxtpfw78B6n4u1gO9vZRjbEn3ppGIVEHuWI57DJ7V5j4x8c/Gfwd4Jg+IeraP4XvNIQJcaloloswu7SB8cicsUkZc/N8gHXGQM0Ae0eINX07QNEvda1a6S1sLKFpriZzwiKMk15NcfHaTT9X8NtrXw/wBc07w/4llSLTNUaaORmZyNnmQrkx7gQeSTg9OtYv7S/iPVfFX7Nd54k8IXGlnw5qWl+ddtc+Z9o2ll+RAvy5+8rZPBHeu++Ao8Wt8PtG/4SVNCFqNMtfsH2B5WfZ5Y5k3qADjHTPegDf8AiR430D4f+GZNf8RTypbiRYYYYY/MmuJW+7FGn8TnBwPzIFed+B/2jvBviLxxb+DdT0bxH4V1i72i0i1uzEAnZvuqMMSCe2QATwDkgV6pqmgaZqms6Xq19b+dc6U0j2m4/LG7qFL4/vAAgHtuPrXif7S+hweMPi18LfDulxI+u2uqHU7iZF+e2sImUuzN/CCwAXPVh+YB6X8TviRpPgRbS3m0zWdd1a+3G00rRrQ3N1Ki43vsBGEXIySe/es34M/GTwt8UW1G10m31LTdU0x9t3p2owiOeMZxuwCRjPHXIPUV1uvzaPoCXfiq502WW5S3WGWW0smnuXiDEhAqAsRlicD614F+zR4q8IeNfjx498U27Tabr12qW8OlzweU/wBmjwDK3rIWAyOqgCgD6Undo4JJFieVlUsI0xucgdBkgZPuQK8l0z476dqPxFufh9bfD/xufEVonmXNq0NkBFH8vzl/tO3bh1OQTnIxmvXa+KPH/wASrH4VftheP/FN3YzX8n9hxW9rbx8B5mjtiu9v4V+U5P4AE0AfRvxM+MOl+A/FuleGb7wp4p1W+1ZSbAaVBbz+eRjcApmVxjIySoHoTg1Y+I/xUtvAPg228Va/4O8U/YZB/pK28drJJZEnCiUCfHPqpYepFZ3wI8L2stofiVq2tWnibxR4ghV5dTg5gt4Oq21sD9yJeh7sclua7b4g+Hbbxb4I1jw3eKGh1G0kgOexI4P4HFAHIr8YLGT4UR/EqHwZ4sm0Z1MojihtWuBAP+WxQT/c/HcMZIxzWj8HPiZpvxR0F9e0PQdcsNLDlIrnUUgQTsCQwRY5Xb5SOSwA54zzXjf7LnjaDTfgH4s8OeK8NL4LN1bXUMnG+DDYUDrgncv4iqH7Det6h4cv/Ffw08TQHTbmzZdWtbeWQfu4ZFBYDHGACjf8CoA9s8P/ABRh1j4lXvgJPBfiu01GwjWW8uLiK2+ywRsCUcuk7ZD44ABbrwMNj0GvMv2fUk1bR9b+IFyrCfxZqcl7DuHzLZp+6tV+nloG+rmvTaACiiigArxuP/k9eb/snS/+nE17JXjcf/J683/ZOl/9OJoA9kooooAKKKKACiiigAooooAKKKKACiiigD8hvHVxOvjbXFWaQAahOAA54/eNWL9puP8An4l/77Na3jz/AJHjXf8AsIz/APoxqxpI5I5DHIjI4OCrDBB+lAEn2m5/5+Jf++zQbi55Bnl+hc19B/DPwN4d+FPhO2+LHxXtFnvph5nhvw3JxJcP1WeZT0QcEA/U9hXifj/xTqXjXxhqXijVxCL3UJjLIIYwir6AAegwMnk0Afq58Of+Sf8Ah/8A7Btv/wCi1rfrA+HH/JP/AA//ANg23/8ARa1v0AFFFFABRRRQAUUUUAFFFFABRRRQAV458Yv+ThPgr/196v8A+kYr2OvHPjF/ycJ8Ff8Ar71f/wBIxQB7HRRRQB458UP+ToPg5/1w1z/0ljr2OvHPih/ydB8HP+uGuf8ApLHXsdABRRRQAUUUUAFFFFABRRRQAUUUUAFFFFABRRXB/HXwRD45+Huo6ejXEOpwW8kumzwTPG8UwXjG0jOcYwfWgDvKK+Zv2UdJ8P8AxB/Z5vvD+qLdrqcd7LBqc32uUzpcKD5cobdkEKRgDjiqH7BVzZ+f400XULyXUPEWlagYzdyXLyiS1PyqFycYDxseB/EKAPqiivCNE8N+Gb79oLxf4ynmkstG8MRQRymW9dLVtRbM807AttGxGjBzxk9OK77QPi58Odd1u20XTPFFtJfXefsscsUsIucHB8pnULJz/dJzQB3NFeL/ABD+PXhjw58WtC8DR6tZxhppDrd1L/qrRVQlY93TeTjPoOvWofGn7QXhPTfij4V8I6brVm1tdySTavfP/qoIRC5SPdj77PtJ9MYPU4APbqa8kaOiPIqs5wgJwWOM4HrxXKeIPiT4J0GKxk1LXY0N/b/abaOGGSeR4cZ83ZGrME/2iAPeodSh8K/FfwSz6VqwurUyFrLUrGUq9vOnSSNx3U/geRQB2dFeYfs9+OdS8U6JquheJGU+JvDV8+nakyjaJ9p+SYDtvUZx2Nen0AFFFFABRRRQAUUUUAFFFFABRRRQAUUUUAFFFFAHjY/5Pab/ALJwP/Tka9krxsf8ntN/2Tgf+nI17JQAUUUUAFFFFABRRRQAUUUUAeOeE8eMf2lvEXiHIl0/whYJo9meo+1TfvJ2U+yhUNex1XsbGysfO+x2kFv50hll8qMLvc9WOOpPrVigAooooAKKKKACiiigAooooAK8c/Y8/wCSMJ/2GNR/9KpK9jrxz9jz/kjCf9hjUf8A0qkoA9jooooAKKKKACiiigAooooAyfGOu2fhjwpqviK/YLbadaSXMmTjIVScfUnge5riP2ZdCu9I+E9jf6op/tfX5pda1BiMMZbht+D7hSi/hXo1/Z2moWclnfW0N1bSjEkUqBkYdcEHg1MiqiKiKFVRgADAAoA47w/8S/C2ufEDXfA1hPctrOhRiW9RoCEC/Lyrd/vrXNaX+0L8J9Stb1k8SLFcWsjwtYzQMtzIy8YSPGXyeBivTbfTtPt76e/t7G2iu7gATTpEqySY6bmAyfxqtF4e0CG//tCLQ9MjvNxbz1tEEm713YzmgDz79mPwvf8AhvwDdz6jZPp8us6pc6nHZOu17eKV8ojDs23GR2ziug+OOraXpPwm8UvqmoWtks2j3cUXnyhPMdoWAVc9SSRwK7Squpabp2pRpHqNha3iI25FuIVkCn1AYHBoA+Pfgn8NfB/xf/Zd0fRf7Us7Txbo8t5JaXMUo+0WpM7MBIo+Yxncp9sgg5rpP2ef2h49P1Cb4a/FbV7SPVtNlNtbayJw8FyF4AeQcbvR+h789fpnT9F0fT5mm0/SbC0lddjPBbojMvoSB09qrnwt4YIIPhzRyD1/0KP/AAoAqeOtD0/xx8P9V0FpIbi01WyeJJFYMhLD5GBHUA4P4V8//sU+GdZvtI1i+8ZReemlRP4YsIpY8BbdHZph7gs20/7tfT8EMVvCkMESRRIAqIihVUegA6U22t7e2V1t4I4Vd2kYIoUMzHJY47k9TQB8mfsq+B9e0f41eI/DOrSvJoPgS8uJdNR163F2oVJB2/1CMcdvMz3r64qKG2t4Z5p4oIo5Z2DTOqANIQAAWPfAAHPYVLQAUUUUAFFFFABRRRQAUUUUAFeOfA//AJLP8ZP+wxZf+kor2OvHPgf/AMln+Mn/AGGLL/0lFAHsdFFFABXjHxH8U+GrT9on4e291r+mQzW8WorOj3KAxF4QFD8/KSegOM17PWXc+HfD91cSXNzoWlzzyHc8klpGzMfUkjJoA+Uviz4E8VaL+0U2l+CJza6J8S7cw6jJGuRGikG4KkcKdvIP+2fWr37Y1/4Z0XWPhNoNnqVhAmi6zGZoFlXNrAjQgM4H3RhT19DX1ebeAvFIYY98QIjbaMoCMHHpVC68PaBd3L3N1oemTzyffkktEZm+pIyaAPBf2iPiJDB8QPA3h688TSaP8P8AWYpptT1fTpsfaCoYLCJkyUXIXcVOfm6jFcX8M/FXw40P9rfUJ/Dcb2OjXegR2loVtpR9rmMiEyDd8zAqCTIeCFJJ719YS6Doc1lDYy6Np0lrCS0UDWqGOMnqVXGB+FStpWltdLdtptmbhYvJWUwLvEfPyA4zt5PHTmgD5e+MlgfjwdX8T+Eda0q1sPAZY6ddnY0l7dph3yxPyQjaNpPDNz0Fes/s4fF7Svin4Jtrhrm2h8QW6eXqNkHG8OvBkVe6N1yOmcV6La6Lo1pbzW9rpNhBDOMSxx2yKsg9GAGD+NGn6Jo2nz/aLDSNPtJtu3zILZEbHpkDOKAPJf20fCmr+LfgTqNvokEtzd2FzFf+RECWlRMhgB3wGLY/2ax/Ffxd8HeKv2Y9RuINRt5NV1PR304aQpDXX2x49nk+UPmOGPXGMc19A1lW3hrw7baj/aVvoOlw3uS32hLRFkyep3AZzQB87fEHT4vh9+w3H4R8RX1raasdKCLbSSgSPK8u8oq9SV34OPSvavgjrOk6x8LvDjaTqdpfCHTLaOXyJlcxuIwCrAdDkHg10+paTpWpNG2o6ZZXjR52G4gWQrnrjcDinabpem6Ysi6bp1pZCQ7nFvCsYY+p2gZoA4b48fFnw/8ACbwmdV1VhcahcBk0+wU4e4kH8lGRk/1rxzwH8b/hP4VGpa5feIrvxX451lVe8mtbJ/3rZxHaW4bhIlPAHf7x5PH03qOlaXqRQ6jptneFM7DPAsm3PpkcVWi8N+HYpUli0DSo5EIZWWzjBUjoQccUAc3r/wAV/A3hvxRZ+F/E2uW+jaxdWqXCw3JKoAxIA8z7ucgjr2rznw7puleLv2rV8feEYEk0nTNIkttR1SJSILy5f5VRG6Oyr95h6AZr27VdC0TVnV9V0fT791G1WubZJCB6AsDVuztbaytktbO3htoIxhIokCKo9gOBQBJI6RxtJI6oigszMcAAdSTXyDouoeCPEH7bXju01rUdGvtC1XQhYnzp0MFw+22BjVs4LAq2MHIK8civr+REkjaORVdGBVlYZBB6gislfC/hlSpXw7pClTkEWUfB9elAHyTPq2p/sm/E6LRjqn9tfD3XHaeOyaYNdWQzgtt65Hr0cDsQa+r/AAT4x8MeNNJTVPC+tWep2zAFjDIC0eezr1U9eCO1X7/RNG1C4Fxf6RYXcwUIJJ7ZHbaOgyRnHJ/On6bpWl6b5n9m6bZ2XmY3/Z4Fj3Y6Z2gZoA+UvH/gDV4P2thoel/u/D/jeKK+1ZQM747dw8i+2XVOP9qrX7WPg/xBZ/GLwr4g8GMbS48VQP4bvpI487VddpY/9sicenl57V9VPbW73Ud09vE08alUlKAsoPUA9QDRPbW9w8LzwRytC/mRF1BKNgjcPQ4JGfc0AQaHptro+i2Wk2MaxWtnbpbwoOioihQPyFXKKKACiiigArxuP/k9eb/snS/+nE17JXjcf/J683/ZOl/9OJoA9kooooAKKKKACiiigAooooAKKKKACiiigD8iPFl3PYfEbVb62ZVnt9WlljLIGAZZSRkHIPI6Hivoay+J/wAF/EdvF8V/GWgL/wALA0pAkukQri21W4x+7uCMYwMZIPTjO7ivnLx5/wAjvrv/AGEZ/wD0Y1YtAHT/ABM8c+IPiF4suvEniO7ae5mOEQH93AnZEHYCuYoooA/Xn4cf8k/8P/8AYNt//Ra1v1gfDjn4feHsc/8AEtt//Ra1v0AFFFFABRRRQAUUUUAFFFFABRRRQAV458Yv+ThPgr/196v/AOkYr2OvHPjF/wAnCfBX/r71f/0jFAHsdFFFAHjnxQ/5Og+Dn/XDXP8A0ljr2OvHPih/ydB8HP8Arhrn/pLHXsdABRRRQAUUUUAFFFFABRRRQAUUUUAFFFFABRRRQB8a6xrV58Efjp8QfDunpIsXjGyE+gIgO0X0zbIwAOgDO2T/ALApNe0/Tv2aPjp4T8RhWi8O6voL2OpuiEl7iNBvbA6sziFj/vNX0d47+GWk+LPiL4Q8ZXkgS48OSSuI/LDeeGHyAnsFbLD3pfjT8MtJ+J+kaRp+qSCJdN1WC/B2bvMRD+8iPPR1JH1we1AHnuo6HoOmfsoai/xIvr/TE11W1bWpbLH2g3NzKJREoIILcpFg8YXB4rzv4xz+KBpfwi1K48O2Ph/RrPWrO30q3nmM+pGPYArTkARplQCUG4gnkjpX0h8ZvAFl8S/h3f8AhC8vZdPW52PFcxIGMMiMGVtvGRkcjIyO4ryvxD+zt4o8RaHoVvr3xl1q91LQ7mOSxnbTohBFGgAA8kH5pOP9Y7Me2OuQA+LsEJ/a++FimGMh7K8LjYPmOG6+tL8Xbe3H7Xnwlj8iLY1tfbl2DB/dSda6X4gfBW+8Qa14S1/RfiBq2ja34bieFdQnt0vZLhX+8W3kAMctyQQMjC8CnfEL4L3niDWPCGu6B481TQtZ8MQvBFfTW630k6MMMW8wgbyC3J3DnpxQByHxfh+JXgn4v6h8TPh/pdh4t0t9Ogsda0dWDXNssYLjao+ZcqwI25PzZKkYNd3+zN4s8I+L/h/PqfhGxuNNibUJpL3T5sZtbmQ75FUgAFSWyDgdeg6VDb/DPxroXjG68QeE/iMscN1YW1nPZazprXwmaFNoneQTIxkOWJIwDnnOBjX+HvhPR/hL4Q1u/wBT1pZ3u7ufV9Y1GWNYIzK/LFUBwiDsuSeepzQB5f8ABRpY/wBsf4s28WRbtbwSSKOm/wCTB+vJr6Rrxf8AZp8M3zXvir4oa1Zm1v8AxffG4tIpIyskVkvEW4HkFhhsduK9ooAKKKKACiiigAooooAKKKKACiiigAooooAKKKKAPGx/ye03/ZOB/wCnI17JXjY/5Pab/snA/wDTka9koAKKKKACiiigAooooAKKKKACiiigAooooAKKKKACiiigAooooAK8c/Y8/wCSMJ/2GNR/9KpK9jrxz9jz/kjCf9hjUf8A0qkoA9jooooAKKKKACiiigAooooAKKKKACiiigAooooAKKKKACiiigAooooAKKKKACiiigAooooAKKKKACvHPgf/AMln+Mn/AGGLL/0lFex1458D/wDks/xk/wCwxZf+kooA9jooooAKKKKACiiigAooooAKKKKACiiigAooooAKKKKACiiigAooooAKKKKACiiigAooooAKKKKACvG4/wDk9eb/ALJ0v/pxNeyV43H/AMnrzf8AZOl/9OJoA9kooooAKKKKACiiigAooooAKKKKACiiigCo2l6YzFm06zJJySYVyf0pP7J0v/oG2f8A34X/AAq5RQBT/snS/wDoG2f/AH4X/Cj+ydL/AOgbZ/8Afhf8KuUUAIqqqhVUKoGAAMACloooAKKKKACiiigAooooAKKKKACiiigArxz4xf8AJwnwV/6+9X/9IxXsdeOfGL/k4T4K/wDX3q//AKRigD2OiiigDxz4of8AJ0Hwc/64a5/6Sx17HXjnxQ/5Og+Dn/XDXP8A0ljr2OgAooooAKKKKACiiigAooooAKKKKACiiigAooooAKKKKACiiigAooooAKy/EXh3RfEUdrDrdhHfw2s63EcMpJj8xehZM7XxnIDAjOD1ArUooAKKKKACiiigAooooAKKKKACiiigAooooAKKKKACiiigDxsf8ntN/wBk4H/pyNeyV42P+T2m/wCycD/05GvZKACiiigAooooAKKKKACiiigAooooAKKKKACiiigAooooAKKKKACvHP2PP+SMJ/2GNR/9KpK9jrxz9jz/AJIwn/YY1H/0qkoA9jooooAKKKKACiiigAooooAKKKKACiiigAooooAKKKKACiiigAooooAKKKKACiiigAooooAKKKKACvHPgf8A8ln+Mn/YYsv/AElFex1458D/APks/wAZP+wxZf8ApKKAPY6KKKACiiigAooooAKKKKACiiigAooooAKKKKACiiigAooooAKKKKACiiigAooooAKKKKACiiigArxuP/k9eb/snS/+nE17JXjcf/J683/ZOl/9OJoA9kooooAKKKKACiiigAooooAKKKKACiiigAooooAKKKKACiiigAooooAKKKKACiiigAooooAKKKKACvHPjF/ycJ8Ff+vvV/8A0jFex1458Yv+ThPgr/196v8A+kYoA9jooooA8N+P19qHh/40/DDxfF4X8Sa9p+lRast2ui6c91JGZYY0TIHAyT3I4B9Kv/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5cHxKuv+GjD8Qv+FV/FD+yT4RGjeX/wjcnnef8Aa/Ozt3Y2be+c57d69A/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xb/8ACXb/AOLrz/4BfEu68CfD1dA1n4V/FGW7GoXdzutvDcjJtlmZ15LA5wwzx1r6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cB8N/iXdeHfiF8QNfvvhX8UXtPEWoW9zZrF4bkLqscOxt4LAA56YJ4r6i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15+nxLuh+0VJ8Qv+FV/FD+yW8JjRxH/wAI3J53ni7M2du7Gzb3znPbvX1HRQB45/wv60/6JN8W/wDwl2/+Lo/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3xb/8ACXb/AOLo/wCF/Wn/AESb4t/+Eu3/AMXXsdFAHjn/AAv60/6JN8W//CXb/wCLo/4X9af9Em+Lf/hLt/8AF17HRQB45/wv60/6JN8W/wDwl2/+Lo/4X9af9Em+Lf8A4S7f/F17HRQB45/wv60/6JN8W/8Awl2/+Lo/4X9af9Em+Lf/AIS7f/F17HRQB45/wv60/wCiTfFv/wAJdv8A4uuWvfF178RPj18MLzT/AAB470ez0W41F7y51jRHtolEtqVT58kdVxzjqPWvoyigAooooA//2Q=="/>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g;base64,%20/9j/4AAQSkZJRgABAQEAYABgAAD/2wBDAAUDBAQEAwUEBAQFBQUGBwwIBwcHBw8LCwkMEQ8SEhEPERETFhwXExQaFRERGCEYGh0dHx8fExciJCIeJBweHx7/2wBDAQUFBQcGBw4ICA4eFBEUHh4eHh4eHh4eHh4eHh4eHh4eHh4eHh4eHh4eHh4eHh4eHh4eHh4eHh4eHh4eHh4eHh7/wAARCAMbB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JnxS8E/DibTofF2qTWUmpCU2ix2c05k8vbv/1atjG9evrXI/8ADTXwd/6GDUP/AAS3n/xqj4of8nQfBz/rhrn/AKSx17H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Nf8ADT3wZ83yv+EkvvM27tv9jXeceuPK6U7/AIaa+Dv/AEMGof8AglvP/jVIP+T2m/7JwP8A05GvZKAPHP8Ahpr4O/8AQwah/wCCW8/+NUf8NNfB3/oYNQ/8Et5/8ar2OigDxz/hpr4O/wDQwah/4Jbz/wCNUf8ADTXwd/6GDUP/AAS3n/xqvY2IUFmIAHJJ7Vkf8JT4Z27v+Ei0jHr9tj/xoA8z/wCGmvg7/wBDBqH/AIJbz/41R/w018Hf+hg1D/wS3n/xqvXbO7tbyITWdzDcRn+OJww/MVNQB45/w018Hf8AoYNQ/wDBLef/ABqj/hpr4O/9DBqH/glvP/jVexngVl6X4i0HVNUu9L0zV7K9vbJEe5hgmV2iDFgu7HTJVvyoA8w/4aa+Dv8A0MGof+CW8/8AjVH/AA018Hf+hg1D/wAEt5/8ar2OigDxz/hpr4O/9DBqH/glvP8A41R/w018Hf8AoYNQ/wDBLef/ABqvVtc1bTND0ubVNYvrewsYADLPO4REBIAyT7kVYs7m3vLSG7tZknt5kEkUiHKupGQQe4IoA8h/4aa+Dv8A0MGof+CW8/8AjVH/AA018Hf+hg1D/wAEt5/8ar2OigDxz/hpr4O/9DBqH/glvP8A41R/w018Hf8AoYNQ/wDBLef/ABqvY6KAPHP+Gmvg7/0MGof+CW8/+NUf8NNfB3/oYNQ/8Et5/wDGq9jooA8c/wCGmvg7/wBDBqH/AIJbz/41TY/2nvgzIu6PxJfOucZXRrsj/wBFV7LXjn7Hn/JGE/7DGo/+lUlAB/w018Hf+hg1D/wS3n/xqj/hpr4O/wDQwah/4Jbz/wCNV7HRQB45/wANNfB3/oYNQ/8ABLef/GqP+Gmvg7/0MGof+CW8/wDjVex0UAeOf8NNfB3/AKGDUP8AwS3n/wAao/4aa+Dv/Qwah/4Jbz/41XsdFAHjn/DTXwd/6GDUP/BLef8Axqj/AIaa+Dv/AEMGof8AglvP/jVex1U1HVNM03Z/aGo2lnv+758yx7vpk80AeT/8NNfB3/oYNQ/8Et5/8ao/4aa+Dv8A0MGof+CW8/8AjVemf8JR4Zxn/hItIx/1+x/41d0/UdP1FGk0++tbxEOGaCVZAp9Dg0AeTf8ADTXwd/6GDUP/AAS3n/xqj/hpr4O/9DBqH/glvP8A41XsdFAHjn/DTXwd/wChg1D/AMEt5/8AGqP+Gmvg7/0MGof+CW8/+NV6j4i1/RPDunyahrurWWm2salmluZljXA69etX7eaK4gjnhkWSKRQ6OpyGUjIIoA8f/wCGmvg7/wBDBqH/AIJbz/41R/w018Hf+hg1D/wS3n/xqvY6KAPHP+Gmvg7/ANDBqH/glvP/AI1R/wANNfB3/oYNQ/8ABLef/Gq9Qk8QaJH4ii8OvqtourywmaOyMo81ox1YL1xWnQB45/w018Hf+hg1D/wS3n/xqj/hpr4O/wDQwah/4Jbz/wCNV7HRQB45/wANNfB3/oYNQ/8ABLef/GqP+Gmvg7/0MGof+CW8/wDjVen6t4j0HSb60sNS1iytbu8lWG2gkmUSSu3QKvU5rUoA8c/4aa+Dv/Qwah/4Jbz/AONUf8NNfB3/AKGDUP8AwS3n/wAar2OigDxz/hpr4O/9DBqH/glvP/jVH/DTXwd/6GDUP/BLef8AxqvY6KAPHP8Ahpr4O/8AQwah/wCCW8/+NUf8NNfB3/oYNQ/8Et5/8ar2OigDxz/hpr4O/wDQwah/4Jbz/wCNU1f2nvgyzMq+JL5mQ4YDRrslT7/uq9lrxz4H/wDJZ/jJ/wBhiy/9JRQA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pv/DT3wZ83yv8AhJL7zNu7b/Y13nHrjyuley143H/yevN/2Tpf/TiaAF/4aa+Dv/Qwah/4Jbz/AONUf8NNfB3/AKGDUP8AwS3n/wAar2OigDxz/hpr4O/9DBqH/glvP/jVH/DTXwd/6GDUP/BLef8AxqvY6KAPHP8Ahpr4O/8AQwah/wCCW8/+NUf8NNfB3/oYNQ/8Et5/8ar2OigDxz/hpr4O/wDQwah/4Jbz/wCNUf8ADTXwd/6GDUP/AAS3n/xqvY6KAPHP+Gmvg7/0MGof+CW8/wDjVH/DTXwd/wChg1D/AMEt5/8AGq9jooA8c/4aa+Dv/Qwah/4Jbz/41R/w018Hf+hg1D/wS3n/AMar2OigDxz/AIaa+Dv/AEMGof8AglvP/jVH/DTXwd/6GDUP/BLef/Gq9jooA8c/4aa+Dv8A0MGof+CW8/8AjVH/AA018Hf+hg1D/wAEt5/8ar2OigDxz/hpr4O/9DBqH/glvP8A41R/w018Hf8AoYNQ/wDBLef/ABqvY6KAPHP+Gmvg7/0MGof+CW8/+NUf8NNfB3/oYNQ/8Et5/wDGq9jooA8c/wCGmvg7/wBDBqH/AIJbz/41R/w018Hf+hg1D/wS3n/xqvY6KAPHP+Gmvg7/ANDBqH/glvP/AI1R/wANNfB3/oYNQ/8ABLef/Gq9jooA8c/4aa+Dv/Qwah/4Jbz/AONUf8NNfB3/AKGDUP8AwS3n/wAar2OigDxz/hpr4O/9DBqH/glvP/jVH/DTXwd/6GDUP/BLef8AxqvY6KAPHP8Ahpr4O/8AQwah/wCCW8/+NVq+D/j18MPFniix8NaHrl1Nql+XW2hk025iDlELt8zoFGFUnk16dXjnxi/5OE+Cv/X3q/8A6RigD2OiiigDxz4of8nQfBz/AK4a5/6Sx17HXjnxQ/5Og+Dn/XDXP/SWOvY6ACiiigAooooAKKKKACiiigAooooAKKKKACiiigAooooAKKKKACiiigAooooAKKKKACiiigAooooAKKKKACiiigAooooAKKKKACiiigDxsf8AJ7Tf9k4H/pyNeyV42P8Ak9pv+ycD/wBORr2SgAooooARlVlKsAQRggjgivkuz8EeD739ujWNGuvDOlS6aNDW5FobZfJEuxBvCdAfwr61r5P13w1Z+K/25Nd0m9vNStI38OqRLY3klvIp8tQPmQgkc9Dwe9AFO4tbPwB+2f4e8O/DO8lhsNSjH9t6RbuXt7cHJb5ckLwA2P4evevpvxz4y0Hwbp8F1rVxIJLqUQWdrBGZbi6lIzsjjXlj+g7kV84fsxNa/Cn4va58K/GWn2aa5eytcaRrroPN1CJukZc8nIGQM9Qw54rofjnqEEH7VHgC01TxFe6DZzaTcR2t1CyKFuXcgDLgqNwAXp6DvQB6h4G+K3hLxp4h1DwnFHqWma7aITPpeq2pt5zHgZZRkhl5HIPfPSvNf2ddOsNI/aQ+M2n6baQ2dpFLYbIol2quUcnA9ySfxrqZ/ht4V0j4v+GPGWueKdd1LxRI0lnpwnkjxKohkLBlRB8oUsS3YleeRXOfBaWGD9pb44TXDBYY2sGkJ7KInz+lAHXav8evA+njULpLfXr/AEjTbr7JfavZ6e0lnby5wys+QTg9SARyOeaz/wBo74wQ+CfhQ2teHIbvULvVbUHT7uCBmggVx8szvjC4zwDyT2ryZUuNd/Zs8cXvw/tLLwl8Ptl7PFFMrXd9qbAfOzM7bYEO0AABmGOCK0fidLLN+wBpUkzFnNhaAk9eHAH6UAei+LviN8NdQ+Dfm/EOLUZNJuII454rvTpke6kVUclRgfxYwxIBPeuj174keA/hv4Q0KbUBd6XoU9pEtgyWjvFGm0bIyRnadvQH0rl/2k4Ypv2R9Z80ZKaRaOD3BDxEV0XiPwZbfED9ndPCc+zde6JD9nkPSOdY1aJ/wcL+GaAOj13x1omieCU8YanHfwaSyh3Y2zF40PRmQcgdPzFVPEHxK8OaLpuk3FympS3usLu07S4LRnvbgAZJEXVQByS2AO5zXg3wX8Z3XxS8L+EPhZqSzjU9Bui3imOWNv8Aj2smHkozHgmSTylYZz8j56itjxTdRTftpNpGoeKdR0CS58NxQ6XJA0aiSQuWaMGRSMnB6ckgCgD134a/FHwr4+utQ0/R5Ly11TTX23unX9uYLmHnGWQ9voa7evJPDvw88J+GPjbD4jn8RazqXi/VLCZStzIhV4E2AsyooC4+UA8ZOa9boAKKKKACvHP2PP8AkjCf9hjUf/SqSvY68c/Y8/5Iwn/YY1H/ANKpKAPY6KKKACiiigAooooAK4Dxx8LfD3jbx5pviDxTZ22qWOm2MkFvYzqSnnO4JkI6H5RgA139FAHyZ4U+Hvgab9s/xb4dl8KaS+kQaJDNFZtbgxJIyxEsF6AnJ/OvXdN0nwL8DpNWurFPsVp4hu4jY6RZQtLNJcLHhkhjHJyBu7Ac5IFcV4O/5Pw8aH/qX4P/AEGGovjZfRRftbeArPU/EeoaBZzaJcRWV3AyKq3UjupUlwV+YBV6ZzsoA9U8BfFjwr4w8R3vhm2Go6Xr9kC8umapbG3uCgx86jJDDkdD79Oag8XfGDwr4f1LUdPS21nWptKjEmqf2TZG4WxU/wDPVsgA452jJx2rn734ceGdF+K2heNNU8T63qfi2SKaz00XEiYlCwysQVRB8qqWOfp7VzX7E1/petfDHxHo96IZNY/tm8OswscvIZT95s8kEbhz6GgCL9q2/wDB3j79mO/8Z6ObXVYk8prK82ndEfNAYDPKnkgium0X49/DnS5PDvhq4v71jcxw2iajHaM1iJ9oHl+d0JB4OMgZ5Nch8fNP8G6L+yl4u0LwNarb6Vp18IHVCzJ5/nIZArEnOCcfpTf2tLGzsf2UdFWztILZbS409rcRIFER24yuOnU0AeseM/jH4A8I+KrXwzrmsG31G4cKwMLCOEFc73kOFC8joTyRxVbwL8bPAvjHxnJ4S0ufUbfVBEZoEvrJ7cXUYyd8W7kjAJ5A4rz79pK1trv4y/A+K6t4Z45dWl8xZEDB/wDUHkHryKt/FqOOH9rj4UyxIqSSWd6jsowWUAYB9uT+dAHVWviH4T6t8f4rK0g+1ePLexlja5W3kURRJ95SzYB68EA9+a3/ABj8TfD3hvW20JbfVdb1iOD7TPYaRaG5mgixw8nICg44BOT2Brz3WbeGL9tzQJo1w8vha43/AIPxVD9lXWrS4+JXxY0vUZYx4jPiB55FYne1uPkUDPJCkHjtketAHqHhv4reBNe+H9146stciTQ7IH7ZLMpRrZgBlHXqG+YcDOcjGayNH+N/g++1zRtKurPXtIOu4/sm51GwMUF7kgLsbJ+9kEZA4Irjvilb/BjwN8J/HmkyeH3udKF5BLqlhZzOnnXspV4oxJn5CNsbED7qkHBziuJ+Ndn40t0+Eup+IrrS9PiHiS0jsdE06DK2SBfk3TsS0jhQAcYXPbgGgDrv2kNK02H43fCTVorKFL+fXRHLcBfndABhSfSvoevBf2lv+SsfB3/sYT/6CK96oAKKKKACiiigAooooAK8c+B//JZ/jJ/2GLL/ANJRXsdeOfA//ks/xk/7DFl/6SigD2OiiigAooooAKKKKACiiigAooooAKKKKACiiigAooooAKKKKACiiigAooooAKKKKACiiigAooooAK8bj/5PXm/7J0v/AKcTXsleNx/8nrzf9k6X/wBOJoA9kooooAKKKKACiiigAooooAKKKKACiiigAooooAKKKKACiiigAooooAKKKKACiiigAooooAKKKKACvHPjF/ycJ8Ff+vvV/wD0jFex1458Yv8Ak4T4K/8AX3q//pGKAPY6KKKAPHPih/ydB8HP+uGuf+ksdex1458UP+ToPg5/1w1z/wBJY69joAKKKKACiiigAooooAKKKKACo7qFbi2lt5GkVJUKMY5GjcAjHDKQVPuCCO1SUUAfLPgTw7qGsftKeOvBl74++IB0TSbaKayt08T3amMybSQW37mAyQMn65r0+D4f3egfEjw5qGg+OvFl9HDJK2qaTqniGa5iktmikVZhHIxJKy+X7c+orzXwtod3rn7YPxKhs/E2saC0dlasZNOMIaQbV4bzY3GPoBXqXg/wTq3hH4naz4n1jxZqGuaXeaRDbrc6pLEHt3SViYxsVV2kNnIUck0AdzceJvDttf3Fhca9pkV3bW5up4XukDxQggGRgTkKCRyeOaXwz4k8P+J7Fr7w5rmnaxao5jaayuUmRW9CVJGa+bdO+HHgq8/bP1zSJ9Atjpi+H49QeyGRBNOZVy0idH55weCRkjNbfwH0uy8NftR/E/w9odvHY6V9ktrlLSIbYo3OM7VHAHJ/OgD2zxB448G+HtRj07XvFeiaXeSgGOC7vo4pGBOBhWIPJq5rJ07VdAv7NtUWC3uLV4pLiCcK0SupG9W/hIzkH2r5h+DWpeGtN0H4u6D8Ufs6a9Jf3EupC9XdJdQMn7sqcZbnG0DoSCOa1P2d/hXpLfsyaifEvhS0gv8AV4LmZjcWxErxgyG3d1Pdd25emBg0Aey/CPTvDXg74XWNlpfiz+2tGtTMy6rdXiSB/wB45fMg+XCtuX2xWtcePPBFumnPceL9BiXUwGsC9/EBdAnAMfPzDPHFfPXgPRNI1r/gn8n9rafBefY9J1G6tvNXPlSrLPtdfRh2NYk/w78HSfsOyeJ5tEgn1xtIF5/aE2XuEdZDtCueUQDgIuF9qAPr66ube1tZLq5niggjUu8sjBVVR3JPAFY3hjxp4Q8UTTQ+G/FGjaxLAAZUsr2OZkB9QpOK+ePiLq2p6poHwO8MSzWEllrPlveQ6gW+zXTRwDy0mA5Zd2OOhOM11GrfCTxLP8XPDXxHn1Pwr4bl0uSO3uV0yKRDfRs23y3JABJDBBx6c8DAB7D4o8YeFPCwhPiXxJpGjednyvt14kO/HXG4jNXDrejLoy60dWsRpjR+aLwzr5JTGd2/OMY75r5w+Dlv4g8ea78SdZaz8H6tdSeIbnTJxrEckk0VogURwLhSBFjOBxkgk5NZmvfB6PwL+zZ4/wBD8RanpuvtYxPqWlwIrf8AEsdlIygYllzjg57H1NAH0rZ+MvCV5qdtpdp4m0e4vrq3F1b20d7G0ksJGRIqg5K47jiuY+DXh3w14TsfEK6L4zuPEMU+qST3cl1fJP8AZJSBmLK/dwMHB55rj/gX8G/hzN8PPCviO78OxXmrS6Svn3M8rs0wkUbg4ztYY4AI4HFcx+zL4V0O9+FvxG8M6nptte6XD4hvY1t5E/d4VRtwPbjHpgGgD3W++IPgSx0qHVr3xl4ftrCeZ4IrmXUIlikkQkMisWwSCCCO2K6KOaGS3W4jlR4WQOsisCpUjIIPpivkf9n34aeCtc/ZU1jWdW0O3vtSmttSVLm4zI1sI2k2eTn/AFWCN3y4ySc5q3YnxPq//BPG1GiSXEt8tkySCJjva1ju2Eij28pSMegxQB9HaT498EatqkmlaX4v0K9v4s+ZbQX8TyLg4OVBzwa6GN0kQPG6up6MpyDXx/8AGf8A4Qnx38FPhpo/g6wtNR1uSW0jsrO2g3SRRhQJ1cAZVc9ScAnn3r6w8MaNp/h7QbPR9Ksbexs7WMJHBAuI09Qo9M5oA0qKKKACiiigAooooAKKKKACiiigDxsf8ntN/wBk4H/pyNeyV42P+T2m/wCycD/05GvZKACiiigBHUsjKrMhIIDDGR7jPFeRW3wHsLf4iv8AEKP4h+Of+EkkTy5LszWRDptC7DH9l2bcAcbffrzXr1FAHnvxi+EPhX4pW+m/2/JqNne6bL5lpqGnSpFcx+oDFWGCQD06gEYqj45+CXhrxx4FtvC/i7WNd1qSzcvaatcyw/boc443pGqsMDB3KSe5zzXqFFAHmPwm+Cnhv4e6lLq8Oqa3rurtb/ZYb7VroTSW0H/PKIYAVc89P04pPCHwY0zw3481XxnD4w8V3+oawNuqR3klq0N4uMBWVLdSoHbYVx06ZFen0UAeFaf+y74BtNM1TRTrXi+fQ75ndNJfViLS2kbpIkaqAzrgYL7ugzk810Nl8B/BVv8ACm9+HclxrN1YXoTzrye73XRKH5MNt2gL0C7do54r1SigDyO9+Anh68+Hk/gmbxV4vayvJEfULqS9ilur0IFEaSSSRNhECKFVAoGO9d/4C8Nx+EfCtj4dh1bUtUt7GMQwTag0bTCNRhUJjRAQAMAkZ9Sa3aKAOR8GfD3w94T8W+KPE2kwut74kuUuLvdjahVcYTA4BYs5znJY+1Yvxr+DPg/4r29mdeF5Z39kc21/YyBJ4xnJXLAgrn1HHYivSKKAPP8A4S/Cfw/8OmvLuzvtW1nVr1VS41PVbnz7h41+7GDgAKPQCvQKKKACiiigArxz9jz/AJIwn/YY1H/0qkr2OvHP2PP+SMJ/2GNR/wDSqSgD2OiiigAooooAKKKKACmTo0kLxpK8LMpAkQDchI6jIIyPcEe1PooA8j0f4E6bpfxHn+IVv498at4huRsuZ5JrIrNHkZjZPs20L8oGABjHGK3/AIz/AAn8JfFfQoNN8TQ3CS2jl7O9tXCT25ON20kEEHAyCCDgHqAR3tFAHmXwk+Cvhr4d6nJrEGpa3r2rmD7LFe6vd+c9vBx+7jAAVV49M9s44rn/ABX+zV4L1nxteeK9M1rxL4Zu9Qz9ui0a9EEdxu+/n5SRu7gHB64zXttFAHmfi74K+F9f+HFj8PLfUtb0Lw5aAZtdMmiU3GDkeY8sbs3PPUZPXPFVfGvwR0/xj4L0/wAIa9468ZXGlWO0qiy2aPKVzsLsLbLbQcDoOATk816tRQB5L4k+B1n4i17QNe1f4heN7jUfDx3aZOJLFDC2VJJC2oDE7VzuBzirnib4O2viDx7pfjW88deL49W0ldtj5MlmscIIAYBDbkHdjJznrxgYA9OooA8xvvg5YXnxTg+JD+NPFia3AgiiCSWghWHvFsNv90855zz16Vm/Er9nzwf4z8aJ4yg1TXvDOu4xNd6LdCFpuMbjlThscZXGe+a9gooA81uPgj4Fm+E138Nvs14mlXknnz3IuCbuS43BvPaQg7pMgdRjAxjHFcpqH7MHgvUdK0y21LxT44vL7TJVa01KfWS9xBGBxDGCpSNOAflUNkDntXutFAHlXjT4HaB4mu9BmbxN4o0uLw/tbTLexuIAkMg5MpMkLu7seSWY5/E16haRPBaxQyXEty6IFaaUKHkI/iO0Bcn2AHtUtFABRRRQAUUUUAFFFFABXjnwP/5LP8ZP+wxZf+kor2OvHPgf/wAln+Mn/YYsv/SUUAex0UUUAFFFFABRRRQAUUUUAFFFFABRRRQAUUUUAFFFFABRRRQAUUUUAFFFFABRRRQAUUUUAFFFFABXjcf/ACevN/2Tpf8A04mvZK8bj/5PXm/7J0v/AKcTQB7JRRRQAUUUUAFFFFABRRRQAUUUUAFFFFABRRRQAUUUUAFFFFABRRRQAUUUUAFFFFABRRRQAUUUUAFeOfGL/k4T4K/9fer/APpGK9jrxz4xf8nCfBX/AK+9X/8ASMUAex0UUUAeOfFD/k6D4Of9cNc/9JY69jrxz4of8nQfBz/rhrn/AKSx17HQAUUUUAFFFFABRRRQAUUUUAFRXn2j7JN9j8r7T5beT5udm/Hy7sc4zjOKlooA+f8AQfhX8XNF+KmvfEK08U+EDfa3GsdxbPYzmJFXG0Kd2eMde9dHfeCPil4m8RaKfGXinw8fDlhex3lzp2m2cqNdvGd0auzk5UOEJXocV67RQB4xpPw4+IVn8er/AOJkuteG5Yb21GntZCCYGO2DArhs/f8Alye3JqHwv4D8aeEfi14l+KOua54bew1O2A1CCK3mDQW8Q3AxknlsLznrzXttR3MMNzby29xGksMqFJEcZVlIwQR3BFAHyj8JfCfxS8R6VqHjDwT8QPD50rWdUnvIBqunrc3IBchTIwB2tgD5f4eK7/wbqnxY1yHxz4B1bWvDF/rNjbwJb6xbwuII/PWRXjdV/wCWqBQ2P9tc1ozfs1/Cw3011Z2GraYszFngsNVngi56gKrYA9hXpXhDwxoPhHRU0fw7psGn2aMW2Rjl2PVmJ5Zj3J5oA8f8M/CX4haH8AL34Ux+IPDsqzRS2sN6YJgyQTGQyZGeWBcbe2M57VI/wq+ILfs+r8KBrfhkL5H2Nr37PNk2+S33c/fzgZ6Yr3SigDwnxd8C9S8Z/B7RfCfiHWbG117w+V/srVNPjdVXaoA3KxzzgZweCARVz4ffDH4kf2xpNz8TviBF4hsdEcTWNlbQFFlnAIWWdiMuVzke/PUV7VRQB89eJPgT4x0f4p6l46+E3jaDw6dYdpNRsbqEyQvITkkAcEbiW55BJxxW5rfwl8VXHwm1nwvb+J7G+1/xK5OvaxqMLkuCgULEqfdVQAFB4AJPU17TRQBw3wx8P+MvCvw2t/Dmo32h3uoadbi3sZ4opUidVGFMqk5z67a4X4V/C74leBdA8W6dH4j8N302vXEt5HNJbzDyJ5AAxxnlccgeoFe50UAeHfDn4X/ETwZ8G9S+Htvrnhm5M6zJbXj28wKLOX80sueSNw2/rXHeMPDutfDH9mIfDPW/FGnRXOoXUemaHeWQeEvJLM0jLOz8KmCQWH8Oe+K+oq57x/4K8M+PNBbQ/FWlQ6jZFt6q+Q0b4IDIw5VsE8j1oA8Wj8HfHvwrojXtv8R/AsdtZ2o/eyaQsS+Wq8bnAAAwOtew/CTxBqXin4b6F4g1e1jtr+9tRJPHGCE3ZI3Lnnacbh7EVxui/s6/DHTLuGY2OqX8ULbktb7U5p7fPqY2bafxFesxokcaxxqqIoCqqjAAHQAUAOooooAKKKKACiiigAooooAKKKKAPGx/ye03/ZOB/wCnI17JXjY/5Pab/snA/wDTka9koAKKKKAPDW+PWuP4X1DxZZ/CPxDP4eslllN+13DGJIoyd0iq3zFcKT9Omaitfj7r9z4Ih8a2/wAIPEM2gTRmYXUV7A+IwSC5UfNgYPau0+OFhZ6X+zx4x03TraK1s7bw5dxQQxrhY0EDAKB2AFZH7KyW8n7M/hOO7RHt20+QSq4ypXzZM5HpigD1SwuFu7G3ulUqs0SyAHqAwz/Wpq+Yn+LuseKvD2r674U+Ifh/wpbafNNb6RpElis73aQ8ZlZhld+PlCDgEdTW9pPx81K6+BmkeKpPDqr4q1XUho1rYOGSF7stjec/MI+QT3oA9/ryrwz8VtS1b47Xnw0vPCc2krbaW+oC5uJ1Z5l3oqFVXgKQzdTnIrG1bUPjb4O8beEluLmLxpo2szi21eO30xYBpjFlzIjpzsAY435+4cnJFcj4uk8VD9tm6g8HwWDanceD0i+0XzHybSMzZaUoOZCMABQRksMnGaAPpyivCPhH41+Jkvjzxt8M/FV/o+qeINHto7vTdQ+zeTDKj7QN6JjjLL0wevXg1znw38b/AB4+I1h4us9L1Dw1pVzo+py2/wBva18xdyZAgijPYkZMjljzjFAH0jqs9xa6Xd3Nratd3EMLyRQKcGVgpIQE9CTx+Nc/8LNf17xN4MttX8S+G5fDupSySK9jI25kVXIU59wAfxrzz4UfEjxt40+Ad34lt4NHHinTpLiCfz43+zyNDnJ2oQcsB0HGT+FU/A/xov7X9llfir4vRL7Ud86CC3jEYlk+0tFFGMDgfdBPoCeTQB7xRXgnjHVPj74V0bQ/FkM1n4lmurqNdU8OWemAR2scg/5ZyD96dhwCSTknPA4rofG3iD4hah8WLbwboPm+GtAh0s6hfeIXsFnXfyBCrSfuxjHOcn6UAep6hNJb2U08NtJdSRoWSFCA0h7KCeOa89+BvxMvPiP/AMJM15oB0RtF1Q6f5DzCSTKopbcRxncSOKxv2aviJrnjM+KtG8QalperXXh/Ufsseo2ChUvIyCQ+FJXt/DxWN+yN/wAhf4qf9jhcf+gigD3uiiigArxz9jz/AJIwn/YY1H/0qkr2OvHP2PP+SMJ/2GNR/wDSqSgD2OiiigAooooA84+OXxNuvhboQ8Qz+E7rWNHQolxc293GjQuzEKCjckdOR6iuXvvj7eaL4csvFPin4Y+JNJ8PXkaSLqEcsNwsaPjaXVTlc5GM039uf/k3HXP+vi1/9HLXnfjf4s2eu/B3Rfg54T0DVNS8Wa9oNvZxQ3tqbSJU8kBpA023dwrbSOCRkHjBAPqPwxrml+JdAste0S8jvNPvYhLBMnRlP8iDkEdiK0q8x+Fei/8ACmf2f7Ox8RXcczaHYzXN7JF90Es0jKvrjdtz3xmvItb+MnjS5+H8fxC0Tx94dS8bFzH4SSw83dAWwIzJjzDLjkkYHXGKAPquivFdZ+Muo3vhbwHb+GNKgj8V+N1H2S3vs+VZKq5llkAwWCgHC8ZxWH8QfE3xa+HPjfwLpV94u0/X9M8Tazb2M8smlxwTQHzE8xV2fKVdWOCRkY60AfQ1FeP6X428W2/7TE3w31C+s7zSH0Y6pBItsI5ky5UIxBwcYPOB2qXwl4x8YN8f/EPw+1a6sL2ws9ITULOVLfypMu+ArkEg45HAoA6nw14m8Taj8RvEHh/UfCM+naNp8cbWWqPJlbwnqAO2K7KvEvhj46+ImufF3x/4P1x9EEmh2kJ09Le3dYd7lsOxJ3kYxkZ7cYrh/Dfjr9orxxqHjfRPDk3ha0vvD+q/ZjcPDiL5SVMMQYMecFyz5PIAxQB9S0V4FrnxW1DVvG2seDbXxvo3gx/D0MEd/fS2y3D3V5IhZkiV/lEaEEMSNxPTFU/hV8XPiD4p8HeMbHydFn8ReGXYxanLbypZ6jAu7MgUEEMdmRj5TkceoB9E0V8veGvHHx68ZfAgePdK1Lw/pLWMM1y/m2yyyaisZJbAxthUKCAMFjjqKnm+IHxx8U/BUfFDQpvDvh2zsbE3T2TQm6k1BY/9a+4jES8NhRk46sOwB9NUV4p4k+N39n/B3wV4oWKwttY8XvbW1ss7sba1kkH7yWTHzFE9BzyB6muRf4veKPCvxO8N6W/jDTfiBoOuSC3uWtNPEMunSZUbsxjBUlhgNk4U/WgD6Zor50h8dfG7Ufjrr/w6s28KxC305Z4roROYrRGYYlKk75Hwdu3IXPPtWj8H/GXxM17VvHvw38Qa1pY8U6A8YtNZSwBiaOQ8MYQVBIAOOnJGc45APcLHUbG+luorO6ine0mMFwEbPlyAAlT74I/OrVfLn7Hd14wt/BfinxFqGvx6jp9rq+oTXtu1oWurudUBLCUtxkjpt/GtjwJ47+IPjnwVZ+NPC/jjSNRu3uojqfhuHT4ybGBpQrKp/wBbvVcnc+VbBx2wAfRdFFFABRRRQAV458D/APks/wAZP+wxZf8ApKK9jrxz4H/8ln+Mn/YYsv8A0lFAHsdFFFABRRRQA2aRYoXlf7qKWP0FeGT/AB716PwfdeMf+FReIB4ftkaQ3j3sKb4w2N6qfmI/Cvc5USWNo5FDI4Ksp6EHqK8z/aRtbey/Z18XWlpCkFvFpbJHGgwqqCMACgDl5vj54gh8FW/jR/hB4hPh+eBbgXkd9A4WJsYdlHIGD1xx3r3VTuUN6jNeafAaCwuv2bPCltqkUU1hL4eiS5jlGUeIxYYMO4IzmuV8HeJfib8WvDmpeMfB3iOw8L6QtxNBolo+nJcPdrGceZOz8ruIICpjHfPWgD13xtrN34f8MXusWWjz6xNbRmQWkMiozgDJ+ZuBgA1z/wADPHknxJ+HNn4uk09dP+1SyqsCvv2qrlRk+vFcj8JfihcfEn4XeK49Z0+PTvEWhpc2OqW8RJj3hHAZc84ODxzgiuL+Afjiz+HP7GEHi68hNx9jafyYA23zZWmKque3JyfYGgD6bor5X8dfGLxr4PsdK8VWPjnw/wCMFmuETUvDtnp+3ykcFiYpFy+FAxlz1I+ldB8SfiV8WdP+MPhHwz4at/D76d4lhlmsI5Y3DhfLPzXBJ42ZDkJgnBX6gH0RRXgd5rfx80Lw/oXh3VY7C/8AEOta69q+s2NiZoLGzwMSugAUNnd97jHWpfAHxE8Uw/HnWfhbqnibSfFUSac15Y30cUcUsUi43QyrF8uRnngGgD3eivm7wt45+OPir4o+NfAlpd+FbKXSDEpv/sztFZq2/DJGTuld8D7zYXaeDmt/4IfFbXZ/Cvj1fiVLbSal4GvJ4r+6tIdqzRIrNuCgYz8jYxjIxxQB7lRXz7deI/jbrnwqHxR8PXdpbyTKt5YeF4tOW48203cB5T85kZPm+TA7AVr/ABA+LmqaTp3grRW/s/w14j8TW/n3c2pIzRaZGqgyNs/ifccKrED1zjFAHtdFfOngL4s+JrP44WngPVPENl430PVoy1lq9nZCB7WQKW8uXYAh+6ffkdOlfQ16tw9nOlpKkNw0bCKR03Kj44JHcA44oA868Y/EXWl8Zah4L8B+HYNd1vTLBb6/NzdeRBAG/wBXFnBLSP1HYDkmtX4M+N7zx94QOsaj4bv/AA9ew3T2txZ3akEOmMspIGV56+xrwj4S6d8QW/ah+JsEfirSBqMSWB1C5bSiUnTy0KrGnmfu8Lxkls4zXo1p4y8XfEj4h+KPDfgfXLTw7o/hh1tbnUjaJcz3N22coqv8qxrggnGcj3zQB7NRXhPw0+JnjzUde8UfDLX4dGHjrQ4/NtL143W0v4iRiQopBBwRkA459q5P4VeOP2hfiRoMWsaPN4atbaz1xoLwzRANcwhxvRBg7VQcZPzEknNAH1FRQM4GeveigAooooAK8bj/AOT15v8AsnS/+nE17JXjcf8AyevN/wBk6X/04mgD2SiiigAooooAKKKKACiiigAooooAKKKKACiiigAooooAKKKKACiiigAooooAKKKKACiiigAooooAK8c+MX/JwnwV/wCvvV//AEjFex1458Yv+ThPgr/196v/AOkYoA9jooooA8c+KH/J0Hwc/wCuGuf+ksdex1458UP+ToPg5/1w1z/0ljr2OgAooooAKKKKACiiigAooooA4T4hfF7wD8P76Oz8X6pe6W8uPKkbSbuSKQ4zhZEiKMfUAkjvVTSfjh8LdS1ODTU8VxWd3c7fIi1G0nsjLu+7t89EDZ7YrzD9vtlTwd4Nd2CqviOIkk4AGxuazP20vEvg3xd4G0/wXoElt4l8Xz3kTWNvp5E8sAx8xJXO0EEDHf8ACgD6ooritM1WP4ffBmx1PxreGL+xtJi/tCYkuxdUAIHdmLYA9SRXA+L/AI4eJ/BdnpfiTxb8OjYeFL+dYmuYdUSa8sw/3DNCFwMgZwrnHQ88UAe50V5542+J1vpmr6P4b8K6Y3ibxHrVv9qs7SKYRRJb4z58spzsj9OCT2FYGhfFrxQfi7Z/DPxN4Gh0rU7m2mukuodS8+2kiVcqUbywxyQQQQCPegD2KivNfh98TrvxT448W+DZ/DZ07VPDiRly12skc7Pu27WAyB8o5Izz0pvw/wDildeKL7xnpsnhK9t9S8Kzrby2kU6SNcuQ2BGTgc7eCSBzzigDe+G3xC8P+P01htBF4BpF+9hc/aYPLzIvUrzyPyPtXXV5N8LfixJ4w8H+KPEFj4IvoJtH1aWy/s2GSNrmd1VCxbJVA2WIPzEfL1rjPCX7R3iXxZZW154e+EWt38H9rGxvZIpSy2sZI2scJy/JLL0XAy3NAH0ZRXk+tfFLxHfXWur8PPBsHiK00GR4Lu6utTW0SedBl4rcbWMhXuTtGeASaw5P2jNOuPgxN8RdF8KanqItJGt9QtBLGgsZgVAErk/dJdcFQTg5IFAHulFfPvij9oXxDovhLS/HI+FupyeD7hYPtWpSXaxOhkAyY4iu9kydodggY4xwQas+MPj9rWg21h4oX4Z6rL4Eu54oV1ma4WGZg/3ZBbkbghyMFiufxGQD3miuI8e/ECLQbrSNG0XTW1vxDrStJp9isywr5SgFppHb7kagjJwT2AJrk/DHxo1BviFqHw98YeEW0rxJFatdafFY3q3UOooFyBHIwTDHnhgOhyRigD2OivAvDvx/8SeKrnxHpXhf4U6te63o14YGs5rtIkjVeGM0uCiPuDAIpYnGela/hz4w6z41+CGpeMfCXhbGvWMk1pdafd3IRLSaNdzMWIBZQCDgAEnjjmgD2YUV84/s/wDxI1jQv2dF8XeLdGmfS7W3ub1tRW7jeS9me5clBH1QlmPXArvdK+IHjZdc8M2mv+B7C00/xDJiC+s9WNwtuPLZwsgMa/OQBjGV6/NxQB6jRRRQAUUUUAFFFFABRRRQAUUUUAeNj/k9pv8AsnA/9ORr2SvGx/ye03/ZOB/6cjXslABRRRQB5f8AtR+I9E0L4I+KbbVdTtrW51PSbm1sYJJAJLiVo9oVF6tgsM46Dk1g/sga7omufs+6JoOn6rbS6lY2UkN5ahx5tuWkkwXTqAeoPcV7dRQB8efBT4uWnwRi1L4V/FLR9StZtMupZNNu4bTzRcROxKgAckMeVYZHOCRiui+PsPjvxd8HtD+I1l4bubW/0PXP7XtNLaJluY7IEbTIgP3sKCw5wCfQ19PSRRSMrSRozL90soJH0p9AHg/hP9obT/iKmkaH4B0nVZfEV7JF9vE1mfI0qIMDLJK/3T8oYJjOWIzjpXNWXjPwof26ry4/4SDTxB/wjY0sTGYCM3YmU+SG6F+2M9eOvFfTUcUcefLjRNxydq4yafQB8t+B/iB4Ii/bD8b6xN4q0iLTZ9Eht4byS6VYJZEMZZVcnaxGD0PY0n7InjfwjY23xKuNQ8RabZI2vXGoD7ROsZNuScSjJ5XpyM9R619S0UAfK37KXjfwnpHwO8Xf2hr1hbyWl7e3MsUkwSQRuT5bBTydx4HqeOtct4P0yT4h/sL3HhbwtLHe+ItGu3vJNPjf9+ALqSQDYOcshYrx8xGBzX2lRQB83eB/2mbbxJ4RsdD0vw7rF58RZEFo2lraN5SzgbWmeTokQPzHPK8gjjNZPxT8VabZftG2fh/4vz6lceFLfSYpNLtIrSWS0vr3I3SSQxKfMO7ICkMFOOma+pEijR2kWNFdvvMFAJ+tOKqSCVBI6EjpQB8rfsx+MNHsvi/8TLWTRdU0Vby/+2C3ubH7Oun2yISXnzhYV9ic89OuNX9jnxV4evPFnxI0u21a1ku77xFPf2cYkGbi3IA8xB1YcckdMj1r6VAGScDJ60UAFFFFABXjn7Hn/JGE/wCwxqP/AKVSV7HXjn7Hn/JGE/7DGo/+lUlAHsdFFFABRRRQB89/t4eINEtfgjqHh6fVLRNYvZbeS2sfMBmkRZQSwTrtG0/N04x1rL8T+DtF+M3wB8Mat4F1q1k8X+F9Ptnsbm1mAlinSJS1vJ3QkrxnGGAPTOfpiigD5v8ABvxUsPjT8Gta8A6leRaR4/n06fT7iwul8pp5whBeMHAOSDlRypzxjBPO/Bn9ojS/Cvg2DwH468L69H4w0RRYxWVvYeZJesvCKoGNr4wOeCOQTmvrKmGKIyiUxoZAMB9oz+dAHyv8eL7xj4P8TfDD4za3ok1xHpcDwa5a2XS2EueMdjh8ZJwWQA4yKp/GT4neH/iN48+D0/hW21S50uLxVCz6jPZyQQeb5kQMKlwNzgcnHA4wTzj62ZVZSrAEEYII4NeFftFeGvG3iPxp4Dm8L+DJr+w8M6xHqdxOL22hWZQUJjjV3B3fKeoA6c0Ac78VfE2lfDX9r3SPGPixri00HUfDTWKXqW7yqkqyOSCEBY9V6D+IVB4H8eWWoftfapqraLr1raap4cghsml0+Uu6B8rM6KpaKNsHBk28cnGa+l7VjeWNvNd2TW8josjQTbWaJiMlSVJXI6ZBI9DU4VQxYKAzdSByaAPmf4W+PvB7ftW/Ee4bxBp0VtdWVvFb3ElwixTNAGMu1ycHaMk4PQH0o/ZK8X+Gb34nfFCyttatHuNV8Qy3mnx78G6hyx3x5+8MDJx0HNfTNFAHydf+OLj4D/tE+MH8aaLez+EfF9xHe2mo29vvEUgXB+uMsGUHcAFYDnn0qD4pWPiTwL4t8WTQ/wBg+ClsWtdMvNSj+zvfzsrBnQE52ZKqvdiT6V7LLHHKu2WNXX0YZFOAAAAAAHQCgD5Y+CHjPwpYfsYXtre+INOt7i20+8tJoZJgsizSK/lptPOWyMcc0nw88aeE7X9h28tLjxBp8d1Ho11p7wNMBILmRH2RbDzuOQQMcjnpX1RRQB8W3cuqXf7Mnwv8aeBlj1u+8CXyTalYwDzJIxj5w6jJGBtzxwr7ugzXrHg/9oLR/iLNpWi/D7QNTfW7uWNr/wC1WYEGlwBh5skkgO1uM7cfeJGcHiveqZFFFFny40TccnaoGTQB8z+CfGvhOX9tDxZcL4g04QT6PFYwStOojmnRgXjRs4Zhg8A9j6UnwN8XeGLz9rD4ktba9YSLqiW8WnsJhi7ePdvEZ6OR7Zr6cooA+Tf2W/HFv4Z8M+NfCP8AZ+oN4ltNU1K/lt5LJ/KtY1iLLJMxwApZNm0HcSemMkcV44s/hrquhaP8TvgtrjeH/iDNcQE+HdNkPmzTOwWRBbj5k25Y5UeWwB4O7Nfc5A9KZ5Ufm+b5aeZjG7aM4+tADLD7R9ht/tgUXPlL5wXpvx82PxzU1FFABRRRQAV458D/APks/wAZP+wxZf8ApKK9jrxz4H/8ln+Mn/YYsv8A0lFAHsdFFFABRRRQAV5B+134k0TRPgb4isNR1G2gvdSszDZWrSAS3DFlB2L1bGcnHQV6/RQB41+zjqmgeMP2c9I8O6bq9tcXUGhpYX8Mcn721doymHXO5eQ2DxnGRXBfsv8AjzS/hb4Y1X4W/E68h8N6xoFzLNbm8bZFd27nIaFjw53bsAckEYBw2PqKmSQwyMrSRI7L90soJH0oA+cfg/Zf8I94F+KHxH8SkaHp3ii7uLmxS+/cuINrrGzBsEFy3C9fzrz/AOHdo3jz9iO78J+FbmO68TaRO14+nRsGuPkmLrhOvzDJXjkjA5r7RooA+ZvBP7TWma74Xg0Oz8I6vN8RGQWcekrZ/u3uAMeYz/wRA8tuwVAPHGarfFzxl4c039q34Yf2t4h05ZNGtLmHV5g22O2lli2qHPRMnsTwCCcDmvp9YolkaRY0Dt1YKMn8afQB86/tc+LJ9H1jwLaareaha/D/AFK6Y67caeXBlQbSsbNH82wgkkLywBrhNE8WeENJ/av0TVPDfhPVdO0CTw8bXTkt9Ga3+1hiMSxoQp8sDJLvjABJ9/sRlVhhlBHoRRtG7dgZ9aAPl74D+N/CTftL/Fi8bxDpsVtftAbOWS4VUuFhEhkZGJwwUDJI7c9KwfhZc6L461T4/wDhXSNbsHv/ABPdTnSFaXb9qXbNh0/vKCQTjPBz0r7AooA+TvgZ+0LY+E/AVv8ADzxp4f16PxloQGnW2nQWTSSXuOIkX+6wGFO7AIAIJzgXPjxeePvBmtfD34yajoq6l/ZdtLBr1pbp/wAe6TNu255A2qdm7puXPevqLyo/N83y08zGN+3nH1p5AIIIyDQB438P/jNp3xN8TaZYfDzSb97CE+frd/eWXlxWybDtgU55lZip4yAAeuePYLmaG2t5Li4lSGGJC8kjsFVFAySSegA706KOOJNkUaovoowKdQB8tfBvx94Mf9rL4l3f/CS6atrrCWcWmztMFiu3RERljc8Md3AA69s074XavD8Ffjt458O+OpE0nR/FF6dT0nVrj93aSHczFN5+VThyDkjlR6ivqOmSxRTKFljSQA5AZQeaAPnfwNc6Zq3xz8ZfG6W6Ww8GWmmR6fa6ndExQ3ZXAeRC2N0eRgN3PAzUX7CHiLQ7rwDqmhQanbtqkWq3Ny1oWxL5TMNsgU8leRyOM8V9IDgYHAooAKKKKACiiigArxuP/k9eb/snS/8ApxNeyV43H/yevN/2Tpf/AE4mgD2SiiigAooooAKKKKACsHxz4y8MeCNGOr+KtZttLtN21GlJLStjO1EGWdsfwqCa3q+WfhZN/wALR/a/8Ya9ruLuy8GA2mj2z/NFC/mFBKB/e+R2zg8sDxtFAHsA+NXgGG9srbVrvVdBF8221n1nR7qxglbGcCWaNU6c8kV6KrBlDKQQRkEd6wPiL4X0nxl4K1Xw3rVrHcWd5bshDqDsbHyuvoynBB7EV82fsx/FrW9B+AmvrqWk6h4ll8IXZtlW2kXelvtYjcXI+RSrAYycYAHFAH1nRXzrc/tGeJf+Fc2fj+x+FGo3GgIqtqd298saQkttPkgrulUcfPhVycZ7177oGqWutaJY6vZMTbXsCTxEjnawBGfzoA5Px38W/AHgjxFbeHfEmty22q3MAuIbWHT7i5doyWAb91G3dG468Vz9t+0b8H7qaeG28SX00ttnz0j0K/ZosHB3AQ8fjXoVt4d0238XXvilY2bUryyhsndsELFE8jgLxkZMpzzg7V9K8P8AgET/AMNQfGTk/wCutf8A0GgD2T4eeOfC/wAQNCbXPCOp/wBo6eszQGX7PJFh1AJG2RVPcdq6OvINZ8WweEfif/wrzwL4dh1HxFrxk1m7W6u/strAuArMWVGbJ2DgKee9XPhx8WL7xRpviiG68G3tv4i8M3X2W80q1uI5jK/bypG2qR9cUAep0V84+Hf2kfEnibTzeeGvhFrWqLDq32K9EE24W0ZxtJIQ5kxnKjheMtyK7Z/iprmv+JfE2j/Drwraa4nhhvJ1G5vdR+ypJcc/uIcI+5htYEttAI680AesUV5N8K/jfp3jjRtV1qbwxrGhaXpEUhvr69aLyUkjALxjaxbcAc8qPz4rD8S/HLxPovhS38fS/Dhm8FzSKTOdTUX6QMcLM1vtwA3GAXzzzigD3WivmT4+fErxZeeJvhmvhXSI7jwvrOq2t1azi9RJNTcbHEeM/u0G/nd1Yeg5+jPD9zqV5o1tdavpo0y+kXMtoJ1l8o56b14PGOlAF+iiigAooooAKKKKACvHPjF/ycJ8Ff8Ar71f/wBIxXsdeOfGL/k4T4K/9fer/wDpGKAPY6KKKAPHPih/ydB8HP8Arhrn/pLHXsdeOfFD/k6D4Of9cNc/9JY69joAKKKKACiiigAooooAKKKKAPmj9v4wnwf4NjmMZVvEUW5XxgrsbOQeo9apfHXwXcfCrxdpfxz+G+mwR2tqiw69plpEqRS27YBdVUYAPGcdwp9a918V/DHwB4s1M6l4k8K6dqt2VC+ZcoXIA6Y5wK19H8L+H9H8PP4e07SreDSXV1a0AJjKsMMMHPBHagDxb9o/XbD4lfsn6vrvg+YalbvHBdSRxnLxokis6uo5BUZJHsTWRonij9nHXvhnF4mvLDTpZFiXzNHmlkluBc7cCJIix3MScKQMc9a9s8J/DXwH4Tu5rrw34W03S5Z4milNvHtDocZBHQ5wO1U9H+EPwz0jxGviLTfBWj22qJIZUuEg5Rz1ZR0B5PQUAeJ2fiWw8CftfRS+LoI9Csta8KWtnYGU/urRhtPk7+nDIy59x0zWrqPiPQ9f/bZ8Lx6LqdtqH2PQrmOd7dw6KxBIG4cE49Ole2+OPA3hHxvbQW/izw/Y6vHbsXh+0R5MZPXB6ivAr/8A4Rzwz+1N4VOg+H9Q0/w9o+lz6fNJaaHcCCKeQnau5Y/mySMtyOeTQBo/DPWNJ8O/tX/FePXdUstNN1b2k0BuZ1jDoASSC2BwGH50/wDZo8U+H9V+NnxYey1S3f8AtLU7eaxV22NcoEkBZFbBYfKTwOmD3r13xV8M/APivXINc8ReFNM1LUYQoS4niy2FOVB9ce9TQ/DzwRDe6nfR+GNNW71QMt7OIR5koZdrDd1AIJHGKAPJ/wBka5tH074pLBLGVXxnqEgCkYCNjafocH8qk/YYkjk+EOq+XIj/APFRXp+VgeDswa9F0v4R/DXS4b2HTfB2mWkd9F5N0sKFRMmQcNg88gVf8G/D3wT4Nuprrwt4bsNIlmTZK1shXeuc4IzigD5j/Z+vfhrY654r8C/Eqzt9K8Q2us3UySXtzJEtxE7E4yGC5A9eoNdR8TrnwVcfsr/EibwFottpugG4SOC5gXbHfuskKvKoPbcCgPfbmva/Gfwt+HvjLUk1LxN4T0zU7xFCCeWL5yvoSMZ/Grev/D/wXr2i2Wi6v4a0+702xGLW1ePEUQwOijjsKAPG/jtIn/DDSsZF+bRNLAO4cnfB09aZ+0vJH/wxnZs7pk2WlFCSOWzF0PrXq1z8JPhvdaPa6PceD9Ml060Z2gtXQmOMtjdhc4/hX8qLz4SfDa80q00m78H6ZPYWZY21vIhaOLdjOATjsPyoA8A+MepaH4b+LXww8TeN7CW58L3fh4WMtyGfbFIyqdxKnPGQTjsSa9Q8My/B0fEnQ7fwPpWmavr00Ulw97aTGVrK2CY3u5JxklVC9eT6V6BdeAPBd14RTwlc+G7CbQ4/9XZSR7o0/wB3PI/Co/Cvw58D+FtLvtM8PeGdP061v0KXaQR4MykYIZuuMH1oA8p/ZMlSTxj8YGjkV1Pi+dhhs8EtzWN+zO8b/C74umN0YHxHqhBUgggxjB47V7FpHwl+G+jtdNpfg/TbJruFoLgwoVMsbdVbB5q34S+G3gTwlczXPhrwvp2lyzxGGU28e0Oh6gjoelAHgnwf8ReAv+GPNP8AD/iq8hu7eSzmW/s4Jx58URuSpkP9zBZTk1T07SvHXwL8feDtM0rxWvi3wJ4g1FbW0tLrEktvuH3ozzjAOdynGM8DNfQNh8K/h1YaXqemWfg3SLez1XH26KOAATgHIDe2ecdKXw18L/AHhzVodV0XwvY2t5ApWCUBmMIPUJuJCfhigDsaKKKACiiigAooooAKKKKACiiigDxsf8ntN/2Tgf8ApyNeyV42P+T2m/7JwP8A05GvZKACivnz9tm98QeFfh2njLwz4r17R7+O7htTDa3ZWB0bdklOm7jqK9V8BwW/hrwFa3mseJL67R7aO6ub7WL0NtLICTubAVfboKAOuorMm8ReH4dVt9Jm13S49RulDW9o93GJpQehVCdzDg9BRL4h0CHXE0KXXNMj1aQBksWu0FwwxnIjzuPAPbtQBp0VXur6ztZYIrq7t4JLh/LgSSQKZW/uqD1PsKq6X4g0HVby4stL1vTb66tTi4htrpJHhPoyqSV/GgDSorP13XNF0G1W61zWNP0u3Ztiy3lykKFvQFiBmrGm31jqVjFfabeW97aTDdFPbyiSNx6hlyDQBYorIuvFHhq1jkkuvEWkQJHcC1kaS9jUJMRkRkk8Pjnb1rkdL+LHh7VPi5qPgaxv7CSPTdPWe6uvtCgCcybRCDnBIHJ9DxQB6LRWRr3ijwzoDxR694i0jSnmGYlvb2OEyD/Z3kZ/CtEXVqbP7YLmH7Ns8zzt42bcZ3bumMd6AJqKx5vFXhiEWDTeJNHjGogGxL30Y+1A9DHk/P1HTNas8sUELzTyJFEilnd2AVQOpJPQUAPorL0DxJ4d8QCU6Dr2lasISBKbK8jn2H/a2E4/Gk1/xL4c8PmIa94g0rSTNnyhe3kcG/HXbvIz+FAGrRTYpI5oklikWSN1DI6nIYHoQe4p1ABXjn7Hn/JGE/7DGo/+lUlex145+x5/yRhP+wxqP/pVJQB7HRRRQAUUUUAFFFFABRRRQAUUV5r8RPCXjDxZ4+sI9P8AGOueGPDtnpxed9MkVHurhpOEJOcBVXJ4/iGD1oA9Kor5U8JaX4v1X9pLxb8Nrn4reNxpWj6bHd28q3qiUuwhyGO3BA8xu3YV6/8ADmx1r4fL4jj8eeN59T0hbiKTTtU1m6jjxGyHcjMSACGHtnIxQB6ZRVLRdY0nW7MXujapZalak4E1pcLMhPpuUkVVvPFHhqzimlvPEWkW8cE4tpmlvY0EcxGRGxJ4cjnaecUAa9FZeveIvD+gRRS69rul6VHMdsT3t3HCJD6KXIz+FaFtcQXVvHcW00c8MihkkjYMrA9wRwRQBJRWRfeKfDNhq8ej33iLSLXUpceXZzXsaTPnphCdxz9K5f4yfE7R/h3ZaZHcT20mq6pf29paWjyAFleVVeQ85CqpY56ZAFAHf0VDZ3VteQCe0uIbiIkjfE4ZcjqMipqACiiigAooooAKKKKACiiigArxz4H/APJZ/jJ/2GLL/wBJRXsdeOfA/wD5LP8AGT/sMWX/AKSigD2OiiigAooooAKKKKACiiigAorJ8ZLqjeE9VTRNw1NrSRbQqQCJSpCkE+hwa+bPjp4d8efDb4JN4qT4t+M7vXIWgWYSXSiHc/DAKBnAPQ57UAfVNFeGD4e+OrfT/DPiLQvif4w1GVbywnv9PvLpHiuLdpY/OHQYwhY9eQCOuK9Zj8W+FZNbOhx+JtFfVQ+w2K30RnDenl7t2fbFAG1RVa/1Cw08Qm/vra0E0gii8+VU8xz0Vcnlj2A5qHTta0fUmul07VrC8Nm5juhBcJJ5DDqr4Pyn2NAF+isjQvFHhnXp5bfQ/EWkapND/rY7O9jmaPt8wUkj8avanqFhpdjLf6ne21jaQjdLPcSrHGg9SzEAUAWaKzdN8QaDqelyapput6be2EWfMure6SSJMDJy6kgYHvXJfCn4o6H8QZtbbS7q1NrY6k1laOJRuulVQTIFPOMk49QM0Ad/RWIfF/hManNpf/CUaJ9vhYJLbfb4vNjYkKAybsgkkDkdSK26ACiiigAooooAKKKKACiiigArxuP/AJPXm/7J0v8A6cTXsleNx/8AJ683/ZOl/wDTiaAPZKKKKACiiigAooooAK+VvCQPwb/a38Sr4kP2Xw944Jm0/UpDthE5cuImbopy0i8/7PY19U1meJvD+h+JtKk0rxBpVpqdjJ96G5iDr9eeh9xQBkfFLxtoXgTwTf8AiHWr2KKKOFvIjLDfcSEfKiD+Ik46V89/B3wZqng39lDx3rviaL7BfeIbW4vnhkXYYo9hCbgeQTknB6AivddI+Efw40rUoNStPClibq3OYJJi03lHp8ockD8K6LxZ4Z0DxZpf9l+I9Lt9Tst4cwTglCR0yO9AHz0WX/h3jlmXH/CO45Pfzelez/Acg/BjweVII/se25Bz/wAsxTP+FR/DX+xf7E/4Q7TP7M83zvsuw+VvxjO3OOldB4S8MaB4T0w6Z4c0u30yy3l/IgBCBj3A7dKANivnH9nq6tZ/2oPjH5NxFITPBgKwJO35W/I8H3r6G1OytdS0640++hWe1uY2imjJIDowwRx7Vx+jfCH4aaNq0OraV4N0uyv4ZBIlxDGVcMDnOc88+tAHmvxH8XLqf7RUXw/k1ux8H2lvpIubrWAscd9dK3PkRTOMRr3Pc84rmP2U9Y8J2Hxr+JVnpevR3NnfahDFpjzXTTSXW1XZiGbLPjBJbp79K+gPF3w68DeLtTttT8TeF9M1W8ththmuIQzKM5x7jPY1Efhl8P8A7fqN+PCOkpdalF5N5KkAVpU4+XI6DgdMZxQB5X+wrJG/w08QhJEYjxLdkhWBIyExmuV+H+uQ+C/jH8Vbfwnr3huXTbzUS8kGsX4tZIr/AOcybM/ejDMQT7YHSvoDwn8OvBPg66nvvCfhjTtKu5IjGzW6FN4ODg846gV8x+G5vCkV9rB+N3wR1+98X3eoy3FzfWujvdwSq2NgjKHCqFCrgZycknJNAHaWngGPSP2WfH2jaJr1h4o1zVUub69k0yQNH5r4YxoASQMKcZ5PNZXwn8Tfs9618ILXUPEdvplpdabZpFqVhdzyM3mIMfLGW+fcRkYHU9q7n4BeCrGx8bap4y8PeC7rwV4evNOW0h066O2a7feH894skRAD5QCcnJziu3/4VB8Mv+El/wCEk/4QnR/7V87z/P8AI/5af3sdM/hQB4p8b7nT7S6+AF1/ZsXhywTWEdbSVwq2keIsKSeBgEfSvpfRNW03XNPXUNIvYb20Z3jWaFtyMyOUbB7gMpGRwccVQ8ZeEPDHjHTotP8AFGh2Or2sUnmRx3MYYI2MZHpwa1NNsbPTdPg0/T7WK1tLeMRwwxIFSNQMAADoKALFFFFABRRRQAUUUUAFeOfGL/k4T4K/9fer/wDpGK9jrxz4xf8AJwnwV/6+9X/9IxQB7HRRRQB458UP+ToPg5/1w1z/ANJY69jrxz4of8nQfBz/AK4a5/6Sx17HQAUUUUAFFFFABRRRQAUUUUAFFFFABRRRQAUUUUAFFFFABRRRQAUUUUAFFFFABRRRQAUUUUAFFFFABRRRQAUUUUAFFFFABRRRQAUUUUAeNj/k9pv+ycD/ANORr2SvGx/ye03/AGTgf+nI17JQB89f8FAv+Tf3/wCwrbf+zVT/AGvdB0m+/Zhg1q6tBJqGnWln9km3EGPeUVgMHHIPP4eldX+1F8PPHXxS8Lp4T8Pt4bs9N8+O5kur67mExdc/KESIqBz13H6CqvxU8BfFDxz8FIfATQ+DrK7cRRXV0NRuXj2RbSpRfIB3MV5B4Hqc8AHnX7T3w38KeHf2ebTxdpdnNH4ls5rKddYednvJXcqpLyk7m65A6DAxipv2nfhx4W8IfCjRvGGhWckHiKz1a0nk1Z5ne9uXkb52kmJ3MSTnnOO2K734y/D74nfEH4O2PgVE8H2FwfK+3XBv7l0HlNlBGPIB+bCk56cgZ60vxu8AfFD4i/DTS/CcKeD9PmSWKa/ma/uHUtE3yrGPIBwcKST05GD96gDiv2nvB2jav8cfhi6m80+5169aC+urS4ZJmjCjADfw8EjIHQmsz41fD3Rvg98Vfhx4w+HVu2jLe6tFpl7bRysYpFZlXJBOTlWOfcA9a2f2jk8YN8Q/gylumi2vigX0gRTNJJZCUBf4tgfaQP7uRnvjNeh3ngLxf45+IXh7xF8QF0TT9K8Nu1xY6XptzJdG4uiMeZJI8ceFXAIUKTnv6gHI/BhrH4jfHr4maz4otodRm0O6TStMtbpN62luGkBKo3ALlck9c5rK8C6DbeE/2pvFfwqs49/gnxDox1M6VuPlW7naG2j+EEhxgYG0qP4RXZ3/AMLfF3hP4zX/AMRfhndaRJb64pGuaNqcrwxyydRJHIiOQcknkcZbrnjZ8F+APEmn+LfEfxL8QS6RqHjTU7T7HY2kM0iWNjbrykIkKF23EKWfZnOcLQB4p+zj8HPAvjSLx7D4i0+4u7fTvFE9tYwi6dFtkjc4K4PUjAJOchQK6fwJ4M8Jf8NeeMNMPhvSmsrPRrSa2ga1QpFJuX51BHDe/Wux/Z4+H/xB8Aap4jXxG/hi60/XNSl1NnsLqcywSuSSgV4gGXkc5BGO9M1z4Z/EGD48X3jzwj4j0Kw07V7OG01D7XbvJcwohBJhXGwsccFjgZ6GgDlZdL0FPiv8RbSzsZviZ4g1oBLm1aBIrXRYNpxDLcyEqp54CKW+X7vGa5L4b6ZY+Iv2Ddb/ALZtRcPo0OqTWRaRiYZE3srA57EkfSvQfD/wn+LHhXxv4sPhTxl4es/DniW7a6kubuzkuL+2dhjKJ8qFu2WYjvt7Vk+Dfgv8WfDfwW8Q/D1fEHha7i1NLi1gQmWNI458+ZO7+UzNJ/CsYCqASSxOAADj9Q+GPhF/2K4/F09i9z4hTRo72LUp5WeeFlbKxxn+CMDgIuBj35rp/FeszeJtR+BvgfX7xzo2uadFfalGzMBfyRxJsic5+YFjkg9Tiumuvhv8Tpv2b4/hWg8HreC1Gntem/uTH9nHO8L5Gd/bHTvn+GqXjb4G+KvFvws8LWE2p6VonjTwkqR6Xf2NxLJBKiKoG8tGrITtB4DYI75xQB2158I9BtPjLo3xG0nUI9Be2tjZTWFtCkcd7kEKCRjoMcYOdoryb4NafrfxM03xn4h1Dw/4M8QzaprFzZ3D6pczGaCFMKkAARgiqOV2kdQevNek/D/wV8VNQ8Q6ZrPxa8T6NfRaN8+n6fpMLLHJPtK/aJmYDLgFgABgbieK42f4L/FTwN8RtY1/4N+LNGs9G1qUz3Ol6srmKKQk5wFU5AzwQQ2ODnHIB337M3gPxJ8N/At14V8Ra/aauYb55bQW7MRbROqny/mGR825sf7VeqVyXws8K6j4W0Gdde1ptd1/Ubk3mqagYxGJZiqqFRRwqKiIoHoucDOK62gArxz9jz/kjCf9hjUf/SqSvY68c/Y8/wCSMJ/2GNR/9KpKAPY6KKKACiiigAooooAKKKKACiimXBmFvIbdEeYKfLV2KqWxwCQCQM98H6UAfO3w4/5Pr+I3/YBt/wCVtW58drXw9H8WvBOta1qF5q11aJMNP8J2lkLiW/mPSUbmCIF7s+B7iqPg34cfFnRvj3rnxPvD4Mnj1uBbW4sY9QuQYIl8sAo5t/mYeWOoGcnpWr8Vvhn48vfjDovxM+HusaDb6jZ2TWNxb6ykrQtGc8gRjJ6nj5eg5oA4j4C6b5v7QHxS8O6t4Zh0Sw1Cyt559HjuhLEpcnPKAKNwPIH0ya5/9nz4L+AfGlz8RrHxDp1xdWen+JJbSxgF1Ii2yrg7kwc7iNqknOQoFeg+EvhV8WvD/wAY9Z8cyeMvD2px6pbR/aQ1o1vJMyD5YAAHWKPPG/LtgdMmtj9n3wD8RPAeu+JZfEj+Frmw1/UZNSlbT7qcywTN/AFeIBl99wIx3zwAcZ4Fn0a1/ap+Iul/EQ2aTPY26eHxqePLNgqnesJk4IIwWx1Kv6NXNfs7aHY+HfDvxU+I2kaUj22n3V4vhe/Ltta3USgiPnBT7mDjnHtWnb6R8RPHnxY8eeMPhzrHg3VdH+2x6Sp8RWhmK+RGN8cACsVjDyNzkByScHrXfeCNT+I8ni+b4Y/FKy8KXllqekTSwy6GXXyo1KoyyI3QEOMHAGR3oA8+8H/DXXviN+zzZW50fwVcXWuW/wBsk124uJnvftDOSZWIj++Pu4DYHTpxUHx08GDRvhx8LbTxKdM1vXoPEVjp15qSxh2uIlYjy2dhuYYwCD6VteDfg78ePh5Je+G/A3xE0JfCdxKxt2v7dpLizVjyyJtI3gdt20nnArtPir8G9U1n4YeGfDXhLWbWPU/DuoQX8NzqgZkupEJLNIUBOWY7uh9PegD1vQ9J0vQ9Nj03R9PtdPs4ySkFtEI0Uk5OAOOSSau1h+BrTxNZ+Hol8X6pZ6jrMjNJcPZw+VbxkniOIH5iijgFiWPJOM4G5QAUUUUAFFFFABRRRQAUUUUAFeOfA/8A5LP8ZP8AsMWX/pKK9jrxz4H/APJZ/jJ/2GLL/wBJRQB7HRRRQAUUUUAFFFFABRRRQAV4X+3T/wAm76r/ANfVv/6HXuleQ/tPeAvHPxM8Hjwj4Zl8P2VhLKk1zdX11KspKk4RUSJhjod27PGMUAdlcwi4+EEludYGiiXQin9okgfY8wY87kgfL97qOnUV8i/Em00a2/ZgsIfCXhq41LTtFvYWHjK4hWyN1M04DPBGcyyKS2wltoGOrYr6hl8JeKPEvwV1LwP4tk0iw1G505rBbrTJ5JoiPLCiQh0Qrz1TnjvzXkWq/BP42678E4fhzq3jLwhBZ6YsEdjDbWsx+1pEwKrPMwygUAEbEySBk9aAGftZeGtJ1jUfhfrLxSW2p6vq9va3N3BKyyeUY87Qe2CTg9al/aQ+G+ifDj4O6tc+BNKvLKw1LU7WTxAlvNK+61Undxk7VzjP1ra+IXwu+MHiWx8GQnWPB9zceHbuPUHnneeFXmVdvkpGkRxEoA+ZmLMSTheBWr+1Hcaxqfw60LwbHqNlpfinxFqUEMVrHIZbafYd0iO7KuYeATleem05oA84/aA0fwN4u174S2fga20vUL67uohJb6aV+fTQUL+b5fIjHzcnH8XvXT+LLe8vv2kdF+HelaXoV3ovhzwut5p2lapPItuJvNCCXAVt7omAu4HAyetEum/tFeBtJvNbRvhKbaytzLcCC1ktjJGgyRu2oBwO5AFXfih8MfEfxMHg/wCLngPV18JeNYdPhfZcZ2FHXfsYhTyu91wVIYHBwKAJPBHwZ1jSPi5q/iHVE8LWXhjxBatBf+HLMySQXEgUHdskUKTuBY4A7+pzz/7KPhPSrnwx8QLzTdK0621yHW9RtNOvhAoktgQVUK+Mqoz0FenfDHwb8Qj4jXxX8VPEWmanqVrA9vptjpkRS1tQ+N8xLAFpWA256BSQPvGuR8D/AAf+I/huXxhoieKNBXwxrVzeXkKwwP8Aa5ZJlYLHIWBVIwWGSu5jjgjNAHk/hbxN4e0PT9D+FXxn8Gv4S13TNRguNP8AEQtQ8c8iTq/mM/U78bWcFlOcnbivtdWVlDKwZSMgg8EV8++I/hf8TvG/w00n4deNU8Gta2jwCbXLa4mkuBHHx+7haJQJCBtLb8cnjtXv9pCttaxW6ZKxIqLnrgDFAElFFFABRRRQAUUUUAFFFFABXjcf/J683/ZOl/8ATia9krxuP/k9eb/snS/+nE0AeyUUUUAFFFFABRRRQAUUUUAFFFFABRRRQAUUUUAFFFFABRRRQAUUUUAFFFFABRRRQAUUUUAFFFFABXjnxi/5OE+Cv/X3q/8A6RivY68c+MX/ACcJ8Ff+vvV//SMUAex0UUUAeOfFD/k6D4Of9cNc/wDSWOvY68c+KH/J0Hwc/wCuGuf+ksdex0AFFFFABRRRQAUUUUAFFFFABRRRQAUUUUAFFFFABRRRQAUUUUAFFFFABRRRQAUUUUAFFFFABRRRQAUUUUAFFFFABRRRQAUUUUAFFFFAHjY/5Pab/snA/wDTka9krxsf8ntN/wBk4H/pyNeyUAFFFFABRRRQB5x48+EOk+MfF9h4o1HxN4ntr7TH8zTltLmJI7RsDLIpiOScfxE16HaRNBaxQtNJO0aBTLJje5A+8cADJ9gKkooAKKKKACiiigAooooAKKKKACiiigAooooAK8c/Y8/5Iwn/AGGNR/8ASqSvY68c/Y8/5Iwn/YY1H/0qkoA9jooooAKKKKACiiigAooooAKKKKACiiigAooooA8d1P8AZ18Dy+ILzWtF1TxT4YnvX8y5i0XVWt4pHJJLFcHkknjOPQCu3+H3w/8ADngeGb+yIrq4vbkAXWo39w1xd3AHQPI/OB2AwPaurooAKKKKACiiigAooooAKKKKACiiigAooooAK8c+B/8AyWf4yf8AYYsv/SUV7HXjnwP/AOSz/GT/ALDFl/6SigD2OiiigAooooAKKKKACiiigAooooAKKKKACuM+Kvwy8J/EvS7ex8T2kztauZLS5t5jFNbscZKMPoOoNdnRQB5NonwD8JWd3FJq2ueLfEttEQyWOtaxJcWu4HILRcBsEdGyPavWVAUBVAAHAAoooAKKKKACiiigAooooAKKKKACiiigAooooAK8bj/5PXm/7J0v/pxNeyV43H/yevN/2Tpf/TiaAPZKKKKACiiigAooooAKKKKACiiigAooooAKKKKACiiigAooooAKKKKACiiigAooooAKKKKACiiigArxz4xf8nCfBX/r71f/ANIxXsdeOfGL/k4T4K/9fer/APpGKAPY6KKKAPHPih/ydB8HP+uGuf8ApLHXsdeOfFD/AJOg+Dn/AFw1z/0ljr2OgAooooAKKKKACiiigAooooAKKKKACiiigAooooAKKKKACiiigAooooAKKKKACiiigAooooAK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iiigAooooAKKKKACiiigAooooAKKKKACiiigAooooAKKKKACiiigAooooAKKKKACiiigAooooA8bH/ACe03/ZOB/6cjXsleNj/AJPab/snA/8ATka9koAKKKKACiiigAooooAKKKKACiiigAooooAKKKKACiiigAooooAK8c/Y8/5Iwn/YY1H/ANKpK9jrxz9jz/kjCf8AYY1H/wBKpKAPY6KKKACiiigAooooAKKKKACiiigAooooAKKKKACiiigAooooAKKKKACiiigAooooAKKKKACiiigArxz4H/8AJZ/jJ/2GLL/0lFex1458D/8Aks/xk/7DFl/6SigD2OiiigAooooAKKKKACiiigAooooAKKKKACiiigAooooAKKKKACiiigAooooAKKKKACiiigAooooAK8bj/wCT15v+ydL/AOnE17JXjcf/ACevN/2Tpf8A04mgD2SiiigAooooAKKKKACiiigAooooAKKKKACiiigAooooAKKKKACiiigAooooAKKKKACiiigAooooAK8c+MX/ACcJ8Ff+vvV//SMV7HXjnxi/5OE+Cv8A196v/wCkYoA9jooooA8c+KH/ACdB8HP+uGuf+ksdex14D+0R/wAJX/wvv4S/8IT/AGL/AG75Os/Zv7Y837LjyIt+/wAr5/u7sY74zxW1n9qP+78G/wA9SoA9k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orxvP7Uf934N/nqVGf2o/7vwb/PUqAPZKK8bz+1H/AHfg3+epUZ/aj/u/Bv8APUqAPZKK8bz+1H/d+Df56lRn9qP+78G/z1KgD2SivG8/tR/3fg3+epUZ/aj/ALvwb/PUqAPZKK8bz+1H/d+Df56lRn9qP+78G/z1KgAH/J7Tf9k4H/pyNeyV8oD/AIX3/wANSNx8NP8AhKv+EJHe++w/Yvtv/fzzvM/4Dt969Lz+1H/d+Df56lQB7JRXjef2o/7vwb/PUqM/tR/3fg3+epUAeyUV43n9qP8Au/Bv89Soz+1H/d+Df56lQB7JRXjef2o/7vwb/PUqM/tR/wB34N/nqVAHslFeN5/aj/u/Bv8APUqM/tR/3fg3+epUAeyUV43n9qP+78G/z1KjP7Uf934N/nqVAHslFeN5/aj/ALvwb/PUqM/tR/3fg3+epUAeyUV43n9qP+78G/z1KjP7Uf8Ad+Df56lQB7JRXjef2o/7vwb/AD1KjP7Uf934N/nqVAHslFeN5/aj/u/Bv89Soz+1H/d+Df56lQB7JXjn7Hn/ACRhP+wxqP8A6VSUmf2o/wC78G/z1KvNf2bP+F+f8KxX/hEB8M/7L/tK9x/ahvvP83z38z/V/Lt3Z298YzzQB9XUV43n9qP+78G/z1KjP7Uf934N/nqVAHslFeN5/aj/ALvwb/PUqM/tR/3fg3+epUAeyUV43n9qP+78G/z1KjP7Uf8Ad+Df56lQB7JRXjef2o/7vwb/AD1KjP7Uf934N/nqVAHslFeN5/aj/u/Bv89Soz+1H/d+Df56lQB7JRXjef2o/wC78G/z1KjP7Uf934N/nqVAHslFeN5/aj/u/Bv89Soz+1H/AHfg3+epUAeyUV43n9qP+78G/wA9Soz+1H/d+Df56lQB7JRXjef2o/7vwb/PUqM/tR/3fg3+epUAeyUV43n9qP8Au/Bv89Soz+1H/d+Df56lQB7JRXjef2o/7vwb/PUqM/tR/wB34N/nqVAHslFeN5/aj/u/Bv8APUqM/tR/3fg3+epUAeyUV43n9qP+78G/z1KjP7Uf934N/nqVAHslFeN5/aj/ALvwb/PUqM/tR/3fg3+epUAeyV458D/+Sz/GT/sMWX/pKKTP7Uf934N/nqVea/Cv/hfn/CzfiZ/Yg+Gf9qf2la/2v9sN95Hm+QNnkbfm27eu/nPTigD6u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rxuP/AJPXm/7J0v8A6cTRn9qP+78G/wA9SrzRP+F9/wDDUUmB8NP+Ep/4Qtc8332H7F9tP/bTzvM/4Dt96APq+ivG8/tR/wB34N/nqVGf2o/7vwb/AD1KgD2SivG8/tR/3fg3+epUZ/aj/u/Bv89SoA9korxvP7Uf934N/nqVGf2o/wC78G/z1KgD2SivG8/tR/3fg3+epUZ/aj/u/Bv89SoA9korxvP7Uf8Ad+Df56lRn9qP+78G/wA9SoA9korxvP7Uf934N/nqVGf2o/7vwb/PUqAPZKK8RbUv2klJVr34Igjggz6hSf2p+0l/z/fBH/v/AKhQB7fRXiH9qftJf8/3wR/7/wCoUf2p+0j/AM/3wR/7/wCoUAe30V40rftRMoZf+FNMpGQQ2pYNLn9qP+78G/z1KgD2SivG8/tR/wB34N/nqVGf2o/7vwb/AD1KgD2SivG8/tR/3fg3+epUZ/aj/u/Bv89SoA9korxvP7Uf934N/nqVGf2o/wC78G/z1KgD2SivG8/tR/3fg3+epUZ/aj/u/Bv89SoA9korxvP7Uf8Ad+Df56lRn9qP+78G/wA9SoA9krxz4xf8nCfBX/r71f8A9IxSZ/aj/u/Bv89SrjNY/wCFq/8ADRPwk/4WSPBYj+06p9i/4R83Oc/Yzv8AM87t93GPfPagD6XooooA8c+KH/J0Hwc/64a5/wCksdex1458UP8Ak6D4Of8AXDXP/SWOvY6AMD4g+MNC8C+FbrxJ4iujb2NvgHapZ5HY4VEUcliegrz7VvjbeaB4fTxL4n+GPi3SdBePzPtrLDKYgR8vmxo5ePccDkcEjOKu/tReBdc8f/CyXTPDM6RaxZXkOoWgY48x4s4UE9DzkH1FeUeB/wBo2xubO4+HHxy0W48P6pLA9jdXUsJEEyspQl1/hyM8jK0AfT+i3y6no9lqSRtGt1AkwRjyoZQcH86t15d8VfFeteB/Afhqz8DaaNbvNTu7bSrO4KNLDCjJxO+zquAPQc9awfD/AMQPGOifH+x+GXijVtE1+11OxkuILyzg+zzW0kalmjkjDN1xx04IoA7/AOI/ju28Iz6RpkGnz6trmt3JttN0+F1QyMBlnZmICIo5JP4AmsT4VfE3UvFXi3XPCHiLwbfeG9b0dVklVpRPBLGxwrJIAM569K8k+N8fjz/hqL4dRx32g+azXZ0ndFLsjTAz5wzy2M/dr0Lxv8S9Y0XxHovw9OseH9P8SXOntfalqtyrfZLZFYLiOMkFnYnhSQMDOaAPZKr2t9Z3U91b21zFNLaSCK4RGBMTlVcKw7HaynHoRXgXw6+LPjPVviNr/wAL7u+0DVNUjszc6Rr9nA4tJOFO2RATyFboD1Ug1z/7LTfFG+03x3c2WvaHdXI8TXiXU19BIXnuVjRQRtOFjOFGOwHHagD6lorxv9nP4keJvHq+J7fxWNO0zVtDu2s57CCNgYiM/vCzHlSQcY9K3/gh4l8VeL9O1LXNafTjpX2yW20traFkeeONypmbJ6MQcAemaAPQ5HSONpJGVEUFmZjgADqSa4DSfiRda7pmqa74Z8IaprWh2r+XZ3UE0MbaiVJEjwrI65jXGAxI3HO0Ec1x/wC2j4iv9K+FNvoGlztb3XibUodKMqtgpE5JfH1ACn2Y169pOmWmi+FrXR7CJYrSys1t4UUYCoibQPyFAHlPgL4+N460qfVPCvww8ZajZwTG3klX7IgEgAJX5phkgEfmK7H4X/EaDxze63p7eG9c8P3+jSxx3NrqkSI/zqSpXazAjA6186fsZ+PI/Cfwr8QRN4X8T6sV1i4n8zTdPM0X+rT5S2eDx+or2u08cXdn8CLj4rR+HRe65daeLh7WCIq8uHZY0bGT8obn8aAPWKK+dNd+JnxK8EX3gTUPE+o+H9QtfE91Db3mlR2pt7iwMxG1lJcs6rnklRyK7zxz46125+Jlp8MfA62cesNZf2jqWo3iF4bC23bRhARvkYkYGQMHNAHp9V7S+s7yS5jtbqKd7WXyZ1RwTFJtDbW9DhlOPcV4/wCEPE/xcuPFvi/wFrNjYfbNPtRcaT4j+xPHaThimA0eTlgGPAPVGzXHfshX3i6Hw74p1rXNc0650m316/k1SaSJ/tMsqKuXU52heBx2AxQB9M0V4X4e8W/Fv4ieD7vx14LuNC0nTS8h0nTLu0aaW+jjYjdJJuHll8EAAHHeqtn8cvEHiT4B6n488K6LpkesaL5sesWV7OwW3aNQWKYHzcEMAcdx1oA9+orwj4N+Lfjh4xufB/iPU9H0C28IajY773a2LktsOJgM/KHbBCjOF68mvW/H/ijTvBfg3VPFGqlvsmnW7TOq/efHRR7k4H40AblV9SvbXTdOudRvp0t7S1iaaeVzhURQSzH2ABNeG6n4q+Nsfw1j+J9r/wAI61r5A1BvDgtnaT7IRu/4+N3+s2/MflxUnxI8Y6n8RP2Y77xd4Lu7CysLzSLltRiu42klQBcPGhU4DDDrk8cg0AS6v8edS07TdG8Vt8OdWm8F6vOIoNSinR7gKxwkjQLkhGHIyc47ZIFes+M/E2jeD/C974k8QXYtNNso/MmkIJPoAAOSxJAAHUmvNv2UIvFq/CPwzJrF1o8mjto8H2CO2icTrx/y0LcH5cdO+a3P2kPA+pfEP4Q6v4Z0aeOHUZDFPbeYcK7xOHCk9s7cZ7ZoAxbj42Xlh4cTxXq/wx8XWPhp0837eVhdo4uokkhV/MRSMHJHQivTPCesw+IvDWna7bRPFDf263EaPjcFYZGcd8V8yfDz9oybRU/4V38dNDu9G1FIjZvqDwny5kI25kX6HllyDXrPj/xPdfD34P6NJ4B04eIWnlt9P01kBkiVJOFlbZ1UDHSgD1WuR+JPjq18HLpVmlhPquta1dfZNL06BlV55MZYlmICoo5Zj0H1rzi0+IPjjwv8dPDfw/8AFOr6Fr9p4gtnImtLf7NNZTJGzlXQO2QcDGcZz7VyPx9i8d/8NMfDBY9R0L57u+OjI0EmIl2x7jNg/MSCANvp70Aer/DT4nap4j8d614H8SeDb7w7rWlw/aC3mie2nhLAKySADOcjjHr3BFemV4349+JWteH9c8PfD+TWPDtl4o1G0ku7/U7kMLS0iTPKRk5d2xhVJA+Ukmud8B/Frxne/E7Vfhjeah4f1q+lsnudH12zgZbYkDO2VATyBnoevHegD362vrO5urq1t7qGWe0ZUuI0YFomZQwDDsSpB+hqxXy1+ysfiXfXPxBmTxBo1zcL4gnS8nvLeRnluFiAUrg4WP7vHUAcV337PXxI8WeNPEvizQfGUWmadqvh24FtLYWyNubJ4l3MeVO1gMex7igD07xnq9/oWgTarp+iXOtPbkPLaWzqJmjz85QNgMwGSFyM4wOaf4Q8SaN4s8PWuvaDepeWF0u5HXggjgqwPKsDwQeQa4/4O+JfFXivUPEV9qU2myaBY6jNp2nS28LJJdNEwV5TkkbQ25BjqVJ9K4X4RXz+Ff2n/H/w/jZE0rU401uzgXpFKwUS4HbdyT9BQB9AUUUUAeNj/k9pv+ycD/05GvZK8bH/ACe03/ZOB/6cjXslABRRRQAUUUUAFFFFABUV3cQ2lrLdXEgjhhQvI56KoGSalooA87+Hvxd8P+OfHmteE9FstTSXR4FlnnuoDCrFmACqjYfoQckAEEYr0Svn74U/8nkfFT/sH2f/AKBFX0DQAUUUUAFFFFABRRRQAUUUUAFeOfsef8kYT/sMaj/6VSV7HXjn7Hn/ACRhP+wxqP8A6VSUAex0UUUAFFFFAHPfETxlongPwrceItemkS1hKoiRIXlmkY4WNFHLMT/UngGvLvDv7Sfh268b2PhPxN4V8SeELvUdv2OTVrdUSQscKDgkjJ79PU17Dq+iabq17pl3qFss8mmXBurTd0jl2Mm/HchXbHpmvEP2uNEh8cax8P8AwFp6q+u3OtC+3quWtrKNG86Qt1VclMf3ioHUUAfQFct8VPHWj/DvwdceJtaS4mhidI47e3UNNPIxwEQEgE9T17Guprxf9ofwN8UfFGu6BrngHXNJsjoLNcwWt0pLTXBGMkkFcbeBn1NAFn4OfHnSPid4nl0PSvCPifTmht2nkub+3jSJQCAASHJyc8cdjXr9eI/s7/F/XPFmu6p4B8f6MNH8Z6Om+ZFG1LmPOC6jtjK9CQQwIr2yaRIYnlkYIiKWZj0AHU0AOorw7wv4y+JvxS0PVPFngG+0PRNEhuJrfSIr6zaeXUPLODI53DylJyAACfWs/Rfjl4m8R/BrxD4i0XQdNt/FHhmSWHWbC7nYRxFAfmQgfNnB4OOQeaAPoGivA/gz4y+OXjRvB/iO+0bQIfCeoWzHUGV8XDEbsSquflBO3CjPGc175QBz3xI8XaZ4E8Ear4s1fcbTToDIyKQGkboqLnjczEAe5rQ8L61Y+I/Dmna9psnmWeoW0dzCe+11BAPuM4PvXk/xp0iL4peP9M+FUsko0aytH1jXmicqckNHaxZHcuWkx6Riuc/Yn16+0/SvEXwl198at4SvnSJW4L27OeVH90Nzn0kFAHd+L/i4+g/F7w58Pm8KaiTrdwYk1KZ1jgKhSWKYyzEHAwQvXrXqNfN37UN1q1n8dPhPc6FpqanqaXFx9mtZJfKWRyuBubsB1PsKls/ip8U/Avxb0Twr8WdO0WXSfEcgh0/UNMRlSKUkAIcn5vmKg5weQaAPoyivIrnx14p8ZfFHXfA3gC503Tbbw3HF/aurXkBuD9ofO2GOIEA42nLE8EEelUPht8TPFt/418Q/CnxhDptn40063M9hfwRt9kvoiAVcITkHDAkZ7N3FAHtlFeL/AAC+JHi7xd418XeF/GSaVYan4dmWE2lqjbpQSf3wLH7vTA/2hTIfivrOh+CPGXjzxK2n3fh/SbyW00gWkTRy3zI+wMSxwAWOOOyk0Ae10V8w+O/jV438E6fpXiubxB4Q8S2NzcJHf6FpsbCe3VwWzHLuJfaAQSQOcV9L6fdRX1hb3sG7yriJZU3DB2sMjP50AT0UUUAFFFFABXjnwP8A+Sz/ABk/7DFl/wCkor2OvHPgf/yWf4yf9hiy/wDSUUAex0UUUAFFFFABRRRQBwfxj+JA+GehNr9/4V1nVdIhVTc3dg0BFuWbaoZXkVuSRyARyOa2Phl400f4g+CdO8WaGZRZXyEiOUASRMrFWRgCQCCD/OuT/aohiufgbrlvPH5kUs1mjpnG5TdwgivLf2bZ5vhX8c/FnwT1GR1028kbU/D7OeChGSo9SUGD7xH1oA90+LnxB0P4Z+C7jxTryzyW0TpGkNuAZJXY4CqCQPfk9qoeBPiJc+MPAlx4vsPButWtmbJrrT47l4DJfAKSFRUdiCSMDcB1FeI/tYY8e2/jKMl30TwJpe87WwsupzEYB9fLjOfqwr0D4Taprui/skeG9W8O2dld31noYnEV3IyRlUVmblQTnjgUAei/C/xLqPi7wXZ69qvh298O3dwZA9hd58yMK5UE5A4IAI46GumrwPTvip4/vP2XLf4nWNhol1qq29xc3qzl4o0jR2XKKM5YADgkZwfWub1v4p/HK1+DWk/FZNN8NW2kRWttNeWcis9xeI5UNMuDtjUk5C5JAOT6UAfUFFUPDeqRa54d03WoEKRX9pFdIpOSFkQMB+tcD8TvH2sWXjrQ/hz4Nhs38R6vE9xJc3mTDY2ydZCoOXb0XigD02uQ+Ivjq18J3Oj6TBYy6rr2uXDW+madFIqNMVXc7szHCoi8sfcYBrz0fEjxl4C+Lmj+B/iPJpup6Z4iJXSdZs7c2+yXp5UkZYjOSBkH+Ja4z41Q+Pv+GqvhqsepaD5rtqB0dXgk2Qx7Du87nLMUwPlwMr70AetfC34naj4o8Y654N8ReD77w5rmkIJZAZBPbzREgBklAAOcg4x/I1t/FP4ieH/hz4fl1jXReyoiFxDaW7SuwHc44UZIG5iBz1rotCXVE0e1XWpLWXUhGPtL2qlYi/faDzj61w37Tn/Jv/jb/sFS/wBKAOt8DeIIPFfg/SvEltby20OpWyXCRSkF0DDIBxkZ+lbNcH+z1/yQ/wAG/wDYJg/9BrvDnBx17UAeP/GH9oHwv8NvFKeG7vRdd1m++zrPMNMgSRYAxO1XLMMMQCcemPWu4+F3jKHx94NtfFFrpGpaVb3TOIob9FWUqp27sKTgEg4+lfO2vWX7Qfwd1fX/AB5C2i+K9I1K8bUdYtbeNt8YwFAXIDhUQADGcBenWvoz4YeMtM8f+BdM8W6QsiWt/Fu8uT70TglWQ+4II9+tAHS0UUUAFFFFABRRRQAV43H/AMnrzf8AZOl/9OJr2SvG4/8Ak9eb/snS/wDpxNAHslFFFABRRRQAUUUUAFFFFABRRRQAUUUUAfkD47AXxtrgUAAajPgD/ro1YtbfjvJ8ca6Byf7Rn/8ARjVk3FtcW9y1rcW8sM6NtaJ0Kup9CDzmgCNQWYKoJJOAB3p00ckMrRTRvHIpwysuCPqK+i/h94O8PfBfwra/E74nWaXfiG5XzPDnhyT7xb+GeYdgOCAen16eGeOvE+q+MvFmoeJtakje/v5TLKUQKo9AAOwGBQB+r3w4/wCSf+Hv+wbb/wDota36wPhx/wAk/wDD/wD2Dbf/ANFrW/QAUUUUAFFFFABRRRQAUUUUAFFFFABXjnxi/wCThPgr/wBfer/+kYr2OvHPjF/ycJ8Ff+vvV/8A0jFAHsdFFFAHjnxQ/wCToPg5/wBcNc/9JY69jrxz4of8nQfBz/rhrn/pLHXsdAHm37QHjS88BaDoGu2sdzPD/btvBeW9sheSaBlk3qqgZJGA2B/drzv9ojxR8DfH/wAJb64uNZ0jVdVkt2XR0tWDagLoj92gjH7wZbAIYYxmvoqWGKUp5saPsbcu5c7T6j3qsuk6Wt0LtdNsxcA5EogXf+eM0AfJ/izVPGvw1/Z0+Feg69ealo9hd3iW/iO8tQRcWdmX3LCGHKHy2wcc/Jisy48VfDHRf2kfh7q3g7TL6DQobG5hW7i02fOoyupVBGXG+ZtzYLep619l3EMNxEYriGOWM9VdQwP4Gm/ZbXMTfZocxf6s7B8n09KAPmT43+NPCcP7VHwxmuPEGmwppi3CagXuExZs4G1ZTnCH6niovjl4i/4V18ftF+Kl5pC6/wCCtX0gWFzc20azpGQ2QwPTPQjkBgTzxX0+9lZuzM9pbszdSYwSadNbW81v9nmt4pIcY8tkBXH06UAeV/DP4l+H/H/i+O3+H+keZoVlbPJqOqtZeSglbb5cEZIBLcszegUeteefsl+LtI0fxL418C3a3p8Q3ni++uFs0tXJjgwP3zsQFVPlxyc5K4ByK+l7W2t7SEQ2tvFBGOiRoFH5Cs7xMNRtNA1S98OafaXWtrayNaRS4VZpgp2KzZHBOB1H1oA+bP2h/D/irwf8aLLxF4DWOP8A4T+A6DqCkcLOwwJRj+LYMg+qe9fSvhHQ7Pwz4X0zw/p6BbXT7ZLePAxkKMZ+pPP415P8KdJ+K3i/xbY+Mfi9o+k6H/YscqaVpdk27dNIAGuJP3kg4XKqM55Jx6+2UAfPH7dNhIPA/hjxN5bvbaH4gt57raPuxMcFj+IUf8Cr2/xHr+iaJ4ak1jWdWstO0/ys/aLmZY05HABPUnsByak8WaDpfijw1qHh3WrcXOn6hA0E8Z4ypHUHsR1B7EA1zXwt0jxJoOkf8Ib4mjTVbLS41j0zWCyk3UA4RJkPKzIAATyrDBznIAB4l/wT28Q6EfAWs6AdXsl1aXWZriOxaYLM8RjT51Q8sPlbOOmOa9T/AGhtS1jwD8CdavPAdmLa6tk/dmCPP2dXfMkijnkbifxzXpsVpaxOJIraFHHRljANSuqupV1DKRggjIIoA+EviZ4j+Fr+DPAmp+G21HU76LXrO71vX7q0mkZXGGkSSdxy3cIueFru/HHjeX4b/tGaZ8XL7S9UPgrxbo0VnNO9uyvARjbuQ/db5FbacEqzdwa+qxY2QgEAs7cRBtwj8obQfXHrT7m3t7qEw3MEU0R6pIgZfyNAHnPw/wDidbfEjxPOvg63uJ/C9hbN9p1Sa2aNLm4YgJFDuwWCjeWOODtHevFv2fNW0zUPCHj74T77xfE2p6xqhFstu48iNlwJJHwAi5GOuckcV9YW8ENtCsNvDHDGvREUKB+AojghjlaWOGNJH+8yqAW+p70AfN37MHxM8P8Agv4a3HgX4g6jB4b13wu8kc1tfN5TSxbiytED/rCckYXJPGBzXM+HrFfCX7LnxL1/xNJHov8Awl9xd3OmWt2fLldZF2xLsPO5sE4AyBycc19Y3Gm6dcXC3FxYWs0y/dkeFWYfiRU00MMyhZoY5FHQMoIFAHmn7LWtaRq/wJ8JxaXqVreSWOlwW12kMoZoJVQAo46qeOh+vSp/2mfCWo+Nvgn4h0DSI2lv5IVmt4lODK0bBwg9ztxXokMMMIIhhjjBOSEUDP5VJQB86+CPjR4RuP2dmsNWv0tPEdjpbaTPoknF69wIzGqJCfnbdx0HHOelZumabB8Lf2JrvQfF+oWul6nf6ZdvHa3EqrI0s2WESr1ZhuUEDOO9fSP9m6d9s+2fYLX7TnPneSu/88ZqeaCGcATQxygdN6g4/OgDyz9lLxDoOr/BHwtp+l6xY3l5p+lwRXlvDOrS27AEYdAcrypxkc44rU/aD8W6h4I8AReI9Ojnmkt9WsVkghXLzxNcIskajuWUkfjXfQW9vASYYIoi3UogGfyp00UUwVZY0kCsGAZc4IOQfqKAPBPjP40+A/j74VX0+t63pN7L5Di0hBA1GG4wQqLEf3itu4IxivN7q/8AiD8Mf2S/BtlfzajpEd5qix6pcwqRc2Fg77go4+RiufcdK+uW0nS2uhdNptmbgHIlMC78/XGatTxRTxGKaJJYz1V1BB/A0AfFfiXxT8K9G+Nfwt1rwbZXw0Sza5M+pjTpyb+RkKqqO6755N5wcZwXFdt8e/G3hRP2lPhHNPr1hANMluzqSyTrmxMgjCLNg4jOQQQTxjJ4r6b+yWuIh9lhxCcxDyx8n09KR7KzkZme0gZm5JMYJNAHzF8fvEB8CfHLwx8X5NNi8QeCr/SRpl3PbIk6IC7MrhuV53AjnB2kZ5r0f4bfE7w74/8AGFta/DzR/N0e1geXU9Uew8mONiBshjJAy+fvDsB3r1iW2t5bc28lvE8JGPLZAVx6Y6UWlrbWkXk2tvFBH12RoFH5CgD5l/ZW8XaTonjrx34LvFvTr+oeK55Y7NLVyY4QnMrnG1EBXHJzkjAOaP2ntJ8V+BvitofxL+HsUZv/ABGn/COX0TA7XnlG2BzjvwOexiX1NfSGsR3Fvpl/d6PZW02qC3kNusgCiWUKdis3HBbAPNeN/DTTPi9448X6Z4i+L2h6P4fsfD0ks2m6dZNua5uXTYJpP3kgARS4XkHLE44FAHqvw98M2ng3wRo/hexO6HTrVId5HMjgfO592Ysx9zXing6zGsftv+LNYtlZ4NG0WK1mkH3VlcD5frg5/CvcvF97rVjoksnh7R/7V1NyI4IWmWKNWY43yMx4Rep2hmwOATWH8J/AsPgnR7s3FyL/AF3Vrlr3WL/bt+0Tt2UdQi52qvYfU0AdnRRRQB42P+T2m/7JwP8A05GvZK8bH/J7Tf8AZOB/6cjXslABRRRQAUUUUAFFFFABTZHSONpJHVEUFmZjgADqSadQRkYPIoA+YfhF4y8JT/tg/ESaHxLpMkOp2tpDYSrdIY7qRVjBWNs4ds8YBOcH0r6equljZIyslnbqVOQRGARVigAooooAKKKKACiiigAooooAK8c/Y8/5Iwn/AGGNR/8ASqSvY68c/Y8/5Iwn/YY1H/0qkoA9jooooAKKKKAOC+OPxS8P/Cjwe+uayxmuZd0dhZIcPdSgdAeyjIJbsPU4FeFeBf2gfhN4cm1DxJq2ral4g8ZaxHvvLmGwKqoBHl2kO4/JGuePXDMTnFfV00EMwHnQxyY6b1Bx+dRixss/8edv/wB+hQBw/if4q6L4U1TwfoviWw1C01bxRtSCCBBMtvKdm5XbIPDOBkA5x0qr4y+OHw+8G+PG8H+KtQudIu/s6XCXVxbn7M4boA65OfXIA969FmtreaWKWa3ikeI7o2dASh9Qe1MurGyunV7qzt52X7pkjDEfTNAHj3gK1j8cfHu7+Kmk2c9voFrov9kWl1PAYjqUjSb2lRWAby1AChiPm7cV634gsP7U0HUNM3mP7XayQbgcFd6lc/rV1VVVCqAAOAAOlLQB8wfso+OtJ+HXhDVPhj8R7618M614euppVW+kESXFu7bt0TNgP827gckEYzzjF0CO30X4P/GHx7rkqaPYeMLmdtGivP3UtxHhwjBDgkvuyBjOBmvq+603T7uZZrqxtZ5F+68kSsR9CRU0sEMqBJYY3UdFZQQKAPK/2SdZ0nVPgJ4WttN1K0u57CxSC7iilDPBJz8rgcqfrXoXi7xJofhLQLnXvEWpW+n6fbKWklmbGTjhVH8THHCjk1pQwQwAiGGOIHrsUDP5UssUcybJY0kXrhlyKAPnr4F+GPAfxY0fVviFrn2XV9c1vUZLi4iivGEmnwA+Xb27hGBGI0B5HJJxXnnxRufCPwG/ac8MeIPDl5bQaffW5ttd0+KcyyQISB5jgktyGDDP9yvseGCCDPkwxxZ67FAz+VNktLWVy8lrC7HqzRgk0AfN/wC0D4k0OL4sfCDx5/aMUvhaG6laTVoQZbZAy4XLqCBz/X0q98VbzT/i98VPAWgeCrqHWLTw/qa6vq+qWhEttaqm1ki80fKXYj7oJI496+gpLW1kt/s8ltC8P/PMoCv5dKLO0tbOLyrO2ht4852xIFH5CgD5k8A6rD8IP2nPHmm+NZE0rR/GU41DStUnOy1ZwzsUMh4Vv3jA5I5X/aFb/gq2h8eftYaj8RtBY3PhvRtFXS01BR+5u7ks+4RN0dVDEFhxke4r3u9s7O9jEd5awXKA5CyxhwD+NSQQwwRLFBEkUa9FRQAPwFAHzF+0lpXirwb8aNB8ceBLdHuvFELeH7xDnb5rjEchC45AyQSeqCuy+Pfw7vv+GYpvCHhW3a5u9JggmhiRNzztEwZyB3Ync2O/TvXtcsUUpTzI0fYwZdy52n1HoafQB8xeC/2ivA+s+ErewsvCMsvj14xaR6LHpwPnXO3Gd+MLHnlicFQDxxX0tp6zpYW63Xl/aBEol8sYXdjnA7DNNh0+whumuobK2jnb70qxKGP44zVmgAooooAKKKKACvHPgf8A8ln+Mn/YYsv/AElFex1458D/APks/wAZP+wxZf8ApKKAPY6KKKACiiigAooooA8e/a38SeH9H+Ed/Y6prFlaXl1PaNb20koEsqrdRMxVPvEAKSSBgYrhf2u9NOreGvDnxo+HOpWt7qfh27Upd2TrOkkLOB1XIba+Mg8AFs19LTW9vMQ00EUhHQugOPzpyQwpF5SQxrH/AHAoA/KgD5q+Klnpvw//AGSdb0PxJrNlF4o162e8ukmlVZru8mkV5AqdTt4XgYAUdK3Pgz4z8J2v7JFnNL4i0sf2boDQXifak3QylHxGwzkMTwAeT2r3ea3t5yDNBFKR03oDj86aLOzCMgtYArHLARjB+tAHyR4K8ZeF0/YI1Oxm1ywivEsLuya1e4QTedJJJsTZnOWByOOmT2NaHi3xb4Xb9gmzsU8RaW92+h2tisC3KmQ3CCPfFtBzuXqRjgc9Oa+pvsNnt2/Y7fGc48sdaX7FZ7dv2S325zjyxjPrQByXwN1bS9X+EfhabStQtb6OHSbW3la3lDiOVIUDI2OjA9QeRXjnxse6+HP7Tfhn4r6hazyeGLqyOl6hdxqWWzJyAzAdByDn696+lIYooU2QxJGuc4RQBn8KLiGG4haGeJJY2GGR1DA/UGgD5z+L1xpXxc+L3w10jwXqEGsw6DqJ1fVL6ycS29rEpjZFaRcrvYpjbnPPT0o/G7xp4St/2svhe8/iTS0TSftseoubldlo8iFFWVs4Q7uMEjHfFfS1lZ2dlGY7O1gtkJyVijCg/lQ9lZuzM9pbszHJJjBJNAC2V1a31nDeWVxDc206CSGaFw6SIRkMrDggjoRXmH7V+s6TpfwI8U22panZ2c99p8kNpFNMqvPJx8qKeWPsK9URVRAiKFUDAAGABTJ4IJwPOhjlx03qDj86APN/2Y9c0bWPgn4Yj0rVLO9ks9OhgukhlDNBIF5R1HKn2OKveE/iz4X8Ta94w0XTYdTN34Sdl1APbDDlS4PlYJLcxtgEAniu6hghgBEMMcQPJ2KBn8qSG1toZZZYbeKN5TukZUALn1J70AeO6Z+0d8L/ABJ4cml0e8v77U5UdItEWydr2Z+QECDKnPruwAeSK6T9nTwff+BfhFo+g6oiRXwElxcQoQRC0jl/LyODtBCnHGQccV3UGn2NvMZoLK2ilPV0iUMfxAqzQAUUUUAFFFFABRRRQAV43H/yevN/2Tpf/Tia9krxuP8A5PXm/wCydL/6cTQB7JRRRQAUUUUAFFFFABRRRQAUUUUAFFFFAH5EeLbu4sPiNq19aSGK4t9VmlicDlXWUkH8xX0Jp/xk+E2t2EPxM8ZeF0n+JekRiFLSJNtrqcuP3dy4xtBXHIPTjGeAPnXx4D/wm+u8H/kI3H/oxqxcH0NAG/8AEHxjr/jvxTd+I/Ed611e3LZ9EjXsiDso7CufpcH0NGD6GgD9ePhx/wAk/wDD/wD2Dbf/ANFrW/WB8OP+Sf8Ah/8A7Btv/wCi1rfoAKKKKACiiigAooooAKKKKACiiigArxz4xf8AJwnwV/6+9X/9IxXsdeOfGL/k4T4K/wDX3q//AKRigD2OiiigDxz4of8AJ0Hwc/64a5/6Sx17HXjnxQ/5Og+Dn/XDXP8A0ljr2OgAooooAKKKKACiiigAooooAKKKKACiiigAooooAKKKKACiiigAooooAKKKKACiiigAooooAKKKKACiiigAooooAKKKKACiiigAooooA8bH/J7Tf9k4H/pyNeyV42P+T2m/7JwP/Tka9koAKKKKACiiigAooooAKKKKACiiigAooooAKKKKACiiigAooooAK8c/Y8/5Iwn/AGGNR/8ASqSvY68c/Y8/5Iwn/YY1H/0qkoA9jooooAKKKKACiiigAooooAKKKKACiiigAooooAKKKKACiiigAooooAKKKKACiiigAooooAKKKKACvHPgf/yWf4yf9hiy/wDSUV7HXjnwP/5LP8ZP+wxZf+kooA9jooooAKKKKACiiigAooooAKKKKACiiigAooooAKKKKACiiigAooooAKKKKACiiigAooooAKKKKACvG4/+T15v+ydL/wCnE17JXjcf/J683/ZOl/8ATiaAPZKKKKACiiigAooooAKKKKACiiigAooooAaY4/8Anmv5UeXH/wA80/KnUUAN8uP/AJ5p+VHlx/8APNPyp1FAAOBRRRQAUUUUAFFFFABRRRQAUUUUAFFFFABXjnxi/wCThPgr/wBfer/+kYr2OvHPjF/ycJ8Ff+vvV/8A0jFAHsdFFFAHgX7Q2jXviD49/CXSdP1+/wBAuZodaKX9jt86LbBEx27gRyAQfYmtv/hT3jL/AKLt45/KD/4mk+KH/J0Hwc/64a5/6Sx17HQB47/wp7xl/wBF28c/lB/8TR/wp7xl/wBF28c/lB/8TXsVFAHjv/CnvGX/AEXbxz+UH/xNH/CnvGX/AEXbxz+UH/xNexUUAeO/8Ke8Zf8ARdvHP5Qf/E0f8Ke8Zf8ARdvHP5Qf/E1D4b8e/ET4j67r7+AovDmkeHtGvHsEutWhluJr2dDhsJG6eWg9Tk/06D4R+MPGeveIvEeg+NNCsNJvtEaGP/Q5Gkiud6lvNQtztIxgdR35oAxf+FPeMv8Aou3jn8oP/iaP+FPeMv8Aou3jn8oP/ia9iooA8d/4U94y/wCi7eOfyg/+Jo/4U94y/wCi7eOfyg/+Jr2KigDx3/hT3jL/AKLt45/KD/4mj/hT3jL/AKLt45/KD/4mvYqzPFT63HoF2/h0WB1QJmD7dv8AJB9WCfMRjsCPqKAPMP8AhT3jL/ou3jn8oP8A4mj/AIU94y/6Lt45/KD/AOJq5+yz468QfET4YP4j8Stbm+bUriHbBGEREXbhQO+Mnk5NerUAeO/8Ke8Zf9F28c/lB/8AE0f8Ke8Zf9F28c/lB/8AE17FXEfHHx9H8NfhtqXiprUXc8OyG1gZtqyTSMFTceu0E5OOcA0Acp/wp7xl/wBF28c/lB/8TR/wp7xl/wBF28c/lB/8TU2nSfHLSfiRosOoSaL4l8K6lGTqM1vbLatpjhc/LlyzrnpncSMg44Neh+MPE2k+FNKTUtYnMUMlxFbRhRlnkkYKqgdySaAPNv8AhT3jL/ou3jn8oP8A4mj/AIU94y/6Lt45/KD/AOJqv+0Z498eeB9b8JjQzo0ejavrFtYTvJGz3XzOu7GfkCkEjoT3r2qgDx3/AIU94y/6Lt45/KD/AOJo/wCFPeMv+i7eOfyg/wDia9iooA8d/wCFPeMv+i7eOfyg/wDiaP8AhT3jL/ou3jn8oP8A4mu4+KF140sPCtzqHgaPR7jUbVGma21GGR1nVRnYhjdSremc56e9cN+y38S/FXxT8M3+v+IF0C1SC5NqLKwglWaGReSZGeRhyCMAAfWgBf8AhT3jL/ou3jn8oP8A4mj/AIU94y/6Lt45/KD/AOJq58avF/xE8O+LfCmjeCYPDN6/iG5a1W31GKbzYiil5JtySAGNUAyMZB7nIA9P08Xa2Nut/JBJdiNRO8CFI2fHzFVJJC5zgEk47mgDyT/hT3jL/ou3jn8oP/iaP+FPeMv+i7eOfyg/+Jqv+01488eeA00C78OnRo9Lv9TgsriSaNpLkM7c7QfkC4GOQTz2r2qgDx3/AIU94y/6Lt45/KD/AOJo/wCFPeMv+i7eOfyg/wDia7DxMvxEPxG8OtoEmkr4RCyf2ys+ftDNhtuzjpnb6d812VAHjv8Awp7xl/0Xbxz+UH/xNH/CnvGX/RdvHP5Qf/E16pr76pHo10+iraNqAjJg+17vK3dt23nH0rzf9mLxv4k8e+CNT1fxRJaNfQazc2gW1i2RIke0BVB5IznkkmgCn/wp7xl/0Xbxz+UH/wATR/wp7xl/0Xbxz+UH/wATXsVFAHjv/CnvGX/RdvHP5Qf/ABNH/CnvGX/RdvHP5Qf/ABNexUUAeO/8Ke8Zf9F28c/lB/8AE0f8Ke8Zf9F28c/lB/8AE17FRQB8oj4beJv+GpW0D/hbPiv7b/whIvP7W/dfaPL+3bPs/wB3GzPz9M5r0z/hT3jL/ou3jn8oP/iaaP8Ak9pv+ycD/wBORr2SgDx3/hT3jL/ou3jn8oP/AImj/hT3jL/ou3jn8oP/AImvYqKAPHf+FPeMv+i7eOfyg/8AiaP+FPeMv+i7eOfyg/8Aia9iooA8d/4U94y/6Lt45/KD/wCJo/4U94y/6Lt45/KD/wCJr2KigDx3/hT3jL/ou3jn8oP/AImj/hT3jL/ou3jn8oP/AImvYqKAPHf+FPeMv+i7eOfyg/8AiaP+FPeMv+i7eOfyg/8Aia9iooA8d/4U94y/6Lt45/KD/wCJo/4U94y/6Lt45/KD/wCJr2KigDx3/hT3jL/ou3jn8oP/AImj/hT3jL/ou3jn8oP/AImvYqKAPHf+FPeMv+i7eOfyg/8AiaP+FPeMv+i7eOfyg/8Aia9iooA8d/4U94y/6Lt45/KD/wCJo/4U94y/6Lt45/KD/wCJr2KigDx0fB/xlkf8X28c/lB/8TXmn7Nfw28Ta58MVvrH4s+LNEh/tO9j+y2fleXlZ3Uv8y5yxGT7mvq2vHP2PP8AkjCf9hjUf/SqSgB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vNPhX8NvEuofE34m2Fv8WfFmnzWGp2sc91B5XmXpaDIaTK4yBwMY4r6trxz4H/8AJZ/jJ/2GLL/0lFAC/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Xmcfw28Tf8NRy6B/wtnxX9tHgtbv8AtX919oMf20p5H3cbM/N0zmvq6vG4/wDk9eb/ALJ0v/pxNADv+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uL1nwbrXhT9oj4Rtq3j3XvFQubrVBGupeXiDbZ8ldoHXIzn0FfS1eOfGL/k4T4K/9fer/wDpGKAPY6KKKAPHPih/ydB8HP8Arhrn/pLHXsdeOfFD/k6D4Of9cNc/9JY69joAKKKKACiig9DQB8j+M/h98Wvgn431fx58JJTr/h3Up3utQ0ZlMjKSctmMHL4JOHT5gOCMdfTPgR8XfD/xgs9X/su3m8MeMI7dI75GRZWRQSFeMsNrgHPDLkHqCOtL4SeNPGPhLRLjRfGngDxS9rHfXb6dqFjZm68yAzuVWRFJdG54yMFcdKh+DHgzVdS+PXib4vXPhm58KabfWv2OzsLpBHcXLZXfPJGPu52gjPJzQBxPwo0f4t/E5fHekX/xh1fTbLStcmtYry0j2Xcs6KAuSpURQABT5cZG4s2SOMu+HPxl8c+EPhd8S9K8ZSHWfEPgaeO1tbyUmQztK7RR7zwXAZQ248kNycirX7N3jV/DXiP4n2c/hbxHqNrJ4ouZY7vTNPe5QydDE237rYCnJ4+atLTvg34k8YfDv4m6prsP9jeIPHV0l1aWUr82kcLbrdJSOjE4DYzjjvmgDH8Wr8SIvC+leJPBGo/Fi+8axtFPeQ39vIun3QYAyL9nP7lAvIAUfmea6zxt4917XPiVpHgO4h8U6XZxaFHqmtx+HrdzdtNIBtg8xfniQHOSuGJ4yKxvh/4/+PEPhaDwFffCvUBr9ugsYtbmfZaKijb5zt0YqMEYJDEe9TfF/wAL/EzwN8UdB+Kvgiwn8WyJpkWl61ZqT5k4UY37R2PXIzg9sGgCz8Lta8f+DfHnimPWo/GGofDa30ybUrS+8RRsbq3eNQ7R73+dgcsAGP8ACMY5za+Gmk+KPi38OLn4h65428R6LqGr+dJo9ppN+9va6bCjssYMa/LOWK5YyA5BAGK3NCuPHnxag1eHxF4ZvfBXhqbSLnT47W7YNcXc06hTKy8bUjAO3+8Wz9OF+ButfE74X+Frn4Ya98Mte1uSwlkTSdQ08KbaZJGLYeRiAqgsTu7DgjI5AOi/YIVl+AirI25xq10GOc5Py5rp/wBpr4gap4I8K6XY+H5lt9c8Q6lHptlctGJBb7iN0u08EgHgHjmuc/Yq03xf4e+HE2geJ/CF/owF5NdR3FzIg8zeV+Xy87x35IwQOtbX7Vvw71vx74GsZ/DDK+u6FfJqNlA7BVnZeqc8Z7jOOlAHJ/HHSfGPwi8KWvxH8KeOPEurS6ZLGus2Osag9zbXsTtguEbiJtxA+QAAHjpzj/toxr4i+BWmeN7XWtagtrySwZNMEqC1+fcwcrt3b/mxndj5RxW98R9X8XfF34XQeALPwH4g0fV9YaGPV7nUrMw2unojq0jiQ4EhJX5VXrz0qL9rLQ9Wn+D2lfDjwj4V1/Wri3e0dJLSyZ4UiiBHzP03cD5evINAHt3gjQZvD+lNbTeItb11pWEnn6rMkkifKBtUoiALxnp1Jr5//ba8Om41fwHrB13Wo2m1+3s47aK4VYLfOSZY12/6w8fMxbpgAc19DeDtaGvaJHff2XqumMD5bW+o2rQSqwUE/K3Uc4yODg15N+194e8Sa14d8K6h4b0K61uTRtfhvri1tRmVo1BHyjvzQBzH7W+k3mj+E/h7ptprF5qN6vim38m91VxM5kLDaX2BQVBxwAOKd4vh8bfDL43/AA9vp/iR4g8Q2fim+ex1OwvHUWwfC4aGJcJGuXBAHI29Tkiof2grrxt4x03wPInw48RJcWeuxarPb29uZzb2qMCokYfL5pAOUBOPWrv7Qd1rXiLx78M9T0XwP4uvLTQdUXUdQddKcbI2EZCgH7zgA5A6EY60AX/GfjK/8UfGvXvBJuPGVt4f8NWlubiPwzDIs91dTLvBkmj/AHiRquMKu3cd2SQMVb/ZuufiZY+LfEfhvxRD4lvvCkI8/Q9V16MrdkbgDE7H5mOGJ+bn5eAAcDl/H9h8S/h78dJ/iv4H8M33iXQfFFpBHqulrGVnhZI1UZXqpAUEEg4LMpxkGvVvhVq3jvxZrV34n8S6Hc+FtHFv9m07SLhgZ5GLAvPMMfKflCqPQse4oA9Hr5a8GD/hTv7Xup+F2/ceG/HEf2qxHREuMk7R2Hzb19T8tfUteG/tjfD3VfGXgKx1nwvBPJ4n8P3sd1YfZ/8AWsCyhgvuCFYem00AW9N1aLUfiL46+KF3G8+j+DrCbSNMVf43iXzryRe2SwSMEf8APM15imo+N/HHwsXxlaan8UofGt7Gb3To9Mglh0uPDExQCMHy3iKgZd9zHOSf4a968J/D+30v4LJ8P5rh83Gly2t7cj78k0yN50pz1Yu7NXhfwl8SfG74U6NJ8NtS+F2o+J1092i0jUbSQiBlZsqHkII8sEk54KjgjigBv7Qmo+MNX/Z6+H954ssBpnih9dtkuY54toEyuyq7IOxwGIGOvFbHxCh8c/DH4r+ANduPiTr+uw+ItT/s/VdOuGVbPLAYMMIwsajPHVuPvHJpn7Quk+PNQ+H3g3Qp9A1vxHr8Oqxatqc1haGSCBQ7MYlYcHbkIB3C5q5+0hda34p174d3Wg+B/F15Fo+rR6nekaU6mOLj5eerjByvagDW+IGo+MNJ/aq+Humf8JZqUnh7WBdyNpqhIoVaOB/lOwBpB91vnLc8jHQX7jV9Y+JHx18ReBYdc1LRPDXhO1t2vRplwbe5v7qYblBmQ70jVQRhSpJBySOBgfFXUNev/wBoL4d+JdO8DeK7vRtBjne9uE0yTKmeIqAF6krkZ/EdqzviDo3xF+GX7Q938UPBvhq78UaB4jgih1bT7VcyxMqquQB0I2Bgx4yzKcZzQB6N8HfD/wAR/DGseLNJ8Va1caz4aWbf4fub26FxdCM7iyu5+c4yB8+enHFedfs6+J18Gfs6eOvFTQ+f/Zms6lOsZ6MwI2g+2cZ9q9I8E67421hNZ8b+KfDmp6HpkVmYNL0BFM13KM5eaSNf+WhIVVUdBu9a8z+BnhLXdZ+Dfjn4beIvDeu+HrjV7m7uba4vbRkiZZSCnzdMggZHXFAGTq0nxD1z4bWPivw/q3xWPj+ZIr1ES2ki0xyxGYRB/qRGFJwSCTjknNfS/wAPr/WtU8D6LqHiPTzp2sXFnG99alceVMVG5cduc8V87fC3xr8dfBfhuP4d6j8J9Q1nU9OH2PTtTEu21ZAcK0snQqB/EDyOOK+kfCNlqWneGNNsdYv21DUYbZFurkjHmy4+Zsemc0AatFFFABRRRQB42P8Ak9pv+ycD/wBORr2SvGx/ye03/ZOB/wCnI17JQAUUUUAFFFFABRRRQAUUVhePPFej+CvC934i12Z4rO2CjCIXeR2IVURRyzMSAB70AbtFeD6b+0vokXirTtD8X+DfEvhBdTIFpd6pCqxtk4XODkA5HPOO9e8UAFFFFABRRRQAUUUUAFFFFABXjn7Hn/JGE/7DGo/+lUlex145+x5/yRhP+wxqP/pVJQB7HRRRQAUUUUAFFFFABRRRQAUVzvxC8YaX4J8PnVtSS5uHklWC0s7WPzJ7udvuxRr3Y4+gAJNef+Bfj1puu/EaLwD4g8J6/wCEtbuozJZxapEFE+AWwMHg4BI7HGOtAHsVFch8T/iBpPgPT7J7y3utQ1HUrgWum6bZqGnvJj0VQeAPUngVR8HfEq31bxnceCde0S88N+JIrcXUVldSxyC5h7vHJGSrY7jORQB3tFFFABRRRQAUUV5l+0D8VpfhT4aXWR4Vv9ZiZlQzRuqQxOxwodjzzg9Ae3rQB6bRUdrL59tFNt2+YgbHpkZqSgAooooAKKKKACiiigAooooAK8c+B/8AyWf4yf8AYYsv/SUV7HXjnwP/AOSz/GT/ALDFl/6SigD2OiiigAooooAKKKKACiiq15qFjZTW8N5eQW8lzJ5UCSSBTK/91Qep9hQBZooqK8ureztZLq8nit7eJS0ksjBVUepJ4FAEtFcP8Ovit4I+IOt6vpPhPVG1CbSdv2mRYWWIhiQCjHhhlTyKt/E34jeEfhzpUOo+KtS+yrcSeXbwxxmSaZvREXk4yM+lAHW0V5z8N/jV4A8fa5JoWh6jcxaqkfmCzvbV7eV17lQw+bHfFejUAFFFFABRRRQAUVzXxQ8WweBfAGr+LrmzlvIdMhErwRsFZxuC4BPHetDwdrUfiPwppWvxQPbx6jaRXSxOQWQOobBI44zQBq0UUUAFFFFABRRRQAUUUUAFeNx/8nrzf9k6X/04mvZK8bj/AOT15v8AsnS/+nE0AeyUUUUAFFFFABRRRQAUUUUAFFFFABRRRQBSbV9JViranZBgcEGdcj9aT+2NI/6Clj/4EL/jX5H+OwF8ba4qgADUZ8Af9dGrFoA/Yr+2NI/6Clj/AOBC/wCNH9saR/0FLH/wIX/Gvx2VWZgqqWYnAAHJNPuIZreZobiKSKVDhkdSrKfcGgD9k0ZXQOjBlIyCDkEUtYHw44+H3h7H/QNt/wD0Wtb9ABRRRQAUUUUAFFFFABRRRQAUUUUAFeOfGL/k4T4K/wDX3q//AKRivY68c+MX/JwnwV/6+9X/APSMUAex0UUUAeOfFD/k6D4Of9cNc/8ASWOvY68c+KH/ACdB8HP+uGuf+ksdex0AFFFFABRRRQAVW1T7d/Z8/wDZn2b7bsPkfaN3l7u27bzj6VZooA8h+A/w78aeANX8QPrGpaBfWOu6jLqc/wBljlSWKZwPlXdwU478169UcFxbztKsE8Upify5AjglGxnacdDgjj3qSgAoopJHWNGkkZURQSzMcAD1NAC0VBY3tnf2i3djd291btnbLDIHQ464I4pNPvrLUbYXWn3lvdwFmQSwSB0LKxVhkcZBBB9CCKALFFFFABRRRQAUUUUAFFFFABRRRQAUUUUAFFFFABRRRQAUUUy4mht4JLi4ljhhjUs8kjBVVR1JJ4AoAfRSKQyhlIIIyCO9LQAUUUUAFFFFABRRRQB42P8Ak9pv+ycD/wBORr2SvGx/ye03/ZOB/wCnI17JQAUUUUAFFFFABRRRQAVn6xo2navLYSahbrOdPulu7cN0WVVZVbHfG4kehwe1aFcP8aviZ4f+FfgyXxFrjPI7ExWVpH9+6mwSEB7DjJY9AO5wCAeffte6ZF4utfCHgLT4UuNf1PWY5rb5cm2gi5mmJ6qoXjPuK92gjEMEcKkkIoUE9TgV8i+AP2hPhXol3e+MfEF9q+veNtYgBnaCwIjtUGCllBub5UBOM/xMCxPSvq7w5fXGp6BYaldWTWM91bpM9sz7jEWAO0nAyRnnigC/RRRQAUUUUAFFFFABRRRQAV45+x5/yRhP+wxqP/pVJXsdeOfsef8AJGE/7DGo/wDpVJQB7HRRRQAUUUUAFFFFABRRRQBVvre0do724tEnltN0kLeWGdDtwdnoSOOPWvmHV/iJ4Z8Tftc+ErfxVoeseHF0eCSHR31C28pry8mwoD+iDouCfm64zXu3xR+JnhP4a22nXXi67uLS2v5zDHNHbPKqEDJLbQcDH4nsK8o+K9z4d+NPjDwDpvgSaPW5tI1uLVNQ1e1Qtb2Nog3NE0vA8yRtmIwS3y5IA5oAh8ZSTar+3j4O026Iks9L0CW6gjPRZHWbLD3yqf8AfIpf2m520v49/CDWLVmjujqElszK2N8TFcqfUc1c+OGmSeDPj/4N+M0kcraHDC2k63MgLC0jcOI5mA/gBkOT2wPWq3in7J8X/wBo3wg/hm5i1Pw34QV7zUdSt8SWrzkjZCkg+Vm4GQCcZoA+hNQN2thObBIXuxGfJWYkIXxxuI5xnrivnj4f/EL42+PNY8a+HdOtPDOmXmiambQ6jKrSW8G0EGNE+9IxKk7mwAD0NfRN3cW9nay3V3PFb28KGSWWVwqRqBksxPAAHJJr5q/ZY8ZeEV8efFyV/E2kxx3GvzahC8l0iLJbAtmZSSAUHdugyM9RQBP8L/iN8cPiJoms6Hp+n+HNJ1zw/fy2Wo6vc5khklQ4EccK/wAWQ2WztA24GTW18Ovir498SfBHXdfGlaK/inw9e3FnexzSMkEnkrlnAXkE8gDpxXNfsj+M/CMOsfFeafxLpMEcviW61KNprpYw9qWb98CxGU9+2RnqKy/2dNf0TUfh/wDGS1stVtJ7mfUtRvooVlHmPbsG2yhepU5HPuKALOn/ABM/aH8TfCC2+IXh/RtAt7S0haa4jlTfNqCqx3vGnREAGMZycE1D8fPiBb/Ez9jBPFsVsbWS4vYI7iAHIjlRyGAPcZHB9DWh8APiz8P9G/Zbs7K+8Q6f/adhZTWz6W0o+0zSszbUSL777twAIB61wHxK0z/hA/2J7Dwz4kuLew17VdTF9HpruBMqvIz42dflXGT0B4oA9Q8b/EP4weArnwn4n16z8PweE9U1CDT7jS4gz3Nosg+Vml6M20MflGARjvmvo6vlj9sTxt4P1H4R+EIdO8T6Reyy6zZXaJb3SSMYEWRWkwpJChgQT6gjqMV9O6RqWn6xpsGpaTfW1/ZXC7obi3lEkcg6ZVhwaALVFFFABRRRQAUUUUAFFFFABXjnwP8A+Sz/ABk/7DFl/wCkor2OvHPgf/yWf4yf9hiy/wDSUUAex0UUUAFFFFABRRRQBDezG2sp7hYXmMUbOI0+8+BnA9zXyJ8a/itqWueLvhrezfDLxZpsmm+II7pILmFQ90QP9VHzy1fXl3cR2tpNdTEiKFGkcgZIAGTxXyv8T/jb8HfGfiLwXq8XjaeyXw3rCak8T6VM5uAo+4CMbT780Ae8/C7xxeeNYdQku/B2ueGvsjoqrqcYUz7gSSuOwxz9a0PiN4K0Px94dGgeIkuZdO+0RzyRQzGPzShyFYjqp7iqHws+J3hD4mWd9d+Eb6W7isZFjnMkDR7WYEj73XgGtP4geMtA8CeG5fEXiW6e106J1jeRYmkILHA4UE0AeLfADSdN0P8Aab+LGl6PYwWNjbwaesUEK7UQbG6Cm6xZ23in9umys9VC3Vr4d8M/a7W3kXKLMz43YPBP7wHPqq+lcF8N/jr8NNG/aA+I3iu/1uWPSdajs1sZhaSEyGNSH+UDIwT3rr/jJq1x8L/2ldC+LV/aXU/hDVNHGlahdQRF/szbiVLAdASYz74YDmgC7+09p8Gk/GT4T+L7CFYtTfWhZTSJhTNGcHa3c9x+Jr6Mr5a13xTafHr45eCbTwRb3V74Y8MXR1HU9UktmjiLjG2NSwBzxjBGTn0Ga+paAPlf4b+Ov2g/igmuw+Hb3w7pVpo9/cQf2jc2mTdOD8kIUcDAxlven/DH4ifH74r6RcWehw6D4dl0R5LXU9VuYTILq6U/6pI/4cDBJ6DPviuk/YfOfBfi7/sabv8A9lq7+x9/yC/iIB28b6h/6DHQBY+CPxP8TeLPhH4o1DxBb21t4n8Nz3VlcmJP3byRJkNt6dcgjp8vvXC/DrxZ+0n8SvhxH4s0m88OaNDDC/kCW03yao6k5YDog42jsSKt/s//APIm/HD/ALGLVP5PXLfs9/tC+FPAvwJstC8T6fqljqNjbynTk+zOyaopdiDE+MfeJU54GOp6UAdV4h+Ilx8Sv2MPFusatapaarbQtZ6jFGeBKkqAkDtkc4rC0XXP2htK+BNl4702bw9puiaRpcMlvo8lsZJ5rSONcys56EqC2OuKq6F4d1fQ/wBhzxzqGuWM2n3WtvLqC20oIaON5U25B5GRzzg163qn/Jl91/2I7/8ApIaAPRfhr4lTxl8P9C8VJD5H9qWMVy0QOfLZlBZc98HIroa83/Zg/wCTffBP/YKi/rXpFABRRRQAUUUUAFFFFABXjcf/ACevN/2Tpf8A04mvZK8bj/5PXm/7J0v/AKcTQB7JRRRQAUUUUAFFFFABRRRQAUUUUAFFFFAH5BeOwT451wAEk6jPgf8AbRqyrq1urW7ezuraaC5RtrwyIVdW9Cp5Brb8W3dxYfEbVr6zlaG5t9VmlikXqjrKSCPoRX0Hp3xq+FesadD8SfGXhVLn4naRGIYYI4ytrqUmMR3LgDaCmOQenG3PAUAyvAXhHw/8EvCtr8SviXZx3nie6TzPDvhyT7yntPMOwHBAPT69PCvHHibVfGPirUPEutyrLf38pllKIFUegAHYDipPH3i7XvHPii78R+I757u+uWySeFjXsiD+FR2FYNAH68/Dj/kn/h//ALBtv/6LWt+sD4cf8k/8P/8AYNt//Ra1v0AFFFFABRRRQAUUUUAFFFFABRRRQAV458Yv+ThPgr/196v/AOkYr2OvHPjF/wAnCfBX/r71f/0jFAHsdFFFAHjnxQ/5Og+Dn/XDXP8A0ljr2OvHPih/ydB8HP8Arhrn/pLHXsdABRRRQAUUUUAFeUftA+MtU0uXw74D8L3D23iHxbefZI7qMjfZ2w5mmXP8YXO33ye1er183fEgyP8AtzfD5ZkBjTR5jDuHfE2SM98+lAGv+0b8NPBemfs5avbWWg2izaNZ77C6I/fxytIu5zJ94s55YkndnnNZv7E3irUotE1r4T+KGaPX/CdwyIkjZZ7dm7dyFcnn+66V6F+1F/yQHxf/ANeQ/wDRiV5D+0RFJ8Jvjj4S+NlhE66Xf7dN8QLGudw24DEDqTGOPeJfWgDpv22PEWpD4fzeCfD7AX2o2s17fvkgQ2EABkY8H7x2qB3zR+zZpXgHQP2Z9O13XYdI0mLV9OeHVtRuHWFp1ZnXa8pIPQ4Az9KxNZDeLfg/8Vfi3dRyBNc0yay0USLtZNNhyFOO3mPucg88Cut+Allbah+yDpNrdwpLE+iXAIdQ2MiQZGe/NAF7RfDXw01D9m290nwdG994S+x3c1r5kkw3uN5LZfDHD5IzxwCO1V/2L5orf9mXw5PPKkUUf2xnd2wqqLmXJJPQVm/s2rs/Y+iXsNN1AD/vqWvKmvrqx/4J0WH2a4e3We7ME7qMnym1Bww+hHBHcEjvQB9G2Hxu+F99r9nosPimJbm+ZlspJbaaK3uiDg+VOyCKTnjKscnit3xj498LeE7y2sdZv5hfXKNJDZ2lnNd3DRr95/KhRn2ju2Me9eX+P/henxG+Htg+vfEm2fw3arHqFpcWmkQwiJFT5WV9x2rtPbH9KwviNpfxB0X4hWvxI+Et5Y+KJLbQrWz1fSZ3zPLBgvHIF65cZbg5yOhoA958F+LPD/jLRzq/hrUV1CxEzwmVY2Qb1OGGGAPBrzf9sPw9omq/AvxHquoaZbXGoaZZmWxumT97btvTOx+oBwMjoe9Wv2Y/G/h7xx4U1a+0bR7nRL5dUlfVrCY58q6f5n2nAyp+gI71a/at/wCTd/Gn/YP/APZ1oA8R0/4V+GYP2SrLx/oc194f8VWuhnUv7Us7+aN5ZFBYq/zYIOMdOM8Yr179nD4i3Gu/s/6f4x8c6jBatbLJHd39yyxo6xtgSMemSMD3I96474U/CGz8e/s/+ELXxF408Xy6PNYwzPpUN1BFbnHIT5Yg5T2Zj69QKP2obPSvCHh/4YeFtLmt9A8Np4ihjceQJYo1QFkLKxw+GO45PJ5JoA9V8LfF/wCHniXxIvhzS9fK6tJGJYbW7s57R50PIaPzkXzARz8ueOelV9U+N3wp0271G1uvG2mGTTYPPu/JZpVjG7bt3ICC+f4AS3tXI/Ej4Wf25qvh7xh4z+I206FeRSWc9tpscG4vKuIywYkhjgYB71zWk+GfD2qftweKrbUtEsLu3h8ORSJBNArRBnWNHbYRgkqSM46E0AfQPhLxFo3izw5ZeIvD98t9pl7H5lvOqsu8ZIPDAEEEEEEAgivl39pfwb4X/wCGmvhfbrodmkOvXrf2rGibVvP3qcyAfePzHJ6nvX1Zo2l6boumQaXpFhbWFjbrtht7eIRxxjOcBRwOSTXzN+1hp8OrftF/B3TZ5rqCK5uZI2ktZ2hlUGSPlXUhlPuDmgD1v44eDvCt38F9Z0+fw/pxtdL02aXT41gVRaOqEgxYxsP0xXF/sNeHtDtPglpfiC30u2TV74zLdXuwGaVRIQFLnnaMdOlX/ir8JdEs/hp4ku4vE3joyQ6bPIok8T3cikhCcFXcqw4wQQRivO/AWp6lo/8AwT3v9Q0mZobtLO4RZFzlVe42MRjnO1moA9t1L43/AAv068NvdeKohGLgWrXiWs0lmkvPyNcqhhB45Bfit3xb8QfBvhOGzn8Ra9b6fBegG1nkVjFNnkBXAKkkc4znHNcT8KfD/h3xF+yjoegSWsEml3/hxEnQIP8AWNHl34/jEmWz13DPWvnGG91K9/YDsf7QkkkS38QRw2rPyRCJxgZ9AxYD0xjtQB9jeKvH3hDwtd2Vr4h1uDTpb4qtr5ysFlYnAVWxgn2zmqvib4ofD/w34gg0DW/FmmWeqTttFq0u54/lLZkAz5a7QTufA9682/bESNvhj4aZgpZfEOn7Seo+cdKzf2l9D0fUvjj8Ire+021njudUmE4aMfvQqhgGPUjIzg0Ael6T8Z/hnqvhi78Saf4pgm0y1vBYvIIJQ73BGVjjjK75GYdAgOe2a0vC/jvwb42vNQ0HS7x7q6t4c31hd2M0EkSN8uJI5kUjPoRyOeleffHj4czzWWiz/C7+w9B8VWOqvrFraeUkK6hIse2TIAAZsFRk9ieR1rO+A3xMm8TfFXUNB8d+D5fDXxDttLWGcoD5N5bo+7cAeRhnYjlhgnBNAGp4O1SX4b/G8/Cya4kk8Na3Ztf+HFlbd9ikUnzbVSefL43KP4chRXtlfN37Txlj/aF+CkltxMdUkXI6lS8WR9MZr6RoAKKKKACiiigAooooA8bH/J7Tf9k4H/pyNeyV42P+T2m/7JwP/Tka9koAKKKKACiiigAooooAKa8aSAB0VgPUZp1FAEf2eD/nhH/3wKkoooAKKKKACiiigAooooAKKKKACvHP2PP+SMJ/2GNR/wDSqSvY68c/Y8/5Iwn/AGGNR/8ASqSgD2OiiigAooooAKKKKACiiigBk8MM6eXPFHKn911BH60lvbwW8fl28McKf3UUKP0qSigBsiJIhSRVdGGCrDIIptvBDbxiO3hjiQdFRQo/IVJRQAEAggjIPUVGIIB0hjHGOFHSpKKAIxBAM4hjGRg/KOlcv8U0vl8B6ta6J4dutYvby1kto4LRoY2BdSAzNK6AKO+CT7GusooA8l/Zj0DV9B+F2keHPFXg+fSdU0iIx+dcNbyrNl2bMbRux4zzuC/jXrDxxyEF40bHTIzTqKAI/s8HH7mPjp8op6qqqFVQoHQAUtFABRRRQAUUUUAFFFFABRRRQAV458D/APks/wAZP+wxZf8ApKK9jrxz4H/8ln+Mn/YYsv8A0lFAHsdFFFABRRRQAUUUUAFR/Z7f/nhF/wB8CpKKAGpGkYOxFXPoMUrqrrtZQw9CM0tFAEf2e3/54Rf98CnSRpIhSRFdT1VhkGnUUAMhhhhXbDEka+iKAP0p9FFACIiICEVVBOTgYoRFTO1VXJycDGTS0UAZfifTX1LwzqmmWnlRzXlrLEhbhdzKQCcD3rlPgP4HvPA/wm0Hwrr32C6v9OjdZJIMyR5aRmG0soPQjsK7+igBGVWUqygqeoI4o2rs2bRtxjGOMUtFACKqqoVVAA6ADpS0UUAFFFFABRRRQAUUUUAFeNx/8nrzf9k6X/04mvZK8bj/AOT15v8AsnS/+nE0AeyUUUUAFFFFABRRRQAUUUUAFFFFABRRRQB+QnjyKX/hN9d/dv8A8hGf+E/89GrF8mX/AJ5P/wB8mv2U2r6D8qNq/wB0flQB+Nfky/8APJ/++TR5Uv8Azzf/AL5NfsptX+6Pyo2r/dH5UAYPw4/5J/4f/wCwbb/+i1rfoooAKKKKACiiigAooooAKKKKACiiigArxz4xf8nCfBX/AK+9X/8ASMV7HXjnxi/5OE+Cv/X3q/8A6RigD2OiiigDxz4of8nQfBz/AK4a5/6Sx17HXjnxQ/5Og+Dn/XDXP/SWOvY6ACiiigAooooAK8Y/aN8MX0WteFPirodjLe6h4Su995bwpukmsX4l2DqWUEsB3ya9nooA84+IXh4fGD4fw2ugeNfsHh/VYA00tpapOblCVZQGY/JgjBGM9uKteK/h0fGPwrvPA/jDW21ZrlAP7QW0WF0ZSCjhAcbgRn3rrtG0fS9Fjni0mwgso7iZp5UhTarSNjc2BwCcdqv0AcD8Qfh1L4j+HkfgTRfED+HdG+yCymSGzSZ5IAoUKGYjbwOT1NZPg74V674Z+F9z4Bs/H08li1u1taTvpkfm20bZ3gYb5shjgnp716pRQB5P4D+EWqeD/hVqHw+03xzcPaXCultcyadGZLZZCxlA+bDZ3HGenvSeAvgpY+H/AIWah8M9b12bxD4bukZYoZrVYZINzs7EOpOTuIYehFes0UAfP3hD9meLRDFpV58RPEepeE4rjzxoTERwyc5COQclc4yAAD+Ndz4h+HOuzfEefxv4Z8c3Gh3FxZRWc1k1glxbSImcEqWB3c8EdK9IooA434W+ArXwPaao/wDaE+qaprF619qd9KgQzzNxkIOEUDoBUHxl8C6h8Q/C03hmLxRLomm3aGO9WKzSV5l3AgBmPyjjnHXNdzRQBxPwe8E6l8P/AAtB4auPFEuuafZxrFYiWzSF4EBJKllJ39QBnoB3qz8Wvh9oHxL8HXHhnxBG/kSESRTRnEkEg6Op/p3HFdbRQB4l8OPgG3hvU9Ln8Q+Ptd8U2OjMJNM0+6OyCCQDAcgE7sDoDwK0dK+EOtWHxguviWPiDcyaheIlvdW50yMRSW6lcRD5sjhQN3XvXrlFABXjXxF+CmreNPiFpXjO5+IV1Z3eiTGTSYYdMiKW3zBsHLfP0GSeuK9looA4zx14S8QeKPAx8Nf8Jg2nyXELQ395Dp6M1wjDBCqWxH+GaxPhL8Jj4H8F3Pgm+8Rv4i8NywyRLZ3VikZUSE7wXU5IOTx29a9OooA8U0L4G6v4d8O6h4P8PfErVrDwneyMfsRtI5J4I3PzxxTk5UMCRnbnkkc11Pi74R+F9c+DZ+F9qsml6RHDGls8HLwujB1k/wBo7hk565PrXoVFAHgWtfs4y+IvDNlpXif4leIdXurCeJrO6lVVFtGmPlSMHBY4Hztk1teMvgrrHiDxH4d1pfiXq8EvhzDab51lDM4kP3nkbjeT06Dj869jooA4L4keAdU8W/8ACN3dn4vutD1XQp2uI7y2tVfznZNjBkJxtIzke9R+FPhzNY/EGXx/4n8Qtr2v/wBnjTbeRbRbaG3t95cgIpOWLE8k9zXoNV9SsrXUtPuNPvoVmtbmJopo2zh0YYIOPUGgDxWx01fid+0Xa+MoNs/hbwXbyWtlc7cpd37n94Yz/EseF+YfxDFe5VX02xs9MsIdP0+1htLSBAkUMKBURR2AHSrFABRRRQAUUUUAFFFFAHjY/wCT2m/7JwP/AE5GvZK8bH/J7Tf9k4H/AKcjXslABRRRQAUUUUAFFFFABRRRQAUUUUAFFFFABRRRQAUUUUAFFFFABXjn7Hn/ACRhP+wxqP8A6VSV7HXjn7Hn/JGE/wCwxqP/AKVSUAex0UUUAFFFFABRRRQAUUUUAFFFFABRRRQAUUUUAFFFFABRRRQAUUUUAFFFFABRRRQAUUUUAFFFFABXjnwP/wCSz/GT/sMWX/pKK9jrxz4H/wDJZ/jJ/wBhiy/9JRQB7HRRRQAUUUUAFFFFABRRRQAUUUUAFFFFABRRRQAUUUUAFFFFABRRRQAUUUUAFFFFABRRRQAUUUUAFeNx/wDJ683/AGTpf/Tia9krxuP/AJPXm/7J0v8A6cTQB7JRRRQAUUUUAFFFFABRRRQAUUUUAFFFFABRRRQAUUUUAFFFFABRRRQAUUUUAFFFFABRRRQAUUUUAFeOfGL/AJOE+Cv/AF96v/6RivY68c+MX/JwnwV/6+9X/wDSMUAex0UUUAeOfFD/AJOg+Dn/AFw1z/0ljr2OvAv2h9ek8M/Hv4S6zFoWr668EOtAWOlQCa5k3QRL8qkjOM5PPQGtr/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Ag/wCT2m/7JwP/AE5GvZK+UB8Vrz/hqVvEn/CrfiD5n/CEix/sv+y1+24+3b/P2b8eV/Duz97jFem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vHP2PP+SMJ/2GNR/9KpKB8ctQyM/BL4r4/wCwKn/xyvNf2bPiteeHvhiunRfC34hayv8Aad7L9p03S1lh+ed227i4+Zc4IxwQaAPq2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rxz4H/8AJZ/jJ/2GLL/0lFH/AAvLUf8AoiXxW/8ABKn/AMcrzX4V/Fa80z4m/E3UU+FvxCv21LU7WRrW10tXms9sG3bMu/5WPUDnigD6t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8bj/wCT15v+ydL/AOnE0v8AwvLUf+iJfFb/AMEqf/HK80j+K15/w1HL4k/4Vb8QfMPgtbL+y/7LX7YB9tL+fs348r+Hdn73GKAPq6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8c+MX/JwnwV/6+9X/APSMUf8AC8tR/wCiJfFb/wAEqf8AxyuM1nx3ceM/2iPhGk/gfxb4Y+yXWqEHXLFYBPuszxHhjkjbz0xkUAfS1FFFAHjnxQ/5Og+Dn/XDXP8A0ljr2OvHPih/ydB8HP8Arhrn/pLHXsdABRRRQAUUUUAFFFFABRRRQAUUUUAFFFFABRRRQAVh+L/F/hjwjZLeeJtcstLhdgqGeTDOScYVerfgK2biVLe3knkzsjQu2PQDJr5f/ZZg/wCFtfEHxZ8X/Fka30lrfHTtFtZgGjsUADEqp43bWQZ6/ePegD2iz+MHw1uvO2+LbCFooWmZbndCSi9SA4G78M13EEsc0KTRMHjkUMrDoQRkGuU+LPgHRfiH4NvdB1a1geSSI/ZblkBe2l/hdT1GDj61m+J/HVv4D07w34cubOfW/FGowpb2mnWAAad0QB3JbhIwerHpQB6BRXmHhT4vW958QT4A8XeHbzwp4ikTzbKG4nWaG9THWKVcAng8Y7GptT+J99L4g1zTPCXgy+8SQ+H5BDqtxFdRw7JdoZoolbmV1UjI+UZ4BNAHpNFfNP7SPxe8SD4FaRrPhjw7fWdp4lt7c3GoNMgNmk2f3K4O4yEAjOAFB656e/8AhPVL/WNK+2ajoV5ok3mFRbXTo0hAA+b5CRzk9+1AGvRRRQAUUUUAFFFFABRRRQAUUUUAFFFFABRRRQAUUUUAeNj/AJPab/snA/8ATka9krxsf8ntN/2Tgf8ApyNeyUAFFFFABRRRQAUUUUAFRXt1b2VpLd3k8dvbwoXllkYKqKBkkk8AVLWJ418MaV4u0X+xtbWWXTmmjlngWQqs4RtwjfHVCQMr3xigDD8JfFr4b+LNa/sbw74w0vUNQIJWCOT5nA67cjn8K7evlz4oWnw18RftC/DrR/BeoaFY6/p98bi9uLF0RBDHyIcp8rSlhgL1HOcdD9R0AFFFFABRRRQAUUUUAFFFFABXjn7Hn/JGE/7DGo/+lUlex145+x5/yRhP+wxqP/pVJQB7HRRRQAUUUUAFFFFABRRRQAVQ1/WdJ8P6TPq2t6hbafYW67pbi4kCIo+pq/XgH7aSa1ZeH/CPiyy0d9Z0nw5rkd/q1iBuR4l6M691GCM4ON2TxmgD0Lwb8YPh54r1N9L0rxHa/bvPkhit5yYnmKEDcgbG4HIxjnmtrxz468IeB7WG58WeILHSI52Kw/aJMNIR12gcmvIPhOfBXxk8IvqWmT2ovbDxW2sW6yRr9qtAJ1kCso5AdQVyOCD7cel+K/D/AMP9N1i98b+Mm03dJbpa+fq8iGGCMZOyMPwpY8nHLECgDe8HeKvDnjDSBq3hjWLTVbIsU823fcAw6g9wfrVLxj4+8H+ELmC18Ra9a2NzcIzxQnc8jIOrbVBO0euMV45+xvpuhNqXj/xN4TvYV8OalrJTT7CN+YUTPzsnVN2flB/hxTf2Tbn/AITTxv8AEr4iampmvbjV/wCzbcyrnyLaNcrGp7DDAEd8CgD37QtW0zXdIttX0e+t7+wukEkFxA4ZHU9wRXN658Ufh/omuvomqeKtPtr+NlWWNmJERb7odgNqE/7RFeBfD7xXcfDbxX8ePDOnfNp2hRTa5pltj5YHZNzIo7Ll04/2feuv/Zs8Kafqv7LTnWLcXdx4ohvLzU5Z0y88ju6hmPU8KCP0oA98M0K25uDLGIQm8yFht24znPTGO9cj4f8Aih4A1/W00XR/FNhd30u/yY0YgTbfvbGI2vj/AGSa+TT4+1+4/Y6svDTX0xu59f8A+EdNyoO/7MGBxnOc4OPpxXsf7VHhux0L9meG40iJbC68KtZ3GmTQqEeCRXSPKntndk+uKAPoCisH4da43ibwDoHiGRQr6lp0F0yjsXjDH9TW9QAUUUUAFFFFABRRRQAUUUUAFeOfA/8A5LP8ZP8AsMWX/pKK9jrxz4H/APJZ/jJ/2GLL/wBJRQB7HRRRQAUUUUAFFFFABRRRQAUUUUAFcp4x+JHgbwdfR2PijxLY6TcSIJEW5JUMpJAwcY/hP5V1deZftS6XY6r8CPFMN7bQzbLMyRNIgYxSAjDr6EUAej2N1bX1lDe2c8dxbTxrJFLG2VdSMgg9wRXIXHxX+Hdvr7aBN4qsk1US+UbQh/N3Zxjbj179K8G+B/i3W/gl8RW+CvxEvGfRbh93hzVZeIyrHhNx6KTxj+FvY5r128jj/wCGprCTy03/APCJSfNtGf8Aj5HegD1EVnaFrmk64l2+kX8F4tndyWdwYmz5c0Zw6H3BrB+MXit/Bnw81PWrVPO1EoLbTYO813KdkKAd/nYHHoDXz5+zONY+Efx7134R+J9QN2uvWyarYXLZAmuNm58Z7kBwT6w+9AH1lRRRQAUUUUAFFFFABRRRQAUUUUAFFFFABXjcf/J683/ZOl/9OJr2SvG4/wDk9eb/ALJ0v/pxNAHslFFFABRRRQAUUUUAFFFFABRRRQAUUUUAfmb4v+PnxhsvFer2dt491NIYL2aONdsfChyAPu+lZf8Aw0L8aP8AooGqf98x/wDxNcP48/5HjXf+wjcf+jGrFoA9S/4aF+NH/RQNU/75j/8AiaP+GhfjR/0UDVP++Y//AImtf4HfCrTL3RZviX8SrhtK8Dac24BuJdTkB4iiHUgngkdeg7keZ+P9V0fWvGOpan4f0SLRNLnmLW1jGxYRJ2H170AfrF4Furi98F6LeXcrTXE9hDJLI3VmKAkn8a2awPhx/wAk/wDD/wD2Dbf/ANFrW/QAUUUUAFFFFABRRRQAUUUUAFFFFABXjnxi/wCThPgr/wBfer/+kYr2OvHPjF/ycJ8Ff+vvV/8A0jFAHsdFFFAHjnxQ/wCToPg5/wBcNc/9JY69jrxz4of8nQfBz/rhrn/pLHXsdABRRRQAUUUUAFFFFABRRRQAUUUUAFFFFABRRRQBFeQi5tJrdmKiWNkJHbIxXyx+xbqieA/FfjD4OeKHWw1yPU2vLNZflF2pUKfLJ+98qK49VYkdDX1ZXGfEb4W+A/iEYJPFnh63vrm3x5F0jvDPGByAJIyrYyScE4zzigDe8WeIdI8LaDca1rd4lrZwAZZurseFRR1Z2OAFHJJAFfPPibWX039tTwVrevQXOm2Gr+Hjb2aXhAMM7ht0ZwSAwLKp5IyetexeHPhP4J0PVrbVo7K+1G/tP+PSfVdSuL42x9YxM7BD7qAfetX4g+BfCnj7SE0vxXo8WoQRSCSFizJJC4/iR1IZT9DQB45+05p/9pfGn4QW+lgHWF1SSV/Lz5i2y7SzHHReG56VieLvAfieXxl4r+JnwL8WXFhrUGoTQa1od1tMVzPD97HJX5h8yhx/HnK9K918H/Dnwn4V1abWNNsrmfVZohC+oahezXlz5Y6IJJmZlX/ZXArI1D4L+AbvW9V1pbPV7K+1h2bU5LHW7y2F3kkkSLHKARyeMY5oA8D+MXjJvHf7F/h3xHLpdtpUkus28MltbjbCrRSyISg7KduQO2cZPWvreyvbO7aaK1u7ed7dhHOsUgYxOVDBWx0O1gcHsQe9c7rfw58E614Dj8C6h4dtH8OxKgiso90Sx7TkFWQhlOe4OTk56mtDwR4T8O+CvD0OgeF9Lh03ToSWWKMliWPVmZiWZj6kk8CgDbooooAKKKKACiiigAooooAKKKKACiiigAooooAKKKKAPGx/ye03/ZOB/wCnI17JXjY/5Pab/snA/wDTka9koAKKKKACiiigAooooAKr6hfWOnwrNqF5b2kTOI1eeVUUseignufSrFc38RfAvhb4heHxoXi7S11GwWZZ0TzXjZJFBAYMhDA4JHXoTQB4Z+2P8PvCraLofiDRNNtrHxg+tWtvYGzQRzXhZxlMD7+B82eox1xX0pAJBBGJSDIFG4jucc1xfgj4U+BfB17DfaLo8jXlvF5NtPe3c129tHjGyIys3lDHBCYz3rt6ACiiigAooooAKKKKACiiigArxz9jz/kjCf8AYY1H/wBKpK9jrxz9jz/kjCf9hjUf/SqSgD2OiiigAooooAKKKKACiiigArC1rxLpGneKNG8L6gdtzrkdybTft8uQwhC8Zyclir5AAOQrenO7XMeP/AHhLx5b2kPinSFvjZSebaSrNJDNbvkHckkbKyn5V6HsKAPk/wCIvhJPh/rcPxQ8C6hJpGtv40n01tOhz5d7GZSAixjrgA5XoQT3r7E1KPQNaafQ9QXTdQYIGmsptkhCnoWQ5wD6kVw/gP4K+DvC+tNrs0NxrGrR3lxcWd1qF1NcG1Er7sIJXYB+BmTG5iMk1Y8V/Bb4d+JfF7eLtR0i7j111Cve2epXFq7ADA/1TqM44yOaAPNPgp4S0zwr+1R46svBkaweHI9Nt/tcMJzDBdOd3lDsCBk7eoB7U/8AY5t5PDGv/EvwFqLFdSsNfa72su0yQyqAkgHdSEB/Eete6+E/DWg+FNITSfDul2+nWasW8uJeXY9WZjyzHuzEk+tYvjH4a+EfFmsxa1qtjdRanHbta/bLC/ns5ngb70TvC6l046NkUAfPPg/wvefEHxp+0Hr2kZ+y6lBNoVhN1SeZUw2D3AKJ+DivQP2ZfEljb/spWtxeypbtoVpeW2oI/wAhgeNnYqwP3TtZevrXsfhbw/ovhfQ7fQ/D2m22m6dbAiK3gTaq5OSfck5JJ5JOTXKa18Hfh7rGs3uqX2iSltQlSa/tor6eK1vJE+680COI5D/vKc980AfJy+Edasv2PtN8XPZzDyfE4154AMkWpYKH/TP0Ne7ftc65aaj+zNKli4upfETWVvp6RHcZ5HkR1CgdeFNe4PYWMmmHTHs7drEw+QbYxjyjHjbs29NuOMdMVxfh34P/AA/0HVrHU7DR53l07f8A2dHdX9xcQ2O45byIpHZIvqoBHagDc+GeiSeGvh34d8PzNvl07TLe1dvVkjCn9RXQ0UUAFFFFABRRRQAUUUUAFFFFABXjnwP/AOSz/GT/ALDFl/6SivY68c+B/wDyWf4yf9hiy/8ASUUAex0UUUAFFFFABRRRQAUUUUAFFFFABXnv7SLKnwO8VsxwosGJP4ivQq5f4heAfC/j6wj0/wAV2l5fWSZ/0aPUrm3ic5By6RSKrkFQQWBx2xk0AYPx7+F2k/FjwJJpVwUg1KFfO0y+2/NBLjj32noR/UV4r+y9r/jHUfjdJ4b8d2zR614X8PvpskrZ3Tr5wZWJ78Yww6jFfTvhnQtP8OaRFpOl/bPskX+rW6vZrp1HTAeZ2bAxwM4Haq8vhXQZPFb+KvsCprL2ZsXuo3ZHeHOdp2kZIPQ9R2NAHl/xEtNR+JHxlsPCuja3LpVn4OiXVL27hhjmxfSZWCPZIpQlU3tyONwrzj9q3wP4y8M6ZonxdHjK78Qan4VvoW/fWNvB5cDSD/niilhv2gg5GGb3r3rwh8J/AvhLxHceIvD+nahaandMz3UzazeSi4Y5yZEeUq55P3gcdRWp8QPA/hrx7pC6R4qs7m908Nua3jv57dJDx98ROu8AgEBs4PIoAueCfEWn+LfCOleJdLkD2epWqXEfIJXcOVOO6nIPuDWxXLfDr4e+E/h7YTaf4RsLnT7OZgzW76hcTxq3PKrK7BCc87cZ4znArqaACiiigAooooAKKKKACiiigAooooAK8bj/AOT15v8AsnS/+nE17JXjcf8AyevN/wBk6X/04mgD2SiiigAooooAKKKKACiiigAooooAKKKKAPyI8WTRW/xH1W4uLWO7ii1aV3gkJCyqJSSpKkEA9OCDX0RB4E+BPjCKP4xQ6xH4e8K2Shtd8Mj/AF0d0B8sMWP4JCOMDkA4wchfnDx5/wAjxrv/AGEbj/0Y1Y3agD0X44/FTU/iTrUSpbrpXhzTl8nSdJhwsVtEOASBwXI6nt0Fec0UUAfrz8OP+Sf+H/8AsG2//ota36wPhx/yT/w//wBg23/9FrW/QAUUUUAFFFFABRRRQAUUUUAFFFFABXjnxi/5OE+Cv/X3q/8A6RivY68c+MX/ACcJ8Ff+vvV//SMUAex0UUUAeOfFD/k6D4Of9cNc/wDSWOvY68c+KH/J0Hwc/wCuGuf+ksdex0AFFFFABRRRQAUUUUAFFFFABRRRQAUUUUAFFFFABRRRQAUUUUAFFFFABRRRQAUUUUAFFFFABRRRQAUUUUAFFFFABRRRQAUUU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eUX37OfwXvbye8uvA1tJPPI0kj/bLgbmY5J4k9TUP/DNPwP/AOhDtv8AwNuf/jleu0UAeRf8M0/A/wD6EO2/8Dbn/wCOUf8ADNPwP/6EO2/8Dbn/AOOV67RQBBp1nbafYW9hZxCK2t41iiQEnaqjAGTz0qeiigAooooAKKKKACiiigAooooAKKKKACvHPjF/ycJ8Ff8Ar71f/wBIxXsdeOfGL/k4T4K/9fer/wDpGKAPY6KKKAPAv2h38UR/Hv4St4Mh0mbWxDrX2dNUeRbcjyIt24p833d2Md8VtfbP2mv+gN8LP/Au9/wo+KH/ACdB8HP+uGuf+ksdex0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ygLn46f8ADUrSf2Z4A/4Sf/hCQPK+0XX2P7F9u+9nG/zfM7fd2+9emfbP2mv+gN8LP/Au9/wpB/ye03/ZOB/6cjXsl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4Lz9prI/4k/wsH/b3e/4V5p+zZc/HSP4YqvhPTfAE2m/2ne/NqNxdLN5nnv5nCDG3dnHfGM19XV45+x5/wAkYT/sMaj/AOlUlAB9s/aa/wCgN8LP/Au9/wAKPtn7TX/QG+Fn/gXe/wCFex1wnxg+Jln8MdE/t3WPDWv6jpKbRPeaclu6QMzBVDq8qPySOQpHvQBy/wBs/aa/6A3ws/8AAu9/wo+2ftNf9Ab4Wf8AgXe/4VGv7RnhO107T9W8ReFfG3hrR9RCta6lqelAWzhvundE74yORkDI56V2XxJ8fHwt4Dh8WaH4f1DxdFPJEsUGlfvGdHziQYB+Xp27igDkftn7TX/QG+Fn/gXe/wCFH2z9pr/oDfCz/wAC73/CvX7WUzWsUzRtEZEDFGHK5GcH3qSgDxz7Z+01/wBAb4Wf+Bd7/hR9s/aa/wCgN8LP/Au9/wAK7Hxn42vPD3jTwx4dt/Cer6rDrczRy6hbITDYgY5kIBx1zzjgGuyoA8c+2ftNf9Ab4Wf+Bd7/AIUfbP2mv+gN8LP/AALvf8K9jooA8c+2ftNf9Ab4Wf8AgXe/4UfbP2mv+gN8LP8AwLvf8K9jooA8c+2ftNf9Ab4Wf+Bd7/hR9s/aa/6A3ws/8C73/CvY6KAPHPtn7TX/AEBvhZ/4F3v+FH2z9pr/AKA3ws/8C73/AAr0vxp4m0Xwd4ZvfEfiC8W006zTdLIQSeThVUDksSQAB1JFcPJ8YodNh0zUPFXgfxT4Z0XU5Uig1O/S3aKNn+4JkilaSHdwPmUYJwcUAZn2z9pr/oDfCz/wLvf8KPtn7TX/AEBvhZ/4F3v+Fem+L/EOl+FfC+oeJNYn8rT7CBp5nGCSB0AzwSTgD3IryP4Z/tOeC/iB40sfCmh+G/FyXl5uxLcWkCxRqqklnKzEgcYzg8kUAX/tn7TX/QG+Fn/gXe/4UfbP2mv+gN8LP/Au9/wr2OuM8e+PovDmt6V4Z0zSLnXvEmrLJJaadBKkQEcYy8ssjkBEHTPJJOADzQBx/wBs/aa/6A3ws/8AAu9/wo+2ftNf9Ab4Wf8AgXe/4Vs/CH4t2fju91XRdR0K98MeINKufs1zp19KjFn2lsRsPv4AyeBxgjI5r0qgDxz7Z+01/wBAb4Wf+Bd7/hR9s/aa/wCgN8LP/Au9/wAK3PjL8Vrf4bzaPDceG9W1L+1b2GziuYtqW0ckjYCvITndgM2Ap6ckVD8Rfi7B4P8AiB4a8HyeFtXuZNf1CGzh1BtsVopdlDYblnZQ4O3aAem7g4AMn7Z+01/0BvhZ/wCBd7/hR9s/aa/6A3ws/wDAu9/wr2OuW+InjbTvBlnYfaLa4v8AUdTuls9N0+22+bdTHsNxAAA5LE4AoA4X7Z+01/0BvhZ/4F3v+FH2z9pr/oDfCz/wLvf8K1vh58VrjxB8Q9T8AeIfB+o+G9fsbf7UEeZbiCaHIG5ZVAH8Q4x+PBr02gDxz7Z+01/0BvhZ/wCBd7/hXmvwruPjovxN+JraLpvgCTU21O1/tVbq4uhCsnkfJ5JUZK7eu7nNfVteOfA//ks/xk/7DFl/6SigA+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UfbP2mv+gN8LP8AwLvf8K9jooA8c+2ftNf9Ab4Wf+Bd7/hR9s/aa/6A3ws/8C73/CvY6KAPHPtn7TX/AEBvhZ/4F3v+FH2z9pr/AKA3ws/8C73/AAr2OigDxz7Z+01/0BvhZ/4F3v8AhXmkdz8dP+Go5ZBpvgD/AISf/hC1Bi+0XX2P7H9tPOcb/N8zt93b719XV43H/wAnrzf9k6X/ANOJoAX7Z+01/wBAb4Wf+Bd7/hR9s/aa/wCgN8LP/Au9/wAK9jooA8c+2ftNf9Ab4Wf+Bd7/AIUfbP2mv+gN8LP/AALvf8K9jooA8c+2ftNf9Ab4Wf8AgXe/4UfbP2mv+gN8LP8AwLvf8K9jooA8c+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VxeszfFCX9oj4R/8LFs/ClsgudU+x/2LNO5J+xnf5nmjj+HGPevpevHPjF/ycJ8Ff8Ar71f/wBIxQB7HRRRQB458UP+ToPg5/1w1z/0ljr2OvHPih/ydB8HP+uGuf8ApLHXsdAHFfFP4hW/gNNIjbQNZ1691a5a3tLPS4lklZlXcThmAwB3rhrv9oJ7TxjaeD7n4VeN4tdvIDcW9myW26SMZywPm4x8rd+1ex3Om2NzqVnqU9uj3dkJBbynOYw4AfH1AFfP3jz/AJPu8Cf9i7N/7cUAemfDn4mDxd4o1Pw3d+D/ABF4b1HTraO5ePVYo08xHYqChRmyMqeelegV5p8cPG8XgT+xpdJ0u31Dxd4guk0fSIpnKKxdwSXYdEUkE+5HrXIeP/H3xJ+EOpaNq/ja50nxH4U1CdbW8lsbM281hK3RgCxDp9cHj3FAHvVFeA/Ff4pfEnQPi54X8K+HdJ0K9sPEAdrBvMYvOoUfNIxwI1Gd3GcgYqdviL8UPCPhvT9H8aaPo174617V2stEt7SXbbtEACZpSM4VQTx1PFAHu9FfPfxK8ZfGD4b614Sh1XV/DmtWHiLV7XTpZIrBoXtHaRd4UbjvVkLAE8jHSuo1Tx54q0j9pDQPh5c/2bc6NrVncXkcqxMs8QjSQhDzg8qOfrQB65RXk9v458V2n7RkXw61FdOn0m60uTUbe4ijZZVAYgI3OOMde9cpqnxb17xTd+I5PB/i7wn4bstHuJbS0XU086bUJo/vMRkeXHnIBGSetAH0HRXmP7NvxOufij4Dk1bUdNFhqdldNZ3kaA+WzgBg6Z5wQwPtzV/43/EM/D/QNPNjZJqGu61fxabpNo77EknkOAXPZB3P0HegDv65n4leNNL8B+GH1zVEmm3TR29tbQgGS5nkbaka5wMk9yQBXlXxF8dfFD4RHSvEfjC60bxJ4Yup0ttSFjZm2lsHc8OpLHenbnB6etc1+2ZN4nvLHwdfadqWjvoF1rljJYKYpPMMp5VnOcFOQcAZxQB6Z4Z+KevTfFKLwD4s8BX2hXV3bNc2V3FcLcwSIBkhmUAKe3fn8K9M1C+s9PhSa+uoraN5Y4VaRgoMkjhEUZ7szKAO5Iqh4Sj8Rx6Tt8U3Gm3GoeYx32EbpFsz8owxJzjrXz/+1tJ44j+IXw2hsda0+DR7rxLaraWZic7rlWQrJOR95QScKO3PXoAej/ET4tN4R+JHhjwa/hTUp11/UIrOLUndUtwWK7tvVmZdw4wAeeeDXqFfM37TUviPT/E3wZmvLe11fXYfEJfybQ+TFPJuQqqls7R0GT710GmeP/ih4a+Oeg+DviCvh6fTPEsEr2Taajg20iDPllm5bHAyRznIoA95orxLxX8UtR1T4ga34Q8M+J/DvhmLQgqXd/qiec89wwyIo48qAq8bmJznoKs/s0fFbVviCuv6H4jtbVdZ0CdY5buyB+zXkbFgsiZ6ZKNx6YoA7P4s+OZPh94bk8Qy+GNX1vT7dGkvH04xFrZBj5mV3UkcnJUHABJwKr/Bn4jQ/E7w0fEen+H9U0vTHYrbTXrw5uCCQ21UdiMEY+YDPbNdlqFpb6hYXFjeQpNbXETRSxsMh0YYII9CDXzP+yfeXPw9+KXjL4HarK3lW1w2oaK0h+/EcEgZ6koUbjgFXoA9X+I/xUk8GeMNJ8NN4H8Q6xPrB2afNYtblJnAyy/PICu0cksAMd69FhZnhR5I2idlBZGIJU46Ejjj2rxaLXbG7+JPjL4naqxOgeCbJ9LsWHR5sb7ll7E/cj/OuK8R/Grxzb+AoPiLpniTwbNG+y4PhdUaSfyGIAXzgcmTkEgLgc+lAHqPxQ+LbeCfHPhnwu/hTUrpde1KCxj1FnVLZS7KGweWZlDg4wAeRng16hXy3+0Z4pfxHpnwP8X6Tpc08t9rtveW9gzhHdz5bCIseAc8Z6V1MXxA+KnhX42eF/DPj6Lw7Lo3isSpaDTlcNaSqAdhZvv4JUZxzuJHSgD0rXPF2saf8TdF8KW/hLULzTdQt5JZ9XT/AFNsy9Fbjv7kde9djXj+qeP/ABpY/tIaF4BurPSYdB1K1uLmKWIs88iohxuJwFO4ds8VPc+NPFnjL4ja54P8B3FhpNn4e2x6lq95bG4LXLDIhjjyo4HVifpQB6J4u1iTQfD13q0OlXuqvboXFrZhTLJj03ED8zXPfBDx8vxM+Hlp4vj01tNjup540gaXewWOVkBJwOSFyR2zjJ61zfwl8W+N/EnhLxZp/jzQRp2qaNJNaC5jiaOK9UIf3iBv6EjpXE/sxeLNP8DfscReLNUDNa6a19MyKcNI32lwqD3ZiB+NAH0hRXy94w+NPjrw54W07x1H4k8G6zbztFJd+G7ONjNDFKBtCTZyzLn5iVAr6S8O6pDregafrFujpDfW0dwiuMModQwB9xmgDN8f+MNJ8F6GNS1PzpZJpVt7Ozt13z3k7cJFGvdifwAySQBVfXfGVv4V+HM3jLxlbf2OlrbCa7thKJWjYkBYgw4ZiSF44yeteU299J4x/bPnsrpt+n+DNH3WkROQLmYLukx67WK59AKp/t6R+Jf+FN30lre6fFoIktRdQNExuJJPO42tnaF+4emflPrQB1I+MeuaX400LRvGHw9v9E03X1BsdQW6SdYjjO2cKMRkAjPJxn2NevW00NzbxXFvIssMqB43U5DKRkEH0Ir5o/aWb4s6f+zzqFzfeIfD8FmEhS6Gn20qyzQuY0EYZj8oJZtx7gAdzXtPwci8Sx+BNL/4SS70y4ZrO3+y/YoWQLF5S4Dbict9OKAOyooooA8bH/J7Tf8AZOB/6cjXsleNj/k9pv8AsnA/9ORr2SgAooooAKKKKACiiigAooooAKKKKACiiigAooooAKKKKACiiigArxz9jz/kjCf9hjUf/SqSvY68c/Y8/wCSMJ/2GNR/9KpKAPY68W/bb/5Nu8Sf71t/6PSvaa8J/bk1fSrX4A63pdzqVpDf3TW/2e2eUCWXE6ElV6kAA8+1AHBfEX4heEdW/ZS0rwPpLN4g8RahpFpZ29hZ27SyRTKqfMwx8uCD7k9K2b7xF8QvgV+zR4RWPRdOnuYlhtrxr2di1o8rkqgjX7+BwfmGCe9eu/ADWNI1j4ReF20vUrO+NtpNtDP5EquYnEYBVgOVOQeD6VwP7dOs6Zp3wSks7u7hS6udQtjDBvHmOFfcxC9SAB1+lAGj+0T8UvGvw50zQNS0Xw9pt/Yale29rJK8zNOZHyxjSEYByqkBi/BIyKzNa+J/xV8I/EjwlB408PeH7bwz4pvlsYIbSZ5LqxkYqFEshOxjzk7RjggHjnnv2vfFXhu6+H3w7NvrunS+Z4hsbxdlwrfuEVw0nB+6CcE+uRVr9rXxR4bfW/hPs1/THCeKLa9cpcowW3BGZSQeE5+90oA7X4h/Enxd4c+N3g3wXHo+lpouv3LILxpWkndUUbhsGBGcsMHLZweBV7xV4+8Qah8UD8NfAUOmrqVraC91XUtQVpIbONjhFWNSpkdvTcoHc1wH7Qni7w1D8d/hBu1qwZIb+SeaRbhCkUbqoR2bOFU5BBPUc1QXU4vhd+17q+teJJPs/hzxpZRraapI3+jpKAuEL9F5HrjkGgDtvBvxS8U2XxRvfhZ4+03Tf+Ega1a70e+sS0VtqKAEhdrlijcHuejenPPeFvip8ZvFnjnxl4N0nwn4YttQ0WaOL7TPdSNa2efMyXYANMX2qVCquBuye1GrrZeP/wBrnw34g8O3UV5pHg/SpW1LUYmDW4lfzAsQkHBOHycHjBqj+zp4o8NyftBfGa4Gu6csVzfQPbu1yiiZIvO8xkJOGVepI4xz0oA9D/Zw+I+u+PtH16z8V6fZ2PiHw9qkmnXyWhPlOV6MoJJHIYdT0znnjuPGd34otLCJ/Cum6Tf3RkxImoXrWyBMdQyo5Jz2xXhf7IuuaLefEX4txWurWU0l54lkuLZEmUtPFul+dB1ZfccV7t4v8KaD4tsYrHxBYtd28UnmIqzyRYbGM5RgaAOS/tv4x/8AQpeCf/Chm/8Akeuh8E3/AI2vJ7pfFmjaFp8Sqpt207UnuSx53Bg0abe2MZ71h/8ACk/hn/0L0v8A4M7r/wCO1v8Ag3wL4W8HzXM3h3TXs3uVVZi11NLuC5xxIzY6npQBz37SHgm78f8Awh1jw/p97FZ3v7u6tpZW2pvicOAx7A7cZ7Zz2r510L4pap8dbDQ/hB4nksNAvvtMcuqahLICNQSBwUW3HTzHZcnnbgEjrge4ftg2+vXPwJ1eLQY7mUmWE3yWwJka1Eg80ADkjHUf3c15x+0fZfC/xr8L9C1TwTqOnyeJrT7PF4aj0x1a5YZG2Exr8wUDnn7hGfXIB6Z+0f4K8e+MPCulaR4Dv9IsksruO7nW+ZiZjFgxIBtKkbhk7uDgVznwS+Mviu6+IEvwt+LGhRaP4rVGktLiAYhvFAzgDJGcAkFSQcHpiu18S/Fjwr8PZ/D2g+PtUfT9S1CxWRrl4i0G9QA+5x0O7NcnLLpfxU+PPhDxN4SIvNI8IxXMl5rCRkQ3EkybEt43I+fblmJGQM46mgD3SvlXxK3xI/4bL0VEPhdtVHh+f7GGkn+zrbmSXlvl3eZgcgce9fVVfMniTxb4XT9uXQrl/EOmLbweHJbSaY3KeXHNulPls2cBuRwT3AoAh8Z3HxUP7U/g+xn1Dw01yNKuZrC1Hni1jPl7ZGc43MxwcHHA49a+nLP7QLSH7YYjcbB5piB2b8c7c84zXzn8ZPEmi+FP2q/AviTXr1bPSRol2ouipZGZgdqrtByTkYx6iuu1/wCC+g+OdUk8WyeKPG+nHU1Wf7NDqTwJGCowBH/Dx2oAxP22f+RT8D/9jlY/+gyVR/bBurux8Y/CK8sNPfUruHxIHgtEcI07gx7UDHgZPGTWb+2E2i+EPhp8PfD8msNKdM8Q2Mn+lXHmXLwRJIGlbu3u3qa0P2qdZ0uPxD8H/FX26KTQrTxGlxcahCfMgjjDR/MXXIxwfyNAC3vxh+KfgD4iaLp3xY8M6Jb+HdemENteaW7t9kkY/cdiSGIyM8LkZIzjFUP2kT48/wCF4fDRYZPD3kf2xJ/ZCOZs7tgyZyBxxxhQa0v2hb7TPitrHg3wF4LvLbWrsatDqV9dWjCaGxtkB+d3XIBboFzk81X/AGlvFHhu0+OXwphudc0+KTT9WkkvVadc2ysoAMn93J9cUAfQPhwa1/Y9ufEQ0/8AtTb/AKR9hLGHOf4S4DY+taNQ2N3a31pFeWNzDdW0q7o5oXDo49Qw4IqagArxz4H/APJZ/jJ/2GLL/wBJRXsdeOfA/wD5LP8AGT/sMWX/AKSigD2OiiigAooooAKKKKACiiigAooooAKKKKACiiigAooooAKKKKACiiigAooooAKKKKACiiigAooooAK8bj/5PXm/7J0v/pxNeyV43H/yevN/2Tpf/TiaAPZKKKKACiiigAooooAKKKKACiiigAooooAKKKKACiiigAooooAKKKKACiiigAooooAKKKKACiiigArxz4xf8nCfBX/r71f/ANIxXsdeOfGL/k4T4K/9fer/APpGKAPY6KKKAPHPih/ydB8HP+uGuf8ApLHXsdeOfFD/AJOg+Dn/AFw1z/0ljr2OgAr5P8fePPBq/tv+EdSPiXS/sFjpElndXYukMEMxExCvJnap+YA5PBODX1hUBsrM5zaW5z1/digD59/bD0/VoZvAHxQ0SyfVLTwpqgu7xLYb2MDNG3mDH8P7vBI/vA9ATVf9orxd4b+LXw40nwX4B1S31/WPEF7bSxQWjB2tYUcM8k4H+pAHB3YOTX0gVUpsKjbjGMcYqvZ6fYWbM1nZW1uW+8YolUn64FAHzD8YPEPhbQP2lvhNY3XiLTok0K1lt7+R7hQLYlAE805wmcZ+bFa/7Wl5qHhXxl8Oviza2U2qaLod1It99nwwjjlAAf05DHB6ZAGRmvoqS0tZGLSW0LsepaMEmnyxRSwmGSNHjYYKMuQR6YoA+S/j78VPCfxE1D4YJ4RkvdQtovF1lJPeG0kjhhfcuISzAAyYbOBnAHvXT/HzXNO8C/tQfDnxx4kkktdBXT7yzluxEzLFIVYDO0H++OOuATzWt+0z4c8U65f+CrHwf4Fv9QtdD1231e5mt5rWGFkQ8xoHlVi/1UDpye3tkCw6vpdvNqGlNCZEWRrS8SN3hYj7rbSy7h0+UkehNAHzMPiRoOrfteaBr1vbaqukT6BJa2d0bCVjdbmJEqRqpfyyfl3MB3PTmsP4XfELRfgv4t8S/D34saKLOFtTnv8ATdT+xeakscjE88ZIPGCM4OQcV9fJbW6SiZbeJZAoQOEAIUds+ntTLuxsrxla7s7e4KfdMkYbH0zQByXwh8Q3XivRLzxANCfRtJu7onSYZoPKnktwqjzZF7bmDED+6VrzH9tDQ9c/s/wb4/0PT59RbwjrC3t1bQgljESjF8DqAYwDxwGz0Br6DAAAAAAHQCggMCCAQeoNAHzb+0P448L/ABW+D1r4T8B6lDr2teJLi2+zWVqQ81uolVnedRnygoByWwM96yv2uNV8P+HfCXw68JXOu2B1HStVsGngEoMiQxKAZWUcqvGcnGe1fT1pp9hZu0lpY21u7feaKJVJ+uBUktrbSvvkt4nbplkBNAFbQtY0nXtNj1LRNTs9TspMhLi0nWWNiOoDKSMivBf2zL230fVvhZr2os8Omad4qimvLkRsywoCjEnA9FY46nBxX0NFHHEmyKNUX0UYFJNFFMmyaNJF/uuoI/WgD5X+P3xH8H638QPg5qdvq8VtbweIPtcv2v8AcvHbCRFWd1PKRvjcpfBKnOKufHTxl4Sb9pr4UTr4m0hobF52vJVvEKW4kCFN7A4XcMEZxwQelfTL2lq5y9tCxxjJjB4pDZ2bHLWsBPqYxQB8nv41sfg3+0F4tTx9oqzeFfFtyuoadqsdsJlQ7R3x8wwcEDkcHBzXunwh8ZQ+ObvVdZ0HRWsfCqCODT7uW28mS+kBYySKP+eWCgXPJIY13l3Z2d3GI7q1gnQdFkjDAfnUsUaRRrHGioijCqowAPpQA6vmP9s3Qdd0DxB4U+L/AIMUJremXK6fOQuQ6SEiPcO43MVx/t19OUyaKKZNk0aSLkHDLkZHQ0AeS6r8Nr6L9mPU/AVjtk1i80uVp3brNdyfvJCT3JckA/SvK/g/+0D4J0nwPbeGvGHhi8g8ZaPGLE6fBpYea8kX5VCADhjxkHH419Y1WNhYm7+2Gztzc/8APXyhv/PrQB8uftGeJ7O31b4KQeJr7StM1q11y2v9Us45AFsY8xklh/Co6ZOM4J7Gr37RPjPwjJ8e/g/LH4n0iSKxv5ZruRLxGS3jkEJRnYHChhyCcZHPTmvpmW2tpX3S28Tt6sgJpps7NjlrWAn3jFAHzp8SvHHhKH9rz4fM/iDTPLtdNuoLiUXSFInmUeUrNnClgQRn1HrWDpvjn/hRf7RXjGz8cW1zb+GPFdyL+x1JI2kRXx3xyeDggZIIHHNfVJs7Rm3NawFvUxjNF3Z2l4gS7tYLhVOQJYwwB/GgDzLQ/iXa+KPC3ijxdKRo/gqC18jT73UV+zm7ba2+YbukZLIig8kgnuBXhnwntF8efsL6x4K8N3ltd+IbVp5XsFkUzfLdeco2ZyN6jCk8E/SvsQwwmHyTFGYsY2FRt/KkhgghJMMMcZPUqoGaAPl74cftFeCbrwTaaVfeFbpvHdvEtidJg0sM9zcKNmVwPlGRlgcFeRg4r6Y0D7cNDsP7Tjhivvs8f2mOEfu0k2jcq+wOQKkSwsUujdpZ263B6yiIBz+PWrNAHzr4GtDoH7bnjG2uldf7b0WO8tHI+VwpUOB9Dkfgak/b217RbX4H3mg3Gq2ceq3lzbSW9kZR50iLLksE67Rtb5unGM5r0n4p+BbnxBqGjeK/Dt1DY+K9AkaSwmmz5VxGwxJbzY52OO4yVPIB6V1ekNJqWlWt5q2jCwvXjHnW0xSVoW7ruXIIz0I60AeIftLa5pHir9kzW77wzqVrrVtHFaGR7GUTCPbJEzBtudpC8kHBA64rV8P6f4J+Ovwx0WyW5106fo8NuBd2zSWiSzCHa6K3Bfb0PGMkYJr2hLeBI2jSGNUb7yhQAfqKdFHHEgjijWNB0VRgCgDhfhX8KvDnw5nvptCutXna9VFl+23rzgBScbQ3TrXeUUUAeNj/AJPab/snA/8ATka9krxsf8ntN/2Tgf8ApyNeyUAFFFFABRRRQAUUUUAFFFZ3ifW9N8N+H77XtYuVtrCxhaaeRuygdh3J6AdSeKAKHinxn4a8Mano+m63qkdreazci10+AqzPNJ6AAHA5HJwORzzXQV8ffEPTNa1L4k/C74jeKUubXVNc8TQrZabI2Bp1gOYoivTzW++57E47V9g0AFFFFABRRRQAUUUUAFFFFABXjn7Hn/JGE/7DGo/+lUlex145+x5/yRhP+wxqP/pVJQB7HVO/0rS7+VZb7TbO6kQbVaaBXKj0BIq5RQBV0/TtP09XXT7G1tA5y4ghVNx9Tgc0l/pmm6gyNf6faXbIMIZoVcr9MjirdFAGa/h/QXVFfRNNYRrtQG1QhVznA44GST+NEnh/QZNvmaJpr7ECLutUO1R0A46e1aVFAGbL4f0GUhpNE01yFCgtaocADAHToKn1DS9N1G0FnqGn2l3bjGIpoVdBjpwRirdFAFWw03TtPszZ2Nha2tsc5hhhVE568AYqvH4f0GJt0eiaYjbSuVtUBwRgjp0IOK0qKAKFnouj2U4uLPSbC2mUECSK3RGAPbIGav0UUAFFFFAAQCCCMg1m2Ph/QbG8N5ZaJpttcnOZobVEfnr8wGa0qKAKep6VpeqKi6lptnehOUFxAsm36bgcVPaW1vaW6W9rbxW8KDCxxIFVR7AcCpaKACst/Dvh+RmZ9C0tmZizE2kZJJ5JPHWtSigCrdadp915P2qwtZ/JOYvMhVvLP+zkcfhVqiigCnfaTpd/Kst9ptndSKu1WmgVyB6AkdKVtM01tPGnNp9obIDAtzCvl4zn7uMVbooApaVpGlaTG8el6ZZ2KOcstvAsYY++0DNR3OhaHczvPc6Np00shy7yWqMzH3JHNaNFAEdtbwWtulvbQxwQxjakcahVUegA4FSUUUAFeOfA/wD5LP8AGT/sMWX/AKSivY68c+B//JZ/jJ/2GLL/ANJRQB7HRRRQAUUUUAFFFFABRUGo3ltp9hcX95KIba2iaaaQgkIijLHj0ANfMPxb+O/ga9+JPw4uvDvj7OlWupSPrHkNMkYiKjHmLtG4Z7YNAH1LWT4t8SaD4S0ObXPEmqW2madDjfPO2Bk9AB1Yn0AJqh4B8e+EPHlrdXXhHXINWhtJBHO8SOoRiMgfMB2qPxh4H0fxbrui3+vRre2mkNJLDYSoGgkmYALI6nhigB256Ek0AZnw++MPw38fanJpfhXxRa319Gm825R4nZfVQ6jdjvjOO9dD4z8WeHfB2kjVPEmqQ6fbPIsMZYFnlkboiIoLOx9FBNeBfHLwbpkX7THwpvfCFjBY6/cXkk+pm0UKWtIdmXkUDGCvmJuPXgc8Yv69cS+Kv249F0O9Dyad4V0N7+3hK5T7RIMGQ/TemD2KigD2fwX428M+MVvBoGomeaykEV3bSwSQTwMRkB4pFV1yOhIwa6KvnT4qXp8JfthfD3UtPzG3iSzk03UFXIWZQ2ELDuQWBz7Cvoi4aSOCR4ojLIqkrGCBvOOBk8DNAHK+O/iH4d8H3UNjfm+vdTnge5i0/TrV7m5aFPvSbF6KOmSRk8DJqX4aePvC/wARfDv9u+FdQ+12iymGUMhR4ZAASjKehwQfTmvAfBnirxlJ+1j4zu2+H19NfHSrSBtPGqWu61iG0h2csFOc7sKSRmm+DvEXijTf2qdY0fTPhlDptvDo0s6aRZXdtESZ5oC95M4OxpG2ICASQAAM4JIB9UVxfij4oeD/AA74y0nwfqF/K2t6rOkNvbRQM3LdGZsbQPxz7V2leCftKKv/AAt34OtgZOvnJx/sigD0S4+KnguL4kWnw9XUJpvEFwzjyI7d9se1Sx3OQF6A9Cea7evmj9oHWYfDf7U/w51qSwvb4xaZdKlrYwebPcSNvCoijqST16Dqa6v4efHw6z8TB8O/GngfU/BWvXCl7CO6nEyXIAJxuCrgkBsY3KdpGc4BAPSvG/jTQvCEVmNVluJLu/kMVjZWkDT3F04GSEjUZOByScAdyKzvhf8AE3wn8Rre+bw3dXBuNPkEV7aXVu0M9u2SMMre4PrjHNeHeL/FHi4/tieGn/4QW/kuLTQrpLTTxqNqGnRnlBnDl9qqQoO0ndx07V9FeGtF0uzefW7fw9aaRqurJHNqXlonmtIF+7I6cOVyRnJHpQBtUUUUAFFFFABRRRQAV43H/wAnrzf9k6X/ANOJr2SvG4/+T15v+ydL/wCnE0AeyUUUUAFFFFABRRRQAUUUUAFFFFABRRRQA2R0jjaSRlRFBLMxwAB3Jrwvxj+1d8I/DuqSadHf6hrUkZw8um24kiB7gOzKD9Rke9e1a5ayX2i31lEVEk9vJEpboCykDP514j8Mf2V/hj4Y0GGHxBpUfiXV2T/Sbu7LeXuI5EcYOFUdict79gAdr8I/jT4B+KDSweGdTkF9Cu97K7j8qcL/AHguSGH0JxXotfnha6Ppfg/9trT9F+HNwxtINWjjWNJCyx7l/exbv4lHPXPp2r9D6ACiiigAooooAKKKKACiiigAooooAKKKKACvHPjF/wAnCfBX/r71f/0jFex1458Yv+ThPgr/ANfer/8ApGKAPY6KKKAPHPih/wAnQfBz/rhrn/pLHXsdeOfFD/k6D4Of9cNc/wDSWOvY6ACiiigAooooAKKKKACiiigAooooAKKKKACiiigAoorjPjcurL8LfEF5ouu3eiXljYT3iXNsiM5McbME+YEAEgZPXGcY60AdnRXytrGreMJ/2HtL8XWXjPVrDU7exea4mjYNJdlrgrh3bLDAJxtIPT0xXvnw21izbwJ4Ttr3VYG1K40a0k8ua4BmlJhUlsE7mJOeaAOtorgP2gfHEvw/+E+u+I7F7b+0reACzSZhgyMwUHHfGScd8V5zffDb4gX0Ph7xf8P/AIq6gNZS2WbUoNVujPbXTMgYDyl+VMnKkYHHQgigD6Forifgv49g+IfgqPWDbfYdStpnstUsS2Ta3UZw6fToR7EV21ABRRRQAUUUUAFFFFABRRRQAUUUUAFFFFABRRRQAUUUUAeNj/k9pv8AsnA/9ORr2SvGx/ye03/ZOB/6cjXslABRRRQAUUUUAFFFFABXmP7QHgTxd48sNBtfC+vadpi6dqKX1zFfQGWG5aPBiV1AO5QwztPB4PUCvTqKAPjb48aJ8a7Xxj8OY/EXjPw3fXU2uomlywWDRi3uOMO4x8y+36V9beFIdbtvDljB4jvLa91dIgLu4t49kcj9yq9hUHiLwr4f8RX2lX2taZFeXGkXIurB3ZgYZR0YYIz+ORW1QAUUUUAFFFFABRRRQAUUUUAFeOfsef8AJGE/7DGo/wDpVJXsdeOfsef8kYT/ALDGo/8ApVJQB7HRRRQAUUUUAFFFFABRRRQAUUUUAFFFFABRRRQAUUUUAFFFFABRRRQAUUUUAFFFFABRRRQAUUUUAFeOfA//AJLP8ZP+wxZf+kor2OvHPgf/AMln+Mn/AGGLL/0lFAHsdFFFABRRRQAUUUUAR3XkC1lN15fkbD5vmY27cc5zxjFfP/xa0fwrrXxH+HOraC3hR9M0jU5JtVZbm1jCxFRjKkgvyOgBr36/tLa/sbixvIVmtriNopo26OjDBB9iCa8t/wCGcPgn/wBCDY/+BE//AMXQB6D4Yl8NTQTN4abSmh3DzTYbNu7HG7Z3rO+JnjrQfh/4Zk1vXLhVBYRWtuGAkuZm4WNM9ye54A5PFSeAfAfhLwFYXFj4R0WHSra4kEsyRu7b2AxkliT0qp8QPhl4F8fXFrceL/D8OrSWiFIDLNIoQE5OArAUAec+CfEngnw7far8QPHHjPQrzxjqcKLJb2l2s5srfcfKsrZFyzcg5wMu4J9Ky9cil8K/tv6Nr19lNN8V6E1hbTuMKtxGAfLyehOxMepeu70j4AfB7SdVtNU0/wAD2MN5ZzJPBJ50zbJEIZWwXIOCAea7Txl4U8P+MNJGl+I9Miv7VZVmjDEq0Ui/ddHUhkYeqkHrQB4d8TrH/hMf2xPAenaeTJ/wi9lJqOoyJyIQWyisexJUDHuK+i65/wAG+C/DPg+O6Xw9paWj3knm3UzSPLNO+MZeRyXb8TxW9NGssTxPna6lWwSDg+45FAHgfgB0/wCG1PiKu9cnRrLAzzwiZqlbanp2kftweKL/AFS+trG1i8HI0k08oRVAeEk5PoAT+FekWPwU+Gljr39vWfh2SHVS+9rxdSuvNc5B+ZvMywyBkHIPetTxN8MfAPibxRZ+J9e8L2GoavZhBDczKSQFOVyudrYJ/iBoA4fXPAHxqv8AW72+0j44mw024uHltbUaFBJ5MTMSqbiMtgEDJ64rC/aGWWz+JHwUjv7xZ5otaCzXDAJ5jhFBbHQZPOPevoSuL8a/CvwH4z1iLWPE2hHUb2FQsMrXk6eUB0KBXAU+4ANAHl/xamih/bH+FpllSMHTrtQWYDJIfAo+Pdpb+IP2kPhJpWkxrPrGm3U2oX5j5MFopQgvjoCysBnufevV/F/w28E+LrCxs/EWgQagtgFFrLJI4mix0xKGD+/XrzVrwb4G8K+EHupdA0lLe4uyDc3MkrzTzYGAGlkLOQMcDOBQB5D4pZP+G7PCK71z/wAIrOMZ5zunr6Brz2++C3w1vvEL+Ibrw9JJq7OX+2/2jdCZSc/dYSZUcngYAHFd/BEkEEcMeQkahVyxY4AwOTyfxoAfRRRQAUUUUAFFFFABXjcf/J683/ZOl/8ATia9krxuP/k9eb/snS/+nE0AeyUUUUAFFFFABRRRQAUUUUAFFFFABRRRQAV86/tr/GLUfh/4btPC/hovHruuI4+0r1toRgEr/tsTgemCfSvoqvm79sL4a+GfFWueHPEOuePtM8JS26tbRfbRn7Q24Mu0ZHTnP1FAD/2Q/gGvgO0j8ceKG+0+J7+DdHE3Iso3GSCTyZDnk9unrX0dVPRBINGsRNdRXcgt4988X3JTtGXX2PUfWrlABRRRQAUUUUAFFFFABRRRQAUUUUAFFFFABXjnxi/5OE+Cv/X3q/8A6RivY68c+MX/ACcJ8Ff+vvV//SMUAex0UUUAeOfFD/k6D4Of9cNc/wDSWOvY68c+KH/J0Hwc/wCuGuf+ksdex0AFFFFABRRRQAUUUUAFFFFABRRRQAUUUUAFFFFABXKfGL/kknjD/sBXv/oh66uuX+K+m69rXw91rRPDdvp81/qVnLZqb65eGKNZEZC5Ko5JGc7cDPqKAPnqf/lHRF/2Cv8A26NV/GvwK8NN+zrZ+N9LutTh8W2Wi2+qR6nJeO0jsIUby+T8qAcKBjGBXeeHPhP42uP2Z7v4ReJLjQ7O5jtvIs9Qs7iS4SQGVpPnRo0KY4XILZ68YwVfwZ8YfEfw0sPhnr6+F9E0xbaOx1HVtPvJZ5p7VFC7IoWjUIzBQCxY98DtQBxXxkW18a/sW2HjzxBYW914gGlW+y7YEuhMoBI9z1/E1778JPC3h7w14QsW0HSbfTzeWkEtx5Wf3jeWBk5NcZ8cfhz4m134QxfDLwBYaFb6YbeKBrjUL2SNoUjIICokTbicD5iw78Gu58AN4i0vwbFD40tNG06XTrdUaaxv3nheNEG6Ri8aFOh4+bAGc0AeNfs1TNZftG/GnQ7cMtidRjvAmflWVnk3EfXd+gr6Prwn9lHRbq8vPG3xTvYZIB4y1Z59PRwVP2KNn8p8Hpu3HHqAD3r3agAooooAKKKKACiiigAooooAKKKKACiiigAooooAKKKKAPGx/wAntN/2Tgf+nI17JXjY/wCT2m/7JwP/AE5GvZKACiiigAooooAKKKKACiiigAooooAKKKKACiiigAooooAKKKKACvHP2PP+SMJ/2GNR/wDSqSvY68c/Y8/5Iwn/AGGNR/8ASqSgD2OqusajZ6RpV3qmoTrBaWkLTTyN0RFGSfyFWq82/aghu7j4AeMo7JWaX+zJCQq5JUctx9M0AcH8MNS8bfHW7vvFtx4h1Twt4HiuXt9LsNMfybm8C8GSWXGQPYd+O3Ot8RvCPjzwpFpureDfG/iK/wBMTUrRdU0y/lN1I0BmQM0UmN64z8y8gjPSrf7F+oWN9+zp4aSzZC1os1vcBf4ZRKzEH3wyn8a579qvxZ8QPA2seFp/CnjSeyt9f1NbCS1l0+1mSDO0b0LR7/4jkMT7YoA9+v7y0sLKW9vrqC1tYVLyzTSBERfVmPAH1qvoet6Lrts1zomr6fqkCNtaSzuUmVW9CVJGa8A+Jh17V/j74M+HtzJp/iKDT9Ck1YxazL5EV9d7ygkdIU2syhSVXZgZY1peCfhP4q8O/Hc+PYJvDfhzR9Qtnt9R0jTJpClxJ5bESAMqru3BWOAPuk9zkA9kv/FXhfT9VXSb/wASaPaai+NtpNfRpMc9MIW3c9uK0NRvrLTrN7zULy3s7ZMb5p5RGi59WPAr431zSdDt/gl8Q9H0HTJPiDdJd3V9qXiySCO1gtpR822ORizzOmM4jG3LHlc1f+OdlZ63+xx4O8VXkJbWIIbGCG5LsWRWbaepweg6+goA+s7TWNIvNRn0201SxuL23VWmtorhGljU9Cyg5APbNXq82+Ffwj8FeDdSi8VaLZ3S6xd6dHBdXM13JIZgQpLMGONxIGTUvxo0fTdWXSjqHwzvfG/lGXYLeeCP7LnZnPmyJndgdM/d7UAeiUV86/8ACH+HP+jZda/8DrH/AOSa9M+DOk6fpNhqKWHw5uvBKySoWiuJoJGuSAfm/dSPgDpyR1oA1fiz4ysvAHw91jxXfbStjblooyf9bKeET8WI/DJrwr4YeEfij4svdP8AEkH7REeraWLmOe+stPG7auQzQ5z8vHHIHHavobxb4X8PeLdLGl+JdHs9Wsg4kEN1EHUOAQGAPfk8181fEX4aW3wQ+J3g7x98N7mbTdO1XXLfSNT0lpmaJxO2PlBOSMBjt5wQpHsAesfEfQ/iH428Ytomh+KLzwd4b06CN5760jBub+4cMdiE9ERdufUtjtXEfA3xF8RPC/xz1j4ReOddfxLbiy/tDT9RkGZVTIwGPYEAjB6EccGve/EuuaX4b0G813WryOz0+yiMs8znhVH8yegA5JIArzf4M+G9T1TxbrXxc8UWEthqeuRpbaXYTf6yx05OUEg7SOfnYfw5xnqKAMHTNc1r4tfGXxNoNn4g1XRPCfhULbMdLn8mW9u26lpBkhVwcAenNafwB8aa5P4r8WfDHxZeyahq3hm4H2a/lUB7y0f7jPjguOMnvkVyX7F6eT4n+LFvNG0V0PEjMyOMEKS+OKPhoks37cPxBuIctbw6VFHKynhXIjwD78N+VAH0bc3EFrC01zNHDEuNzyMFUdupr5m8NH/heGn+ONUv/HN3ot3Za3PY+H2s9R8qC1ihVSkoRWHmb85YknI6Yr6Q1zStN1vS5tM1iwt7+ymx5kFxGHR9pDDIPBwQD+FfNv7I3gTwXrGj+OJtU8LaPeyQeK761iaa0RykO1R5YyOFwzDHuaAPQ/2dfiFD4n0i+0O78R2euXWhTpp51VXCHUpApLSKpOcdgf4sE969cr5e/ZQ0Tw3p+pfE7Xj4dtZrnRfEV19jaG1Vpoo13/u4vTjgAYrvvC3x/wBK8QeILDRofh78Q7KS9mWJZ7zRhHDET3dt5wPegDnPDMmuWv7Z2r6BdeJ9W1CxHhiS5giuJcpbvJJDnYowMDtxxUfwa1K+0b9or4qad4i8W31/pukWtn5dzql0AkKOokOScKoBcjPHAFWdL/5Px1X/ALE8f+jIq5nw74E8OeOv2uPipbeKLWW+srSOxkWzMzLDK5gjAMiqRvxzgHgEk9aAPpvTtW0vUtOGpadqVneWRzi4gnWSI46/MDjivArjUrf4rfGTxr4S1bxTe6Zomh2sNvp66fqH2cPcScmYspy7A4AGce3NY/wb8KQfDv8Aab8V/DTTJJLjwlqmirfrYTsZEiy23ac9f4xz1BGc9ab8EvBHg+b9pf4oWUvhjSXttLltWsIjaoVtjgHMYx8vIB4oA9y+D3hrxJ4S8FQ6H4o8TP4jvYZZNl46kN5RPyKc8kgV2NFFABXjnwP/AOSz/GT/ALDFl/6SivY68c+B/wDyWf4yf9hiy/8ASUUAex0UUUAFFFFABRRRQAUUUUAFFFFABRRRQAUUUUAFFFFABRRRQAUUUUAFFFFABRRRQAUUUUAFFFFABXjcf/J683/ZOl/9OJr2SvG4/wDk9eb/ALJ0v/pxNAHslFFFABRRRQAUUUUAFFFFABRRRQAUUUUAFeE/tRfAOb4w3uiahY+IE0q505XhdZojJG8bEEkAEYYEfjXu1FAGN4G0CHwr4P0nw5b3EtxFp1qlusspyz7RjJ/w7Vs0UUAFFFFABRRRQAUUUUAFFFFABRRRQAUUUUAFeOfGL/k4T4K/9fer/wDpGK9jrxz4xf8AJwnwV/6+9X/9IxQB7HRRRQB458UP+ToPg5/1w1z/ANJY69jrxz4of8nQfBz/AK4a5/6Sx17HQAUUUUAFFFFABRRRQAUUUUAFFFFABRRRQAUUUUAFFFFABRRRQAVz/jbwpY+L7O307V7q9/stZN91YwyBIr0DpHMcbimeSoKhujZHFdBRQAyGKOGFIYY1jjRQqIowFA6ADsKfRRQAUUUUAFFFFABRRRQAUUUUAFFFFABRRRQAUUUUAFFFFAHjY/5Pab/snA/9ORr2SvGx/wAntN/2Tgf+nI17JQAUUUUAFFFFABRRRQAUUUUAFFFFABRRRQAUUUUAFFFFABRRRQAV45+x5/yRhP8AsMaj/wClUlex145+x5/yRhP+wxqP/pVJQB7HTLiGK4gkt541kikUo6MMhlIwQafRQB4N4Z+EPjT4V+K9Qv8A4UatpF14b1OXzbnw/rLyRLC3rDNGrEegyvTrnil+JPw2+JHxW17wzJ4k/wCEY8M6VoV+t8Fsrqa/uJnBU7fmjiUAhceoz36V7xRQB4r+0V8HNY8catonjPwPryaD4y0P5bW5kLCOWPOdrEAkYy3YghipGDVrwH4G+Jmp6wmufFvxPpd7NZW0sGmWGkRFIInkQxvcuxALSlGZQOgDHGMkV7BRQB8weGvgh8ZtL+Fut/C1fGnhS38OTLOLS4js5ZLuUOf9U5ICxo3cgOwyQD0NTeIfgv8AFvVPgTpnw3k1rwlM0EkDtI8k0UVqsJyiR7Yi0hbqzMVx0C96+maKAMfwamuxeG7ODxJb6bBqUUYjlXT7h5oTt4DKzojcgZxjjpk9a2KKKACiiigDhfjFpvxNv9N06T4YeINK0q/trrzLqLUod8N1Fj7hOxmXn0wTnqKyNG8F+N/E2t6TrPxU1DQXj0aYXVjpGixy/ZjcgELPK8vzOy5O1QAFJzkmvUaKAPCPjb4E+NnjDx3YX/hvWvBtt4e0mVZ7Gx1Dzn82fZ/rZ0ETKzKxJQZIGAetXPAfhH49y+NbC++I/jrQrrQLORpzZaMrxPNJtwiufKQmMHnBY57g8Y9rooA8k1H4feKPDHxU1Px58O/7IuF12AR6xpep3MkEbTKPknjdEfB/vKV57EVrfBb4cTeC21zXdcvoNS8UeIrw3mqXUEZSJT/DDHnnYuTgnrknA6V6LRQBS119Wj0mdtDtrK51EKPIivLhoYWORnc6o5HGTwpz04615F+zn4B+JHw7l1my8RDwpe6frGqTanNPY3twJYJJByqxvCA65C9XUgZ69K9qooA8Q+FXwt+IXgn4i+I7iPxNog8J6vrD6q6xW7tfSEknyTuGxE+bkgs3AwVya9voooA8Rh8AfEqH9pK4+J6J4TOmT2Q0xrQ6hcecLfcp8zPkbd/y529O27vUk3w++IXhj43+IviH4Nm8OatZeI4oUvdP1OWW1khMUaopSREcH7pJyB1xjvXtVFAHmfw4+HuraH4k8QeP/Ed5Zar4y1qMRbIWeO0s4V+5bxsQW25ALOVyf7o5zy/wy8A/FTwz8X/E/jbU4fBk9r4mkjNzbW+pXIe1VOAULW+JDjsdufUV7pRQAUUUUAFeOfA//ks/xk/7DFl/6SivY68c+B//ACWf4yf9hiy/9JRQB7HRRRQAUUUUAFFFFABRRRQAUUUUAFFFFABRRRQAUUUUAFFFFABRRRQAUUUUAFFFFABRRRQAUUUUAFeNx/8AJ683/ZOl/wDTia9krxuP/k9eb/snS/8ApxNAHslFFFABRRRQAUUUUAFFFFABRRRQAUUUUAFFFFABRRRQAUUUUAFFFFABRRRQAUUUUAFFFFABRRRQAV458Yv+ThPgr/196v8A+kYr2OvHPjF/ycJ8Ff8Ar71f/wBIxQB7HRRRQB458UP+ToPg5/1w1z/0ljr2OvAv2hfFOg+DPj58JfEXibUF0/S7aHWhNcNG7hS8ESLwgJOWYDgd63v+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EQ/5Pab/ALJwP/Tka9kr5THx0+FP/DU7eMf+Eti/sL/hCRpn2v7HcY+0/bvM8vb5e77nOcY9816b/wANNfA3/ofIf/Bfdf8AxqgD1+ivIP8Ahpr4G/8AQ+Q/+C+6/wDjVH/DTXwN/wCh8h/8F91/8aoA9f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vHP2PP+SMJ/2GNR/wDSqSpP+Gmvgb/0PkP/AIL7r/41Xmf7NXx1+FPhP4YLpHiDxbFY3w1O9m8o2dw/ySTuyHKxkcqQetAH1X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1458D/+Sz/GT/sMWX/pKKk/4aa+Bv8A0PkP/gvuv/jVeZ/Cn46fCnRvif8AE3V9T8WxW9jrOp2s2nymzuG89EgCscCMkYbjkCgD6r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ivIP+Gmvgb/AND5D/4L7r/41R/w018Df+h8h/8ABfdf/GqAPX6K8g/4aa+Bv/Q+Q/8Agvuv/jVH/DTXwN/6HyH/AMF91/8AGqAPX6K8g/4aa+Bv/Q+Q/wDgvuv/AI1R/wANNfA3/ofIf/Bfdf8AxqgD1+ivIP8Ahpr4G/8AQ+Q/+C+6/wDjVH/DTXwN/wCh8h/8F91/8aoA9foryD/hpr4G/wDQ+Q/+C+6/+NUf8NNfA3/ofIf/AAX3X/xqgD1+ivIP+Gmvgb/0PkP/AIL7r/41R/w018Df+h8h/wDBfdf/ABqgD1+vG4/+T15v+ydL/wCnE1L/AMNNfA3/AKHyH/wX3X/xqvMk+OnwpH7UsvjE+LYv7CPgpdNF39juMfaftpk8vb5e77nOcY980AfVl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Xjnxi/5OE+Cv/X3q/wD6RipP+Gmvgb/0PkP/AIL7r/41XE638UPAnxF/aJ+EcfgzX01V7G51RrkLbyx+WHszt/1irnO1umelAH0rRRRQB438UgG/af8Ag4GAI8jXOD/16x17B5EP/PGP/vkV5B8UP+ToPg5/1w1z/wBJY69joAj8iH/njH/3yKDDAASYowB32ipKiu7e3u7WW1uoIri3mQxyxSoGR1IwVYHggjgg0AM/0H/p3/SnrFbsMrFER7KK+QPhh8NPAWr/ALXXxJ0DUfCumz6TYWqy2lmY8Qwu5i3FVBwPvNgdBnjFafw7km8A/tkSfDnwbrV7d+FLqyaW702W4e4jsJBEzbVLElSCFOc5w+DmgD6t8iH/AJ4x/wDfIo8iH/njH/3yK5rxv4/8MeD7uxsNYvJm1HUCRZ2FpbvcXM+OpWJAWIHc4xVXwn8UPBHibQtS1rTdbjS10timoC6jaCS0I7SI4DL+IoA6/wAiH/njH/3yKPIh/wCeMf8A3yK8tuP2hvhJFo8+qr4qSeCG5e22w28kkjsgUsyIFyyAOvzgbeetd14a8XeHfEXhCDxbpOq28+izRNMLsttRVXIbdn7pBBBB6YNAGx5EP/PGP/vkUeRD/wA8Y/8AvkV5x/wvT4bR/Z57rWLmy067dktdUurGaKxuCvXy52UI3Q9D2ro5fiF4LTwj/wAJaviKxl0Uv5aXUT71kfONiAcsxPAA5NAHSeRD/wA8Y/8AvkUeRD/zxj/75FcV4N+LHgrxV4jm8N6ff3NtrUKeYbDULOS1nZcZ3KkigsMeldzQBH5EP/PGP/vkUeRD/wA8Y/8AvkVwXij4yeA/D2oX1jdX97dyad/yEHsLCa6jsz6SvGpVD7E1tz+PPCkfgtfGUerxXWhuAVurVTMGycYAQE5zxjHWgC7rGveF9GuoLXV9Y0jT7icgQxXNxHG0h/2QxBNaZjtQgcpCFP8AFgYr5L+BR+Hnxe8PeJ9H8cRC/wDEfiPWLh/tLWzfaY405i2SlSI9ijheB1GOTn6VsvA/hyHwBZeB76wTWdGs7WO2WLUlWcyKgAUtkYLDGcgDB6YoA30jtXGUSFh7AGneRD/zxj/75FfEf7JWtXnwz+Lcfh3Uh5HhvxsZ/wCy2Lkos0M8kSDJ/iJRkI/2kr6s+NHiqbwl4BvLywQy6vdstjpcI6yXUp2RgfQnP0FAHWgWZbaBAW9BjNP8iH/njH/3yK+Sv2DPCemjU/Gt9rum6fqHiDS9XEK38sKySRPht5jYjK5bPIwTXvni34ueCPDWqXmm3l7eXl1YJ5l9Hp1jNd/Y165lMakJxzzQB3PkQ/8APGP/AL5FI0VuqlmjiVQMklRgCuI8QfFnwbpvwzfx/Z6h/a+lFWFv9gUyvNIAT5YA6H5TnONuCTiuS+Cvxg0Hxd8IxrHi/VoYLjyLibVDLE0cMETzuqJvwFOEKKMcnHrmgD1rSbzR9WtBeaXc2N9bFiolt3WRMjqMrxkVb8iH/njH/wB8iuB+Ai/Dq1+HIf4a5j8Ni6nYO5kwXB+dsyc4469MCql38d/hrazKZtYuRYNcfZxqgsZjYeZ3X7Rt8v8AWgD0nyIf+eMf/fIo8iH/AJ4x/wDfIrkPH3xR8B+BrG2vPEniK1tUukElsiZledD0ZFUEsPcVlwfHD4Y3Hje38HweJopdTuZvIhZYnMEkuceWJcbC2eMZ68UAeh+RD/zxj/75FHkQ/wDPGP8A75FSVy/jTx94Y8I3drY6teSvqN2C1tYWlu9xcyqOrLFGCxA9cYoA6TyIf+eMf/fIqnrN/oui2TX2sXlhp9qv3prqRIkH1ZsCsXwB8QvCXjqxurrw3qguTZuUureSNop4GHZ42AZeh6ivnu++J3gPxN+1DcSeJLiPUvC+n+GjHp0N1YvLGtzI6GRxGV+8UJXcR0GM0AfUOmXOlapZR3umz2d7ayDKTQMsiN9GHBqz5EP/ADxj/wC+RXFfC34eeFfhfo+rR+HHvIdOvrlr+SK4l3pb5H3UGBtUAd8ngZJxXnfgX4+aJ4v+LniDw3JLdQaLHDDa6fG9pIJLmVyQ78DcoIIxnHHNAHtttfaLc6jcabbXdhNe2yq89vHIjSRK2dpZRyAcHGfSrnkQ/wDPGP8A75FfKnwr1jwT8Kfj18XXvZoNH0qM2awQIGdnY72KxoMsx6nAzX0R8OPH3hX4haA2ueFNTW9s45WhlJRo3icclWVgCpwQeexoA6PyIf8AnjH/AN8ijyIf+eMf/fIrzfVfjt8NdMvhBd61OLY3X2T+0UspWshN3T7QF8vI788V6TbzRXEEdxBIksMih43Q5VlIyCD3BFACeRD/AM8Y/wDvkUeRD/zxj/75FSUUAeMCKL/htdl8tNv/AArkHG0Yz/aVex+RD/zxj/75FePj/k9pv+ycD/05GvZKAI/Ih/54x/8AfIo8iH/njH/3yKkooAj8iH/njH/3yKPIh/54x/8AfIqSigCPyIf+eMf/AHyKPIh/54x/98ipKKAI/Ih/54x/98ijyIf+eMf/AHyKkooAj8iH/njH/wB8ijyIf+eMf/fIqSigCPyIf+eMf/fIo8iH/njH/wB8ipKKAI/Ih/54x/8AfIo8iH/njH/3yKkooAj8iH/njH/3yKPIh/54x/8AfIqSigCPyIf+eMf/AHyKPIh/54x/98ipKKAGCGEHIijB/wB0V47+x9FG3wZTdGh/4nGo9VH/AD9PXsteOfsef8kYT/sMaj/6VSUAev8A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Xj3wRjjb4y/GRWjUj+2bLgj/p1Fey1458D/wDks/xk/wCwxZf+kooA9f8A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vHIoo/+G1Zl8tNv/Cu1ONox/yETXs9eNx/8nrzf9k6X/04mgD2D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rx74wIiftCfBYIqqPter9Bj/lzFey1458Yv8Ak4T4K/8AX3q//pGKAPY6KKKAPHPih/ydB8HP+uGuf+ksdex1458UP+ToPg5/1w1z/wBJY69joAKKKivY5prOaG3uGtpnjZUmVQxjYjhgGyDjrg8UAfIuieE5/GH7Wnxc0u18RavoNz/ZymG50+fyyHKxAbxj5lBIOMjp1rb/AGNLnS/C3inxH8OPE2iwaf8AEC0ldptQclpdUg3Ftwdjk4yDx1XBPINeheFvgfN4e+JGoePrT4ieIZdZ1PA1Bpbe2MdwmVOwr5eFHygDGCB0rU+LXwZ0L4geJNH8UDVtU8P6/pR/cajpjKkrL1CtuBzg8j6kd6AOa+JN9p5/aI0S18J6QdT+IMWlSAS3V0Y7GxtWPMkqgFmY84C1z37N1pqdt+0R8W9P1y7s9QuSbSa4eC38uJ5CXOQhJx+fbNdh4m+BEeueKtM8XN4/8S2PiSztfsk+p2Rihluos8BgqgA4JGQBmm+Gv2e9C8NeNdR8VaH4p8R213eAOEkuRMizgECZt4PmkbmID5ALHjpQByn7F+jaTJofxDuJNMtGmfxNd2buYVLGAImIv9wbj8vTmuV+Cmi3viD9iPxhoWn3aW0hu79IWlkCIFXYxQseAp5BJ9a9h+GnwYuPh9pGs6Z4f+IOvLFqsrXEjTW9tI0dw23dKpMfUquMHjnOM15z8TPBmm/A79nbxLoq69rWtaRrL/ZUgukjC2005AacuihtoC52k4J470AZXiKXU/id+yx4T8C6J4P1pNbnWzhUz2RSCBIdubgyHA2MvIPfOK3fjqraF8S/gzod1rS6PZ27SL9sS3QxLdCIRq5Vvl5PHtmsmw8IeDtL8MwT6d+1TrFtZ29uojVNXgIUBeFWMHd24TGe1d/p3w7X4wfAfRtN+JUl7LqMZeWz1Ix+TdhdxEcpU9GZNpKkemeaALGvfC/TV+JfhXx74r8c393q9hcLZ6aot44hOzbz5ZCjLcFzn0Br1XxXcXdr4X1W609N93DZyyQL6uEJUfnivNvhZ8DdN8F63aazqPinXvFF3p8Ri0wanNujslIIYxqONxBxk9BkDrXrZGRg8igDwX9hyXT9U/Z+iZilzcz393/abP8AM0szNklz3JQr1rN/Y0tZNJ1T4naDZyOdG0/xCyWUf8Eed25V7dAo/AV19j8EU8PeI9Z1TwH4z1jwna61817YWsMUsG85y8YkU+W3J5HTtXU+Hvh7ZeF/Ab+FfCWqXujPIzSy6kFSa5llY5eVjICGdvUjjtQB5z+xBn/hWGsZz/yMF5/6HXvR6V5j8GvhK3wx8+20zxprWoaZcTPcTWV5FAVaVurhggYfQHFd74jsb7UtIms9N1i40e5kxtu4Io5HQZ5wJAV5HHSgD5Q8X+B7jxL+yRpXiTR1Zde8LalqGo2ckf3/AC1vpjKoI56ANgdSgrtvg94ub48eMvD/AIlktZY9I8JWKzTrIm1JdXkXaSo7qihiD6sK9P8AhT8O5PAegSeHz4p1TXdKPmeXb38UOYzI5eQ7kUM2SzHBJ6mneCvhtp3gfwFceE/B2oXOjia4luBeJFHJIjSPngOpU4XCjI6KO9AHjP7G0k8M/wAXJbVA86a7M0Sn+JhvIH51u/sL3ltqXws1i5lYTarNrt02qO/LvIxBBY9T8pHWup+EXwWHw11y/wBQ0nxxrt5DqU5uNQtbuKBkuJDn5iQgZTk/wkUD4LQ6P411XxP4E8W6p4SfWF/4mFpawxTW8r5J8wJIpCtyeR0yfWgDyf4PWLaFrX7RPh3TdyaDZtLJbQj/AFcUjxz7gvpgBR9FWvSf2VYIrn9lPw1DcRrIjWN0CGAI/wBfN6123g34b+HfDHgzUPDFqLm4j1UzPqd3cSbri8llGJJHfuxz+HauV+H/AMELfwT4du9I0nxx4kkL2r2ljLcPHINPhd90gijK7AWPViCfTFAHivhu61DSP2BfEB0hnR1urqBnRsMkRnCscj24/GvbdH0vw74g/ZTg02OGB9Hn8MfIABtUiHIYdgQwz9RVz4VfB3S/Afg3UfBra1f69oF9vL2eoRREKX+/hlUE59zx1FYmk/AY6T4evfCGm/ELxJa+ELyVmk0lRESsbH5oUmK71Q8ggHnJ9aAPn/Xzc3n7AHh+fUgZpYdYWC3lkX5xAs8qKoPXbtJA9q9Y/bD0vTdJ8C/D7+y7G2sRY+J7OO1EEYQQqUfKrjoOBx7Cu9+KXwV0fxx4O0jwbHrWoaD4e0vyzDY6fHEFZkBCEsyluATxnBPJ5qH4j/Bu68faTo2m698QdeaPSZVuY2ht7aNpJ1LbZWxH1CtjHTjOM0Aes185/BzUGvv2wPiiurur31vbQQaf5i/Mlup5CZ5xyM44NfQWkW91aabBbXuoSahcRriS5kjRGlPqVQBR+AFef+PvhFpviHxzY+PNG1q/8M+KLRPKN9ZKjCePpslRwVYUAed6hp50b9vHTJdEUwprPh17jVkj4WTaXUMw9cpHz6/Wr/hon/hu3xSMn/kUIf8A0ZDXo/gT4c2fhvX9U8UX2rXuveJdTUR3Gp3ioGWJfuxxooCxoPQDnAzmuYsPgtf2fxJuviFF8S/EJ167txazyNa2pjeEbcR+X5e0D5V6dxmgD1+vn74I5/4ap+MHXGbT/wBAFfQNeUX/AMDtEuPihqPjqDxDr1m2qGN9Q06C4C29y8eNhfjJAIU7c44oA434M6fY3P7W3xXvrizglurRLQW8zoC8QYNu2ntnAzj0rjPDs9xo2iftNxaMTZi1urh4FgG0RFllDFQOnA7dMV7J4S+Dt14b8ca74wsviDrsmpa6D9v862tmRyA2whfL+XYWyAOOMHipPh78GofCPiLxBq0ni7VtZi8Ru8msWd7b25iunYMMnagK/fPCkDtQBw/w68BwfEr9nPQtKb4gTyeHLjS4Ibi1hsoB5Dxhd6buoKup5PPfvmvYvhHZaTpvw40TTtB1ObVNMtYDDbXcv3pUVioPuOOO2MYryXT/ANlfw5pep3i6P4z8VadoF7KGutHt7oLFKneMt94qemeuO9e+aXY2ml6bbabYW6W9paxLDBEgwqIowqj6ACgCxRRRQB42P+T2m/7JwP8A05GvZK8bH/J7Tf8AZOB/6cjXslABRRRQAUUUUAFFFFABRRRQAUUUUAFFFFABRRRQAUUUUAFFFFABXjn7Hn/JGE/7DGo/+lUlex145+x5/wAkYT/sMaj/AOlUlAHsdFFFABRRRQAUUUUAFFFFABRRRQAUUUUAFFFFABRRRQAUUUUAFFFFABRRRQAUUUUAFFFFABRRRQAV458D/wDks/xk/wCwxZf+kor2OvHPgf8A8ln+Mn/YYsv/AElFAHsdFFFABRRRQAUUUUAFFFFABRRRQAUUUUAFFFFABRRRQAUUUUAFFFFABRRRQAUUUUAFFFFABRRRQAV43H/yevN/2Tpf/Tia9krxuP8A5PXm/wCydL/6cTQB7JRRRQAUUUUAFFFFABRRRQAUUUUAFFFFABRRRQAUUUUAFFFFABRRRQAUUUUAFFFFABRRRQAUUUUAFeOfGL/k4T4K/wDX3q//AKRivY68c+MX/JwnwV/6+9X/APSMUAex0UUUAeOfFD/k6D4Of9cNc/8ASWOvY68c+KH/ACdB8HP+uGuf+ksdex0AFFFFABRRRQAUUUUAFQX9naahZy2d9aw3VtKpWSKZA6OPQg8Gp6821f4sQnxrf+EPCPhXWPFupaWoOptYtFFBaMRkI0srKpcj+EZ6H0oA1tI+FPwz0jUo9S0zwH4ctLyJt0c0WnxqyH1U44P0rs689+G/xU03xr4n1Dw3HoOt6PqumW4lv7bUoFieBi21V4JDZHzBlyMd67uO8tZLyWzjuYnuYVVpYg4LIG6EjtmgCeiiigAooooAKK474m+MNV8JNoY0zwjqXiEalqCWkzWgOLRGIBkfAPAyfyPIrsRQAUUUUAFFFMuJoreCSeeRIoo1Lu7nCqoGSSewxQA+ivJNP+NUuuWF3rfhP4c+LPEPh62kZBqVqkKC528M0MUjrJIAQRwOoIrr/hZ480n4i+HZ9e0OG6jsUu3tUNxHsdygXcdvVeSRg88UAdZRRRQAUUVBFeWs13PZxXET3FuFM0SuC0YbO3cO2cHH0oAnooooAKKKKACiiigAooooAKKKKACiiigDxsf8ntN/2Tgf+nI17JXjY/5Pab/snA/9ORr2SgAooooAKKKKACiiigAoooJAGTwKACivnzV/2sPBNn4kudFtPDHizVDDdNapc2lrE0MzBtuUJkBIz0OK9/tpGmtopmheFnQMY3xuQkdDjjIoAkooooAKKKKACiiigAooooAK8c/Y8/5Iwn/YY1H/ANKpK9jrxz9jz/kjCf8AYY1H/wBKpKAPY6KKKACiiigAooooAKK4r4g/Evw/4P1Cz0aSO91fX77/AI89H02LzbqYf3sZARf9piB71r6b4hmXwzc654n0mXwzHbK8k0d5cRSFI1Gd5aJmX8M5oA3qK8ht/jvpAsdO8Qal4X1/S/COp3QtrPX7lIhA5Y4R2QOZEjbs7KB34r11WVlDKQykZBHQigBaK8t+M3xnsvhXcWv9veEPEV3Y3kogtb2yFu8cspGdgUyhwevVRnBxmq+pfG6LQ9NGq+Kfhz460HTMAvd3GnxyJEPVxFIxT/gQFAHrVFYfgfxd4d8beH4de8L6pBqNhLkCSM8qw6qynlWHoea3KACiiigAooooAKKKKACiiigAooooAKKKKACiiigArxz4H/8AJZ/jJ/2GLL/0lFex1458D/8Aks/xk/7DFl/6SigD2OiiigAooooAKKKgS9s3vnsUuoWuo1DvCHBdVPQleoFAE9FFY/jDxLpXhTRJdX1eSdbdOiwQPNI5wThUQEk4B6DtQBsUVx/wh+IGl/EvwevijR7S6trKS4khjW5Ch2CHG7Ck4B9OtUfjT8VfD/wr0az1DWrW/vpL2cw29pYRq8z4GWYBmA2jjPPcUAd9RXmvwS+MGlfFb+030jw7r+lw6fsDy6lAkayM2flXa7ZIAyfqK7vxBfXWm6TPe2WkXerzxgFbS1eNZJOecGRlXgc8kdKAL9FeI+Df2hoPGEt9H4c+F/ju/OnymG7KW9sBC4zlSTMPm4PA5rovB/xv8D+IfFf/AAiM8mo6D4iJ2rpusWjW0rH0Xd8pPsDk0AemUUUUAFFFFABRRRQAUUUUAFFFFABRRRQAUUUUAFeNx/8AJ683/ZOl/wDTia9krxuP/k9eb/snS/8ApxNAHslFFFABRRRQAUUUUAFFFFABRRRQAUUUUAVjf2Kkq17bAjqDKv8AjR/aFh/z/W3/AH9X/GvyK8dgDxtrgAAA1GfAH/XRqxaAP2P/ALQsP+f62/7+r/jR/aFh/wA/1t/39X/GvxxALEKoJJ6AUssckUhjkRkdTgqwwR+FAH7KqysoZSCDyCO9LWB8OP8Akn/h7/sG2/8A6LWt+gAooooAKKKKACiiigAooooAKKKKACvHPjF/ycJ8Ff8Ar71f/wBIxXsdeOfGL/k4T4K/9fer/wDpGKAPY6KKKAPHPih/ydB8HP8Arhrn/pLHXsdeOfFD/k6D4Of9cNc/9JY69joAKKKKACiiigAooooAK+Q/E+r/ABC/Z1+LfibxK2hPr/gPxNqLX1w8I+aB2JY/N/Awyw54YAcivryvE/AXxk8L3mqeKfCHjvVLawuLLXL+1tpdTAjtr22EzbVWRvkJQfIVJzwOvOADX+GHjLwT8TNRu/G3gbU4W1saZ9iuLO5XY8fz7kMqj5iA2QCMjBNeb/s9SfEq6+NnxD/tLW9EvZLbVIYNVkeGQEoqnasA6KAOBu+tZ/wm8N+HZP2u7zxB8KlJ8J2+nSLq09rn7EblwR5cTdG52sQOByRWj8I/FmkeGf2iPihoOqfbBqusa1H9gs4rV3eZCOXHGAgBySSBj1oA1tQ+L3iPxVB4g1PwX4q8H6DY6XPNb2EOqgyzai8X3nbDL5SEghfvE9TiptA/aMivfgVH42vNHittdk1NdFjsZZTHC942CrbyMiPY28nsARXnHwZ+Ifhz4P6jrfwz+LmiR2E9nfTXNhqLWIlSeJ2LdcZIJyVYZHOOMV0Xx0k8UeMvgxp/j7w74S+y2+i+KItZ0/TZbTE81lFHsEssY6lnJbb/AHCPSgDQ8Q/Gjxd4E8W+H/7c17wr4u0PVphb3aaNCyT2Lkj5h8zb0GcAnGcdqueKfih8YY/jfd/DfQ/D/h6S4bTHurImZygXnZLK5xjGMbAOSRzR4b+O3gXxnp2naf4A8Li58W6kyR/YH09dlkcjfLNIBjy155HJ44Gay28XeFk/bqeZ/EWmLD/wj4sfNNyuz7TuP7ndnG//AGc5zx1oA1PFvxL+Mvg3S/AcPifRPDtvea3rEGn6hLFI0jLulAO1B8oyh67jg9q2fjr8TfiD4H+IXhLRtG0DS7/Tddvvs8C+cftNwwCbo+cLHy4w2TwDxWL+2h4k0PTZPh9Y3mp2sV1F4os76WJpV3xwRv8ANIw6heep44NZv7TXjHwo/wAX/gzJH4i0t4rXVzeXEqXSMkMD+SUkdgcKrDkE8Ec9KAOk0r4hfFDw78c9A8F/EG18Oyab4mgmkspNM3g2siKSY2Lffx8ozgfeyPSti/8AH3iXxR8Z9W+Gvgu80/SBoVktzqOo3lqblmkfG2OOPcox8wJYmuG+OXi7wqv7T/wmmPiTSfKsftTXcn2tCkAlRPLLtnC7uoz1GD0rF+IvjPwv4N/ar1LWE8SSeEZzo8S3k01i1zBqpfBUgL90KAPmGcke1AHoXwT+J3xB8V/EHXfBviDRNAj/AOEbmNvqV5b3Lq8jc7WSIgjBxzzxXr3i3Sf7e8KavofneT/aNjNaeZjOzzIymcd8Zrxz9mbWPhfNrOvf8I344XxN4r1mY3+qTSwGB5O2EQqBsXPQZPPNerfEq+udM+HXiXUrK4NtdWmkXU8Mw/5ZusLMrc+hANAHyt8Nfi14u/Z9e3+G/wAWvDt02h2rGPTtVtU3ARliRjtIvXphh0xX0B4fuLe6+Hes+IvhDqWmanJql5LqVus2TB5xVfMiIXlSSpPPO5ia57Rvip8JviH8Nki8dX2kWUrWinUtK1orDLE+35iqvgsDyVZOoI78VzX7D3h2bRrPxtf6bHfR+ENQ1UHQPtalWlhXePNAPOCCgDd8e1AHX/s9fEzWfiD4A1rXvEM2maXf6dczW89rHG3+hGMctJk5Pc446VzV18YfGWl/CPSfFuuLollN4i1WOx02do3EFrA5YC5lBOTkLuC8deTXIfFbwl4n8N/Hi58PeElEWhfFCMQ35G7FsyHM7rjgEpnn/aNesfH258CaB4K8PeGfGmm2snhPULxNNleUkfYwIm8uVSOQQVAz2zmgC54e1D4nr4nm0y41Pw9remXOiTXelarBatFFJch0VUl2swCgNn5SdwPbFeX/ALMV18QpfiT8S7jWNe0i9jtNeEWsXEkDiRxEsijyQDhUAUAA9AO9VfgXpJ8E/tEL4T+HvjZvFHga70uW8vIEuBcRac2SI1LqSoYlQB0JBOR3pfgj4l0vSvix8XvBl79sGua54jkWytEtXZmjYyAzE4wsahgxJI+U5Gc0Aa+ofGbxZ4i8L6r4x8I+JfBuk2FrJL/Z+lX4MtzfRxMQXdgw8stg7VAPBGTR4u+Pni6T9niz+J3hfQdNgYubbUEvXcm3mDbf3aADev1I61xfwF+KnhP4Y6Fc/DT4saCNM1rQppFtpzp4l+1RliwA4yWJJ2noQRyMVvftO+KU1D9lq5m1i0tfD13rF8k2maVJtjuTb+ZlS0fXftGWxwMigDY+KHxS+MngXRNH+IOpaHoCeFp54YrvSkZnvUVxkMZM7AT6DIBwDU/xF+Jnxh8C3egeLde0fw7b+FNT1OOzm0uN2e8tkkztLy8JuwMnAIBGO+axP2wfF3ha/wD2Z9MtrHxFpd3NeTWbW0cFysjSqmQ7AKScAqQT2Ix14qT9tTxh4Vv/AIG6Lb2HiLS7yW91K0mt0t7lZDJEhcM4CknaCpBPTIx14oA+oKKq6TqFjqumwahpl5b3tnOgaGeCQPHIvqGHBq1QAUUUUAFFFFABRRRQB42P+T2m/wCycD/05GvZK8bH/J7Tf9k4H/pyNeyUAFFFFABRRRQAUUUUAFc58TdN8Raz4E1bSfCt/a6fq95bmCC6uN22ENwzfKCdwUnHviujrlfin4+0L4b+FG8TeIlvTYJPHCxtYfMZS5wCRkYHvQB88eF/HHxQ+AN9oXhL4m6XY6j4LdksLLVdPTHkADAzgc+4YAnBOTX1gjK6B0YMrDIIPBFfP/xb8X+F/jR4Nh8C/D67/wCEgvtSvLdpJ4IG8nTokkV2lmdgAmACAv3iTwK98tIVtrSG3UkrEioCe4AxQBLRRRQAUUUUAFFFFABRRRQAV45+x5/yRhP+wxqP/pVJXsdeOfsef8kYT/sMaj/6VSUAex0UUUAFFFFABVDxHqcOi+H9R1i45isbWS4f6IpY/wAqv1leMdIXxB4S1fQnZVXULKa1JYZA3oV/rQB8l/ADX/H8Oi+JvjKPh3P4n1LV7h5ZL6S+SMpap1it4yCzBSCPfYK3v2h/irZ/EL9kiTxF4ZM1omo6lDp95BKcPEdxLIcdRwvPcVt/s1eONA+H/wAKrvwH8QL608P614XmnjuLW8lCNcxM7OskQbBkDZIG3OcD1rk9I+DWv67+y14ot47G5s9T1fWJNd0ywkGyQIrExoV/hZkJ4+lAHrHx20myT9k3WdMMCLBbaFCY1HRSmwjH4iuj/Zw1K61f4F+Dr+9keW4fS4leRzlnKjbkn1OK8n+JHxM0vxh+zfb+FvDs32zxjr1vDpa6KnzXcEwZVm82PqiqFbLHA5BzXuvwu8Mjwb8O9A8L+YJG02wit5HA4d1Ubm/E5NAHhX/BQL/kTvBf/YyRf+i3r6WniingeCeNJYpFKujqCrKeCCD1FfK//BQPxBof9ieE9HGsWLaja67HcXFosytLFEI2+dkHKjkdeueK9Z1/4+fDOw0l7rSvEEXiK9KE2+n6SrXFxM2OBtUHb9WwP5UAeK/Au5tfhl+1J8RfB1rI0HhkWc2pGPJ2W6xhXyB7KxH0ArotZ+NPjXUPAlz8QvD2v+DLK1jzcW3h25DS3c9srY+aQMNsrDkIFIHrmq3wa+F/jLxBH8RPiN4wsf7L17xfp9zaadYynmCOVCAX/u/wDB5wM4HSsT4FfGjwV4N8HJ4E+Jfhx9M8T+HwbRIxpgkkvAp+QKMZ8wjA54PBzzQB6X4h+PMi/Bvwl4s0TRR/bXiu9TTrO0umKx29wWZJGc9Sishx65HSqPj34g/Fn4deOfDXhq8/4RrxQniZxb2dy8L2At7gEBlcAvlTuGD161g/tO30V5+z54a1TxVo9x4ev7nXYZ7OS2iP/ElDSOySSqv3mEPDLxlzxVPTfiB8JvFPxF8M+IPGPxZh1a50QBdMtRpj2sP2hsAzSHBy2QMDIUUAdT49+J/xc0X4v6B4GsfDXh6R9YsnmgC3Dv8AMFwWkYgbFVgTwDkY6VYufif8QPCuhaD4d8dQ+HbHxvr19cQ20xl22VvbRjd58mCT04C55PpWB8UPGPhS2/bE8Cyz+I9Ljis9Mnt7qQ3K7IJHJKK7ZwpII646j1qx+1nPqPhTx14E+KsOijW9D0kzW2pRLEJAsUo+8cggAgnB6ZABPNAF7wr8YvEWm/G7Tfh74j1PQvFGna1D5llq2jwmL7O+HwkqbmHJQ9D3U+tPv/i3rviqXxFceDPFXhLw/Z6NeTWNsmrKZZdQmiA3tgMPLjJOFPzE9cCtTwL8W/BvjzxJo2k/DXRBdO7fadVun08RR6dAEY4ZsY81m2oAM9Se1eS/Cb4heHPg74k8S/Dn4saGtns1a4vNO1J7ASJNFIcjnBJU4BBGeWIOMUAd1pv7RV5qHwEi8atpVtp2sNqsWkTefuNtBI5H789ygBzj1GM969A8G6n8QV8cafY6tq+ieIfDN7p8txDqun2ZiJlUphGAdlAwSQQTn2xXFeL/ABz4Y1b4Wrq3jLwnBZ+B9d1qOyhS7gMUotWGFu2VeVO7kdwADXH/AAg0eHwL+0Rpvh34YeNm8S+DdSsZbrULKO6FzHp4HCEupKgk4x0PXINAH1jRRRQAUUUUAFFFFABXjnwP/wCSz/GT/sMWX/pKK9jrxz4H/wDJZ/jJ/wBhiy/9JRQB7HRRRQAUUUUAc58RfFD+D/DbaymhaprhWVI/sunRB5ju/iwew718xeHfi09t+0x4p8Tf8K98XSPd6NawfYEswbmLaB87rnhT2NfUHxB8ZeH/AAH4cfxB4mvGtNOSRYmkEbPhmPAwOa+d9G+MnwhsPjfr3xEbx2sltqmm29klmNOmDxmPqxbGCD9KAPpDwXrjeJPDFjrbaXe6WbpC5tLxNk0XJGGHY8Vd1r/kD3v/AF7yf+gmq3hLX9M8U+HLHxBosxn0++iEtvIVKllPfB5FR+NdX0rQ/DF/f6zqVnp1osLKZ7qZY0BIIAyT1J4A70AeQ/sKf8m/2f8A2ELr/wBDqn8bfB/xv/4WV/wsT4f6lolwthYm0tNMlQmRoz80n3gF3Mw7EHgCo/2C9c0a6+C8Wj2+qWcupW97cSTWglHnRozDDFOu0564xXZ3fx/+GOneL9X8K63rU2jalpcxhkW9tmVZjjrGVzuHp0J7A0AJ+zn8Wl+KPh++XUNNbSPEWjzC31SxbPyOc4YA8gEhhg8gqa9Sk/1bfQ15F8CNFuLrxx46+Jh0640uw8UXFuun2txF5crwwIV8906qZGZmAPOOT1r1LXdU03RtKn1HWNQtNPsoh+8uLmZYo0zwMsxAHJxQB88fsNfe+JX/AGMkn83o/b88P2f/AArXT/G9sv2bXNG1GEW13GMSBWJ4z14IBHvXKfsefEjwH4dl8fLrvivS9ON7rr3Fr9om2CaMl8Mueo5Fa3xv1fVf2hNQ0z4d/D3T75/DSXSXWq6/PbPFbFV4AiLgb8ZJ46nHbmgDuNX+MN5Ho3gbRNPutLsPEHiTSlv573VXIgsoQg3SFRgu7NkKuQODkiqfw2+MHiE/G1vhl4ovNG1+G8ga40zWtHiZIzhC/lyrlgrYR+/XHrXLfH8T/CX4q+B/HzaAdX8H2OjDQr8CESNCgckNzwDypBPXBGRmvRfh58T/AAt488YadYfDfRVuNOt0e41fU2sPJitlMbBIUOBmVnZSR0ChuuaAM3QfH3xA+JF54yvPAt5o2jab4cvJbC0jvrRrh9Qnj+8XIZfKQ44wGPPtVD4c/GD4meNPhfrnjKz8J+G4BpoljEUmoSbjJCAZNw28DHTnk15d4d8e+F/BvxH+KFnbeOZvBEGo6tLENOvNLe6KyDh7pG/h3MXKpjGNuc8V6h4C174QeH/2dfEem+DvGVpd2NraXAvLq8kMUstzNGwBYOAdzHAAA9hQBX+EnxE+N/jbTPC3ip9F8PW3haZ5Bq8zvslaNc5lRS3yqOg6k4zxmodR+NHijxB4R1Txr4S8SeEdIsbMztZaRqKGS6vY4WYMXIYeWz7TtUBuo55rY/ZGvtK8Q/s12Ph/TtVs5b6KzmtrmFZAXt2csBvXqBz+PavMvgP8WfCHw00O5+HHxX0A6VrOhzzLDO+niT7QhcsoyBndzweQwwc0AenwftBQ3fwg8MeKI9Nt7LXfEeoDSoLW8lKW8FwGKvI79fKUDdnGeQKy4/jJ4n8L/FXw74b17WvDni7R/EDCFbrR4GiksZcgfOu5gVywx3IzWD8ervxRd+AfBHxXtfB3l22h67JfvpDW2JEsXOEaVOxZVBbj5fMH90muv8I/GrwN43vdG0n4ceH/ALXrV7MjXSPpwRNOhB/eSyuBjgZ24JySKALNv8QvGXi7xt4w0bwhrXh3TLrw3cG2t9Iv7dpJ9QZVyXLbgUUngbQ3vXqvw/v9V1TwTo+oa5AINUuLRJLuIIUCSEfMAD05r5f+KWm/Cjx5qPi7XX8TWfgTx94evJ4zPHeCE3QjGY3KkjeWwBleQR+Fe9fs5al4m1j4MeHNQ8X+a2rzW2ZHmXa8i5Ox2B7lcH8aAPQqKKKACiiigArxuP8A5PXm/wCydL/6cTXsleNx/wDJ683/AGTpf/TiaAPZKKKKACiiigAooooAKKKKACiiigAooooA/ILx3z4410Dk/wBoz/8AoxqyZ7e4t7hraeCWKdW2tG6FWB9CDzmtzxbd3Fh8RtVvrSTy7i31aaWJ8A7WWUkHnjqK+hLD4wfCPXbKH4neMvDKS/EnSYxEtlEmLXU5sfu7lhjA245B6cYzwAAY/wAPPBvh74N+FbX4ofFCzS7124XzPDnhuT7zN/DPMvYDggHp9cCvDvHfijVPGfi3UfE2tPG19fzGWXy0CqPQADsBgVL8Q/GWv+PPFV14j8R3rXN7cNwP4Il7Ig7KPSueoA/Xn4cf8k/8P/8AYNt//Ra1v1gfDj/kn/h//sG2/wD6LWt+gAooooAKKKKACiiigAooooAKKKKACvHPjF/ycJ8Ff+vvV/8A0jFex1458Yv+ThPgr/196v8A+kYoA9jooooA8c+KH/J0Hwc/64a5/wCksdex1458UP8Ak6D4Of8AXDXP/SWOvY6ACiiigAooooAKKKKACqdxpemXEJhuNOtJoixco8KsNxOScEdSSTVyigCGytLWygEFnbQ20Q6JEgVR+Apfs1v9o+0/Z4vPxjzNg3Y+vWpaKAKt5punXsiSXlha3Lp91pYVYr9MirO1du3aNuMYxxilooAq2em6dZyvLZ2FrbyP95ooVUt9SBSnTtPL+YbG1353bvKXOfXpVmigCCezs7h989rBK2MbnjDHH40xtO09vvWFq3AXmFTwOg6VaooAqvp2nuxZrG1Y8cmFSeOnavnuKz+L/gn4ieKtQufhrYfESw1u7E1tew38ME1vAuRHARKD8qqegGM5Oea+jqKAPJPA3hfxFr3jrTvHXifwhpHg0aZbzQ2WnWsyXF1KZQAzTyooXaAvyoueSST2r1maOOaJ4Zo1kjdSrowyGB6gjuKdRQBRvNH0i8dXu9Lsrhl+6ZIFYj8xWd49ufEWmeCdSufBmlWuoa3Bbk2FnMdscjjop+ZePxH1rfooA8f+Dui/EbXvFH/CwPixpumaTqVtaNY6Vpdk25bdGbMkrHc3ztgD7x4HavW7m2t7pAlzbxTKP4ZEDD9alooArWOn2NgrLY2VtaqxywhiVAT74qQW1utwbhbeITEYMgQbiPr1qWigCpc6Zp11cLcXOn2s0yfdkkhVmH0JFS3Fra3BU3FtDKV+7vQNj86mooAqnTtPKqpsbUhRhR5K8fTig6dp5Cg2FqQowoMK8DOcDirVFADYo44oxHFGsaL0VRgD8KdRRQAUUUUAFFFFABRRRQB42P8Ak9pv+ycD/wBORr2SvGx/ye03/ZOB/wCnI17JQAUUUUAFFFFABRRRQAUy4hhuIWhuIY5Y2+8jqGU/UGn0UAQWdnaWaFLO1gt1PVYowoP5VPRRQAUUUUAFFFFABRRRQAUUUUAFeOfsef8AJGE/7DGo/wDpVJXsdeOfsef8kYT/ALDGo/8ApVJQB7HRRRQAUUUUAFFFFAFW603Trqdbi60+1nmT7skkKsw+hIq1RRQBWi0+whu3u4rG2juH+9KsSh2+pxmrNFFAFeaxsZpDJNZ28jnqzRAk/jRDY2UD74bO3ib1SIA/pViigAqpNpmmzXa3c2n2slwuNsrQqXGPfGat0UAeM/tDaD8R7zxN4Q8S+DdJsPEunaFPJPeaDdTiL7TIwCpIC2FLICxBJ+U4IDZxWTqFr8QPiRpNx4Zvvgzo3g21vE8u71PUr2C8MaE/N5UUSgtJjoWIAPrXvlFAGbpuhaXY6da2MdnDIltCkKvLGrOwRQoJOOTgCr8sUcsRhkjR42GCjLkEemKfRQBXsbGysUZLGzt7ZWOWEMYQE++Kbe6bp986PeWNrcsn3TLErlfpkVaooAintreeIRT28UsY6K6AgfgajsdP0+wDCxsba13nLeTEqbvrgVZooAKKKKACiiigAooooAK8c+B//JZ/jJ/2GLL/ANJRXsdeOfA//ks/xk/7DFl/6SigD2OiiigAooooAZNFFNGY5o0kQ9VdQR+Rqv8A2Zpv/QPtP+/K/wCFW6KAGxxpHGI40VEUYCqMAUk8MNxH5c8McqZztdQw/I0+igCC3s7S3cvb2sETEYJSMKSPwpk2m6dNci5m0+1knHSR4VLfmRmrVFABTJ4Yp4zHNEkqHqrqCD+Bp9FAFQ6Xpv8A0D7T/vyv+FWY40jQJGioo6BRgCnUUAR3EMNxC0NxDHNEwwyOoZT9QarGwjtdNnt9IhtrGRkbyzHEAquRwxA684q7RQB8yfDlfjJ4B0abw3r/AMFrLxncC7muH1u21e3Q3ryMWLyeaNxbJxkheFHHHPpvww8EahH4k1bxr4p0PRNH1DVLeK2j0nT1EkdvCh3DzZMASylj1AAAGBnrXp1FAENva2tuWNvbwwluuxAufyqO503Trq4W4ubC1mmT7skkKsw+hIq1RQAjqrKVZQykYIIyCKr2On6fYlzZWNtbF/veTEqbvrgVZooApXGj6TcSiW40uylkB3B3gVjn1yRV0DAwOBRRQAUUUUAFFFFABXjcf/J683/ZOl/9OJr2SvG4/wDk9eb/ALJ0v/pxNAHslFFFABRRRQAUUUUAFFFFABRRRQAUUUUAfkD48/5HfXf+wjcf+jGrFr9lTDCTkxIT/uik8mH/AJ4x/wDfIoA/Guiv2U8mH/njH/3yKPJh/wCeMf8A3yKAMT4cf8k/8Pf9g23/APRa1v0AYGBwKKACiiigAooooAKKKKACiiigAooooAK8c+MX/JwnwV/6+9X/APSMV7HXjnxi/wCThPgr/wBfer/+kYoA9jooooA8c+KH/J0Hwc/64a5/6Sx17HXjnxQ/5Og+Dn/XDXP/AEljr2OgAooooAKKKKACiiigAooooAKKKKACvM/ix4z1KPxVonwz8IXUdv4m15WmlvGTeNNskz5lxtPBc4KoDwW69MH0yvnD4Y3T6p+3H8R57os7afo0Nrbbj/q4/wBwSB9Tk/iaAHftWXfjD4beANH1jwh4/wBftZFuobCWO4WC4WYNuJlYtHu8wnk847ACusbwT8WIvDcOoaD8YL291YwLKIdV0y3NtKxAO392oZB75Ncx+31/ySDTf+w5bf8As1e+aH/yBLH/AK9o/wD0EUAeQ/s7fGLUvGmrax4I8babDpXjPRGIuYYuI50BwXUEkjBxkZPUHvXr99qmmWEscV9qNnaySfcWadULfQE818saTcLL+3/4hvtLZZIbHRnN35fTcsKBkY9jux+VRfDnwzrHxa+FWpeIdZ8HaJ4g1PxBLdg6reakyzWzLI6RLGu0+UseBgKRnGTnNAH1vkYzkY9ap2Oq6XfyyRWOpWd1JH99IZ1cr9QDxXzB8StM+J3gH9kCbQ9X1pr7ULO/SC7u7OZ3kj09mBwX+9xnBPZTWb+0DoHgq6tfhgfhjHapqGqXkVuItGn8qa6sioLmQxkMcEcs3IOc80AfXM1xbwvHHNPFG8rbY1dwC59BnqaZaXtndxvJa3dvOiMVdopAwUjqCR0NfLf7QPw70W2+Lvwr0vTbvVrKO/vJLWZ1v5XYRovRdzHaSCy7hzg1P8VvBum/DCLwr8P/AAJDNFp/jTxL5mpW9xqLRCZI1TMAkHzKr5A9TgDPNAH0xp+qaZqDOun6jZ3bR/fEE6uV+uDxTtQ1HT9ORZNQvrW0RjhWnlVAT6DJr54u/hJ4wg+KXhbxl4S0Pw/4Ij06dE1WOyvmK31vuUFWQKFJCbxzydw9Kz/C0Op/E34hfEa+1bwjoviqDT9WbR7SDUdQKrZQRhlISPaQpc/Nv6k5GeKAPp6KaKWFZo5UeJl3K6sCpHrn0qrZ6tpV8xSz1OyuWyVIhnVznuOD1r5qsfhj8VvC3wG8ceFbe+ivJZ7hLjR9PtrxneO23Zktw5wRlQB19cdab8EfFXwx8UfErw8kHh7/AIQLxrpEMtvNpclt5S3gKYwDxlhjcNw3YJ5NAHpOl+JtU8A/FXTvh94m1GbUtG8QpJJ4d1K5IM0cqcvaSt/FgEFH6nIByea9br5v/b3un0nwZ4M8Q2qgX+m+KIJbd+6kRyPj8Si/lX0fG25FbGMgGgBa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vAtQ07/hA/2wrbxPcfutG8daZ/ZvnHhEv4whRGPQF1jG3uSSO1e+1k+LvDei+LNBuND1+xjvbGcDcjEgqwOVdWGCrA8hgQQRkGgDyf9qbwF8QPiZodp4b8M2fh+Gxguorxry+1CRZGdd3yCNYiAOR82459BWlJD8frzQo9Hgg8C6BL5KwnUobu4u3jAGCyRNGoz6ZJxXp+hWMml6RbafJqF5qLQJs+03bBppAOhdgAGOMDOMnGTk5NXaAPMvgf8HtI+G2n6hNNey65r+rsX1XU7hcNOSSSoGTtXJPGT1615d4d+E3xu+FfiTV7X4V69oF54V1GZp4rTWHcfZnY9cBTyBgZBw2BkcCvp6igD52+Neh6x4e+BkHgePxT9u8Z+LtXjhkmlUL/AGncTSL5qEdI4RGAvoEUL3xVO20z4++C7WbWLXwZ8Jtljbszm0EkLmJQWYKcKF4z6CvX/i58MPC/xO0i2sfESXkUtlKZrK8s5zFPbSEY3IeR6cEEcDjiuX0j4DaZFKkfiLx94+8Wacv/ADDNX1ppLSTBGN6KF3gY+6Tj2oA5jxlovxI+JXiL4d/ETw3o3hyDT9JRdQSC/wBTlSWdpUG5DthIQAdDls9fauu/aH+Fl38VPBGnx2t7HovibSp1vdOuFkZkimxym8AHaSF+YDIKg47V6rDHHDEkMMaRxooVEQYCgdAAOgp1AHhfgjwn8dNbvtItPij4g0JND0ueO5lj0xS0+pSRMGjEjYUKoZVY4HzYwR3rF8S/CX4peD/i7qvjn4O6xpC2euv5up6XqbMsZlzkkYByCSxzkEEkcg19HUUAeKXfgD4oN4A1G8PiLTbz4gahf214ZmLQ2VssLfLCgAJKgFgTgFt341Ff/D3xd42+KPhDxd4p8PeHfDz+HHeae5sL5rma/YrhUGY02IDk/MWPOPevcKDyCAcH1oA8F/aV0t/iD8Qvh98NLNTKseof25q7Kf8Aj2tIflBb03lnUe9e9VzngvwbpPheXULy3e5vtW1OUS6jqd64e5umAwoZgAAqjhUUKqjoBXR0AFFFFABRRRQAUUUUAFFFFABRRRQAUUUUAeNj/k9pv+ycD/05GvZK8bH/ACe03/ZOB/6cjXslABRRRQAUUUUAFFFFABRRRQAUUUUAFFFFABRRRQAUUUUAFFFFABXjn7Hn/JGE/wCwxqP/AKVSV7HXjn7Hn/JGE/7DGo/+lUlAHsdFFFABRRRQAUUUUAFFFFABRRRQAUUUUAFFFFABRRRQAUUUUAFFFFABRRRQAUUUUAFFFFABRRRQAV458D/+Sz/GT/sMWX/pKK9jrxz4H/8AJZ/jJ/2GLL/0lFAHsdFFFABRRRQAUUUUAFFFFABRRRQAUUUUAFFFFABRRRQAUUUUAFFFFABRRRQAUUUUAFFFFABRRRQAV43H/wAnrzf9k6X/ANOJr2SvG4/+T15v+ydL/wCnE0AeyUUUUAFFFFABRRRQAUUUUAFFFFABRRRQAUUUUAFFFFABRRRQAUUUUAFFFFABRRRQAUUUUAFFFFABXjnxi/5OE+Cv/X3q/wD6RivY68c+MX/JwnwV/wCvvV//AEjFAHsdFFFAHjnxQ/5Og+Dn/XDXP/SWOvY68H+PniLRPCn7QXwj13xFqMOnabbw60JbiXO1C1vEq5x6kgfjXU/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lD/k9pv8AsnA/9ORr2Svl8fGL4Zf8NXt4q/4THTv7F/4QYaf9s+bZ9o+3eZ5fTOdnNeo/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Xjn7Hn/JGE/wCwxqP/AKVSVqf8NBfBn/ooOkfm/wD8TXl/7MXxi+GPhr4WLpeveMtOsLz+1L6XyZd27Y9w7KeB3BBoA+n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vHPgf8A8ln+Mn/YYsv/AElFan/DQXwZ/wCig6R/4/8A/E15h8JfjF8MdJ+KXxR1TUfGWnW1nquqWstjM5bE6LbhWK8dAeKAPp6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uP/k9eb/snS/8ApxNav/DQXwZ/6KDpH/j/AP8AE15dH8YvhkP2rZfFP/CY6d/Yp8ELYC8+bZ9o+3GTy+mc7eaAPqC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z4xf8AJwnwV/6+9X/9IxWp/wANBfBn/ooOkf8Aj/8A8TXBeJ/iJ4K8dftEfCFPCPiKz1drO61Q3Ag3fuw1n8ucgddp/KgD6MooooA8X+Ldvb3f7TPweguoIp4mg1zckiBlP+jR9Qa9V/4R7QP+gHpn/gIn+FeX/FD/AJOg+Dn/AFw1z/0ljr2OgDM/4R7QP+gHpn/gIn+FH/CPaB/0A9M/8BE/wrTooAzP+Ee0D/oB6Z/4CJ/hR/wj2gf9APTP/ARP8K06+R/2wvBWheFviD4O+Ji6NFLpU2qpDr9qqny7klgwd16cgOCT14zQB9S/8I9oH/QD0z/wET/Cj/hHtA/6Aemf+Aif4V8y/t2+EPDUPgfR/iJptvbxXltdW8DCFti3tsR8qEDggADB7A16v4h1LwT/AMMyyawmi6fP4cOiLNa6eIh5TOygRRqB0JkKgEc5PrQB6H/wj2gf9APTP/ARP8KP+Ee0D/oB6Z/4CJ/hXm/w00/wb8D/AIWaNZ6xcQ2F9eojXRVHmuL26K5YIiBpJCM4AUHAFdd4L+JXgXxjp9/feH/EdpcRacT9uWUNbyWuM5MiShWQcHkgDg0AaVppnhK8kmjtNP0S4eB9kyxQxMY2/utgcH2NWP8AhHtA/wCgHpn/AICJ/hXDfA22+FqXviu++GeoJfm81LztWlinkliM7bm+Rm+Uj5mPyEjmtLXvi78PdE1C7stQ8QENYyLHezQWc89vaOTgLNNGjRxH2dgaAOkn0Pw1bwvPPo+kxRIpZ3e2jVVA6kkjgUlrovhi7torq10nR54JUDxyx28bI6kZBBAwQR3rx39pPU/AHxC+A/iq70jXdJ1+bRrT7RG1hqCy/ZpCw2swjbgkAgbu2fep/hj8Y/hn4U+HXgLwx4g8X2Flq0uhWK+QQ7iImFMCR1UrF1H3yOOaAPX/APhHtA/6Aemf+Aif4Uf8I9oH/QD0z/wET/CvLP2jfjbpXw2j0/RrS7Q69f3MAI8velpbs/zSycYGVDbR1JB4wCa9U8Na9pHiXSY9W0O+S+sZGZUmQEKxBwcZAzzQAn/CPaB/0A9M/wDARP8ACj/hHtA/6Aemf+Aif4VX8Y+LPDvg/TV1DxJq0GnwSOI4t+WeZz0SNFBZ2P8AdUE+1Z3gj4j+C/Gd9eaf4e1pZ7+y/wCPmynt5ba5iHqYplV8cjnGOaANW50XwzbQPcXOk6RDDGpZ5JLaNVUepJGAKg0qx8G6ta/a9Ks9Bv7fO3zbaKKVM+mVyK8C+OPxL8Haj8d/A/hPVdbtZvDNjPdy65bzIxg+0xqVhWTK4cq6n5eRkgkdK9S+Evw58FeHNe1Txx4JvLpbDxJCkgs43AslGc+ZEm0EZ+vc4oA7b/hHtA/6Aemf+Aif4VXOl+ExqC6edO0QXjRmVbfyYvMKAgFguM4yQM+9eS6r+0H4ai+O1t4Ni1aODRbOynbUb14iUmucqEjjOCTt+bkcEnHOK4/TW8JeAv2y9d1aW6g0jRz4TN5cz3M7bd7yQ5bLkncxxx1JPSgD6S/4R7QP+gHpn/gIn+FH/CPaB/0A9M/8BE/wrG+G/wASPBPxGs7q68G69DqiWjhLhRHJE8ROcZSRVYA4ODjBwfSs/wAYfGH4c+E9RuLDXPEixT2pVbvyLSe5S1LfdEzxIyxE9g5BPWgDqf8AhHtA/wCgHpn/AICJ/hR/wj2gf9APTP8AwET/AAqzpOo2Gr6bb6npd5b3tlcoJIbiCQOkinuCODXg37afwtsfE/w31HxfpNksXiPSIxcPcQ5V7i3QfOjY67V+YE9Npx1oA9w/4R7QP+gHpn/gIn+FH/CPaB/0A9M/8BE/wriv2ZtV8Paz8E/Dl/4bsLfT7V7fbNbQjAjuFOJQe5O8McnrnPeuC8A+DvA2ofGbxx8VbixsbLRtEvPslpNLJst/tcXz3d4QcKCHO0N0yrHrzQB7l/wj2gf9APTP/ARP8KrvpfhNL+PT307RFvJEMiQGGISMo6sFxkgZ61zmgfGT4b654jt/D1h4kUajdrutI7m0ntluhnAMLyoqy57bSc9s147cw+F/Av7ak+rTXFvpGnt4YmvL24uLg7N5ZQWJY9TxwOvagD6N/wCEe0D/AKAemf8AgIn+FVoNN8Iz3k9lBp+hy3Vvjz4UhiZ4s8jcoGRn3rL+HXxN8C/EK3vZ/B/iGDU1sSBcr5ckTxZzglZFU7Tg4bGODzxWD8MD8KL74meLtb8C6vb6nr92kDazJa3LzQgHcE2tzHklGyFJIxzjNAHd/wDCPaB/0A9M/wDARP8ACo7jRPDVvBJcXGkaRDDGpZ5Hto1VQOpJIwBXO+Lvi38PvCuoXNhrPiDZcWYVrxba0nuhaA9POaFGEWc/xkVxX7V0fhzxZ+zZrfiC1mt9UtoLUXWn3VvOWj3F1XeCpw3BI5zjmgD1e20TwzcwR3FvpGkTQyKGSSO2jZWB6EEDBFSf8I9oH/QD0z/wET/Cud+H+raZofwZ0DVtZv7bT7C20i3ea4uJAkcY2LySePao/Cvxc+HvibxIPDmleIMau0YkitLu0ntJJkIJzGJkXzBgE/LnjnpQB03/AAj2gf8AQD0z/wABE/wo/wCEe0D/AKAemf8AgIn+FadFAGZ/wj2gf9APTP8AwET/AAo/4R7QP+gHpn/gIn+FadFAHho0bR/+Gz2tP7Ksfs//AArsSeV9nTZv/tHG7GMZxxmvX/8AhHtA/wCgHpn/AICJ/hXlw/5Pab/snA/9ORr2SgDM/wCEe0D/AKAemf8AgIn+FH/CPaB/0A9M/wDARP8ACtOigDM/4R7QP+gHpn/gIn+FH/CPaB/0A9M/8BE/wrTooAzP+Ee0D/oB6Z/4CJ/hR/wj2gf9APTP/ARP8K06KAMz/hHtA/6Aemf+Aif4Uf8ACPaB/wBAPTP/AAET/CtOigDM/wCEe0D/AKAemf8AgIn+FH/CPaB/0A9M/wDARP8ACtOigDM/4R7QP+gHpn/gIn+FH/CPaB/0A9M/8BE/wrTooAzP+Ee0D/oB6Z/4CJ/hR/wj2gf9APTP/ARP8K06KAMz/hHtA/6Aemf+Aif4Uf8ACPaB/wBAPTP/AAET/CtOigDM/wCEe0D/AKAemf8AgIn+FH/CPaB/0A9M/wDARP8ACtOigDMHh7QAf+QHpn/gIn+FeQ/si6No918HUludKsZ5P7X1AbpLdGOBcuAMkV7jXjn7Hn/JGE/7DGo/+lUlAHqH/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8h+Cuj6RN8YvjBFNpVjJHFq9mI0a3QhAbYdBjivca8c+B/8AyWf4yf8AYYsv/SUUAeo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8gj0bSP+GzZrT+yrH7P/wAK+WTyvs6bN39oEbsYxnHGa9yrxuP/AJPXm/7J0v8A6cTQB6j/AM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ryX4qadp9h+0L8GPsNja2u+71bd5MSpuxZjrgc17bXjnxi/5OE+Cv/X3q/8A6RigD2OiiigDxz4of8nQfBz/AK4a5/6Sx17HXjnxQ/5Og+Dn/XDXP/SWOvY6ACiiigArgf2hPBy+O/g/4g8PCMNcSWxmtc9po/nT9Rj8a76g9KAPj/4LXA+PXh7w94S1yF5rLwpotxDqP2mI7WvHBitzz1KIN3sRWb+z9qmpeII9E+BOqR3HneGvEMt7qRcEA2dsd0SHtzMy8ei19O/Cv4caN8PW8QNpJLHWtUk1CUlcbN3SP3AJbH1pvhP4baP4d+Jnijx1ZsftniBYRLFsAWLYPmIPcs3JoA8o1651LUP20p9Lg8Tw6NdQeF1j0wT2K3CtukV5AgZhhzg8jkgEdq6vwt8LNP8ADvxtufGmr+LxqOu+ILKSCawFikEVxGixhm2KTnG1CSc5J+lW/jr8D9F+KF9putLq994f8Q6aNlvqVl9/ZnIUjIPBJIIIIyetXfhr8LLnwlNqGsaj4w1PxJ4nu7Y2sWqaggYWsXBCRxA4A3AM3PzbR0xQBxX7LNitrr3xdsbNvJUeJpViIAGwsrHgD0Jrivg3rVv4c+EfxG+HviDRtSu9Zgv76DbbWTXK38kwIUI0YKs2SMjOR1r07wN8PLj4OJ4w8YXvjG81uz1AS6lqdsdPVHeUBm3RsGJXqRj6eleS/BTwnJrHgaPXNB/aAu/C8Oo3E95JpMcsLi0Z5CSrb2B3dMnAyaAOjg8F6n4F/YV1nSdcsoLTWDpkstyqRqHTfLvVHI6sobB685ql8SPDmg2n7AVjJa6PZQOulabfB0iAb7Q7xb5c9dx3Nk+hI6VveFfDvi/4leCvF/gS++Jsmr6Cl4ltFr6acjPdpsVpIVOQpCvwXGc8jNdPr/wX1zWvhDafDK6+IUg0iCKO3eRNIjEskMWwxITvwNpTk989scgHEftMTST/AAj+Ek8jFpJNZ0x2buSYCSa+na8j8Z/BiXxd8L9F8Hax4wu/tmiXMM9hqlvZpG6eUuxA0e7DHbnnI55rv/A3h+Tw3oKafc6zf61ds7S3N9evmSaRsZbA4QcDCrgCgDxPXdSa+/bo0XStYCGzsNAkk0pJCCPPcZZ1B6PjcM9cCq/7Sdi2j/tE/B/xToamDVr/AFNtOu2jXma33RghsdcJJIPpj0Fek/GD4S6b4+1HSdettVu9A8TaM+6w1W1UM6DOdjKeGXrx7n1p+gfDO4Pjm08beNPEcniXWdOgaDTALRba3sw4w7rGCcyN3Ynp26UAcR8Vf+TwPhP/ANeWo/8Aoo175XkHjH4QeIfEPxR03x+PiLNZ3ukGRdMt00mNooI3zlWy+XyDgnjOO1es2MdxFZQR3dwtzcLGqyzLHsEjAcsFycZPOMnFAHgt1/yfZZf9inJ/6GKpS6Vpuq/t4yjUrC3vBaeFhc24mQOIpQ8ahwD/ABAMefeu4+IvwbXxV8SLPxvYeMNX8PXsdkbC6WyVSZ4CfmUMeUJHGQCR1HNVtN+DusWPxdPxGi8fTNeG1WxNtJpiNH9kBX93kvnd8g+frnJ9qAOR8Bxx6R+2B8VoNMhjto5NCtrto40AVptkR34HclmJ9SSaxv2XdG1fx58BZ4bfxvZxxalc3i6zato0c0nnSuS5dy43FlKkEjvjtXpXhX4R67ovxbv/AIjT+Pnvr7VIkt9Qtm0lEilhTaFRcOShAQc89+tczf8A7NMdj401LX/AfxA1zwdb6oS13ZWSBkJJJbadwwOTgY+XPBoA779n/wAI6T4E8Cy+E9G8RTa7b6ffzRvNKAGik+UtFgHAxnt616BcQxXEEkE8ayRSKUdGGQykYII9Kx/A3hjS/B3hi08P6OsotbYH55XLySuTlndjyzEkkmtugD4u8F+Kr74A+NPiN8LRHNM17/pfhJCpbzrmbakSe+d6Z7Zieux/aN0Vfh9+zx4J8ILqRtrM63Zw6tdmHzhKSXlllZT94GUbyD16V7H4x+Fug+J/il4W8f3vF94eWUJHsBE+R+73Ht5bFmHua2fiZ4J0P4heDb3wt4hheSyugPmjba8Tg5V1PYg/4GgDzH4q/CtvF2maXrfjD4kQx2GiXCX1rc2mlxw7ORgbw5JU8Yx7GsPW9L03V/25dKj1Oygvo7fwy1xCs8YYJKrDa4B7jJrW8Bfs7y6Dcadba78R/EHiLQdMmWa00eb93b71OV3/ADHco7L0rem+Emtv8Zh8Tl8eSLfLD9lW1OloYltiQTH9/OePvdc0Acp4Htray/bc8dWdpbxQ2934ft5540QBZJD5eWI9Tk59cmm/CmFdK/aJ+Og02FEMUGnyxRoAo3m3duMcDk11ehfCPXtN+L138SpPH7XOoX0K2t3bnSUWJ4F24RfnypG0fNz3p/gD4R6v4X+KGs+O5/HUupz66ANTtX01I45QowgUhyU28evGR3oA5T9jeHQfFv7O91a3W28u9UvLxdfYn95NNIxJZj1yUZad8WtF8L+Gf2RPF/hnwjcy3GnaVE9qWlk8xhKJULqWwAcFu1Pn/ZsXTfGGq614F+IWueELLVyTe2FkispySWCkkbRyccZXJwe1dp4x+Etrqvwkj+Geha1NoejlPKuZDbi5mnTduOWYj5i3zFuSaAPIPjPqElv4C+BmnzasmmaddahavcTSW4mjV0jTyy6HAIDN36Zz2rvPiD8Km1rxD4Y8aeMviIFk8PX8MllLbaYlv5jPNHtiZg5JDMFUAf3j61q6l8E7HxB8HYvhx4u12fWYbMKNP1BbZYJ7bYuEPBIYjnOeoP41m/Dj4D3Hh3V9Ku/EnxC1/wAVWejP5umafdHZBDIPuuw3HeV6rn7pAIoA9rooooAKKKKAPGx/ye03/ZOB/wCnI17JXjY/5Pab/snA/wDTka9koAKKKKACiiigAooooAKKKoeItY0/w/oV9rerXK21hYwPPcSt0RFGSaAL9FeHfDzUfHXxlR/Fkmtah4N8GPI6aVaWCot7eqCR50kjq21SeiqO3Wva7KD7LZw23nSz+UgTzJWy74GMse5PegCaiiigAooooAKKKKACiiigArxz9jz/AJIwn/YY1H/0qkr2OvHP2PP+SMJ/2GNR/wDSqSgD2OiiigAooooAKKKKACiiigAorm/ij4in8JfDrX/E1ra/ap9NsZbiKI9GZV4z7Z5PtmvEGvvEbfs8P8XrT4tarNrEen/2o0f7n+zzIPmNp5O3IGf3X3t2eaAPpOivE/il8XdX8P8AwN8NeIrDT1h8U+KorSCwtXUssM86BmJHUhQSQD1OAay/iBqXjH4Kr4a8U6h4x1TxRpNzdR2Ov29+I9qNJ0ng2qpTBz8pyMUAfQFFeMfFzxxrWofEnwt8LPBmpNp11rMZvtR1SFFeS1tF5/dhuAzYxkg4BFVtN8T698PPjzp3w717Xb7XtA8TWjTaTeX+1ri2uUzvhZ1VQykLkZHBYCgD3CimyKzRsqtsYggNjOD618+/BubxTe/GT4reFtQ8Z6temwW2hs7ubYWt967iUjA2AgtgcdhnNAH0JRXz9+yf4l1BtL8cy+MPFM199h8Ry2aXmpXAUbUGABnCrnGcDAr36GWKeFJoZElicBldGBVh6gjrQA+is6z13RLy4a3s9Y064mV/LaOK5R2Dc/LgHOeDx7GtGgAooooAKKKKACiiigAooooAK8c+B/8AyWf4yf8AYYsv/SUV7HXjnwP/AOSz/GT/ALDFl/6SigD2OiiigAooooAKKKKACiiigAori/Avj6DxT408X+GotPltn8NXcVs8zOCJy6bsgdq7SgAorzb9o3UvGui/DHWNb8HarYaY+n2M1zPLPAZZSFAwsY+6DjcdxzgheOTWv8D9Uv8AWvg74R1fVbp7q+vNIt57id8bpHaMFmOPU0AdlRXgvhXXPEnxk8f+L00zxVqvhvwt4cn/ALOszpoRZbu5Gd8rs6tlVI4UYyCOea0Pg/8AFe7k8MeMdP8AHMsb614Hlljv54wF+1xICUl29AzAYI6ZNAHtVFfOXhib4neOfhJqPxWg8ZanpGrTLNfaNo9vHH9iSCIkpFIpUtIZAvLbhjdXrHwQ8eQfEj4Z6T4sjhFvNcoUuoB0inQlXUe2QSPYigDtaK8I/bQvPEWj/Di31rQ/E+paSqX0FvNb2hCCdZHAO5/vDHsRVD9qS98TaLrfw+v9L8V6paWWo63bWdxp8BCRuPvFiw+Yk4xjOMdqAPoaiqlvqmmXF9LYW+o2c13D/rYEmVpE/wB5Qcj8aTVNV0vSkR9U1KzsVkO1GuZ1jDH0G4jNAFyio7a4t7mLzbaeKaPJXdG4YZBwRkehqSgAooooAKKKKACiiigArxuP/k9eb/snS/8ApxNeyV43H/yevN/2Tpf/AE4mgD2SiiigAooooAKKKKACiiigAooooAKKKKAPmHV/2zfBOm6rd6dN4T8RNJazvC5Uw4JViDj5/aqv/DbXgT/oUfEn/kD/AOLr4p8ef8jxrv8A2Ebj/wBGNWLQB94f8NteBP8AoUfEn/kD/wCLo/4ba8Cf9Cj4k/8AIP8A8XXxp8NvBPiD4geK7Xw54cs2uLqY5dzwkKd5HPZRVfx94dHhPxfqPh3+1bLVTYzGI3VmxaKQjrgn0PH4UAfrdoOox6voljqsUbxR3luk6o+NyhlBAOO/NXawPhx/yT/w/wD9g23/APRa1v0AFFFFABRRRQAUUUUAFFFFABRRRQAV458Yv+ThPgr/ANfer/8ApGK9jrxz4xf8nCfBX/r71f8A9IxQB7HRRRQB458UP+ToPg5/1w1z/wBJY69jrxz4of8AJ0Hwc/64a5/6Sx17HQAUUUUAFFFFABRRRQAUUUUANkRJI2jkRXRgQysMgg9iK88vfgb8I7zUHv7jwBoj3Ej73bycAt/ug4/SvRaKAK+nWVnp1lFY6faw2lrCoWKGFAiIPQAcCrFFFABRRRQAUUVyvjDxtZ6DremeHbSzuNX8QanlrbTrYqGSFTh7iVjxHEvTceSeFDHigDqqK83T4tWUnxph+GH/AAjmsW95JbS3P226RY4pI0B+aIZLOpKsMnb0zyMU3wZ8WrXxP8WdV+H8XhnV9Mm0yy+1S3GoKsRky6qNkYySpDZ3Ej0xQB6VRRRQAUVyt942sNL8c23hXW7WfTW1HA0m9kINvfPty0IYfclHOEbG4cqTyB1VABRRRQAUUUUAFFFFABRRRQAUUUUAFFFFABRRRQAUUUUAeNj/AJPab/snA/8ATka9krxsf8ntN/2Tgf8ApyNeyUAFFFFABRRRQAUUUUAFeA/t6313afAZ7e23eXe6pbQXBB42ZL8+o3Ior36uU+LXgbTPiN4C1LwnqrNFFdoDFOgy0EqnKSD6EDjuMjvQB4X8Xvhjqvw++DcPi3wT468URat4btIpD9ov2aGWBQAyeV91QByAB2xXvfwt8QTeK/h1oHiO4j8qfULGOaVduMOR82B2Gc4rzG88GfFzxH8Obb4Z+JJfDtvppRbPUdetrySW4urROAFgaMBZHUAMxcgckV7NoWmWei6LZaPp8XlWllAkEKeiKAB+PFAFyiiigAooooAKKKKACiiigArxz9jz/kjCf9hjUf8A0qkr2OvHP2PP+SMJ/wBhjUf/AEqkoA9jooooAKKKKACiiigAooooAxfHWqaLovg3WNU8Rqr6PbWcj3iMm8PFtO5dvfI4x3zXw5deB/F3gPwzpXxRtdDbUfhzeagNWuPCUty8i2sBz5Dy9mwrBs4wrbdwIr7e+Inhay8beB9X8KahI8Vtqds0DSJ95D1Vh64IBx7V5nY+G/jDF8MG+G1xZ+EZovsTaWuvNeyk/ZdvlhzaeVgyeX28zbu9qAOG/aO1zS/E978DfFFiJBo99rUM6lht2K/lkKfQjBH4Gul/b4y3wAmiTmR9UtQijqTuPSun8ZfBPR9Z+CGmfDmyvHtpdFjifS9QdctHcx9JGA/vEtuA7McVmax4C+IHxI1HwzbfEiPQdP0TQ5kvLqHTbyS4fVLpOFJ3RoIo++35jQBwng+KS3/bT0YXsckbnwTAqb8jLiJAfr0Nan7SyyzftI/BeG1y0y38jsqnkIHQsfpgN+Rr0L4u/DvVNZ8VeHvH/g6e0t/FOgMUjiu3ZLe9tm+/C5UErwSQ2Dg9qr+Gvh94g1j4vr8UPHy6Zb3lhZmy0XSrGZriO0Rs75XlZE3SHcw4UAAnrxgA9YrwL4H/APJz/wAY/wDrrZ/+ihXvjZ2naATjgE4rxH4YeBviZ4e+Nnirxpq1n4X/ALK8TNH51vbapM81r5YCqylrcCTgHIyvXrxQB5p+z/8ACzwn8RpviK/iyG8vYYfEl1DBbrcskURLHMoUceZz945qP4W6X43g+H/xn+EPh/Vbm8udDmMGjyNKRIFcndGrH7u5VIHTlj0r0PwD4D+LHwy1zxZH4bt/CniDS9dv5dQt5by7mtJbaVyeHVY3DoM9AQTjqK0bf4Qa7o/wo8S6fpWtW11458QXsepXWqzgxQ/almSQYADEIu3gYOe/WgDzT4SeLPhzrXjnwboet+Ex8PPHegXIVIHtfLjvswyRGMNwcsX3LvzyMBjnn61rwrxL8O/HHxF8SeC73xrofhXRpPDeoRX9xqenXslxPdmPB8mNGiTy42YAnczEYGK91oAKKKKACiiigAooooAKKKKACvHPgf8A8ln+Mn/YYsv/AElFex1458D/APks/wAZP+wxZf8ApKKAPY6KKKACiiigAooooAK5H4n+G/E3iXTLO38MeMrrwtcQ3HmSz28CyGVNpGwhu2SD+FddXH/FWP4kSaRaD4aXHh6HUBcf6SdY8zyzFtP3dgJ3btvUdM0AfOHwm8BfELUfih8TbDTvizqWm3llqEEd5dpZxs165iJDsDwpA44r600a2ubPSLS1vLx725hhVJbhhgysBgsR79a8D07wx+0rpmoahqOmp8JLO91JxJe3EUVwr3DgYDOfL+YgV79pQvl0y1GpNC18IU+0GHOwyYG7bnnGc4oA4j9pD/kgvjb/ALA1x/6DSfs+c/s/+CgOv9gWv/ooVN8c9E8VeKPh5qnhfwtZ6PLLq1rJazz6heyQLbqwA3KqRPvPXglccdaX4G6L4r8MfDvSvC/iq00eObSLSKzgn068kmW4RFxuZXjQocAcAtnnp0oA8w/YSWOPwT4tiYMtyniW5Eyt1XhcZ/WvKtYhup/FP7S81vFLLCbNVBQEgsJASPrgGvebbwD4z8A/EHxLr/w5ttE1DS/E+Li60/Ubt7b7JeDP71GSN96NuJK8HJ6+m18JPhXb+FPCOtWPiC5j1fVvEs0txrlwqlY5WkBBjQHkIoJA796AKnwAkgX9l/w1IrARroHzkngEId365rkf2Ao50+BLvKrCOTWLpoSehX5QSPbcG/Wp9K+G/wAUvDXw/wBV+Ffh280GXw9dNLDYa1d3MourK0mzvjMAQiRxuYKwdR0r1z4beEdL8CeB9K8J6OD9k0+ARh2A3SsTl3bHdmJY+5oA8q/bk/5Ikv8A2F7P/wBGCsf9tC2+26T8N7Lz5rf7R4jhiMsLbZIwyY3Kezehrs/2n/A/jL4i+DLfwz4Vj0SNDdR3M9zqF5JGUMbAqqokT7s85JIxjoc8U/jN8OvHHxC8D+F3huNC0vxPoF/Hf+Q0sk9pPIgxt8zYrKD1+57e9AHl/wC0f8MdH+EsHh74nfD6W80zVLLVYILwG5eT7Yrk5LknJJwQ3qGrS+NWs3vgr40T+M/HHgN/FngfUdJt7WGcRCYaYQP3uFPyruJJOcZ+XDdRXoWueCPHXxL1bQk+IlvomjeH9HuEvpNP0y7kuX1C6T7pd2RBHGOu0bicnJq7qOj/ABO0n4keJdU0XSvDWveFtaSD/iXXuoSW80cqQpGz5ELrtIXBXBztB45yAXv2cH8Hv8MYW8C6oL/RHvrqaEFSr2/mTNJ5Dg8hk3gc9QAec5r0ivNP2d/hvN8NfCmpWd21kt3q2qTalNbWIP2a03hQsERIBKqFABIGfSvS6ACiiigAooooAKKKKACvG4/+T15v+ydL/wCnE17JXjcf/J683/ZOl/8ATiaAPZKKKKACiiigAooooAKKKKACiiigAooooA/InxZbrd/EfVbV7mG1WbVpYzNMSEjBlI3NgE4HU4Brvtc/Z58fWXxH0/whptvHq0GpoJrHV7bmzlgIBMpfkKADk8+mM5Fec+PP+R413/sI3H/oxq7Dw58cPiHoHwyvPh/p2sFNLuDiOU5M9tGfvxxPn5VbuO3OMZNAHoHxH8b+H/hJ4UufhX8K7tbjUph5fiPxGnDzv0aGJh0Ucjjp065NfOxJJJJJJ6mkNFAH68/Dj/kn/h//ALBtv/6LWt+sD4cf8k/8P/8AYNt//Ra1v0AFFFFABRRRQAUUUUAFFFFABRRRQAV458Yv+ThPgr/196v/AOkYr2OvHPjF/wAnCfBX/r71f/0jFAHsdFFFAHjnxQ/5Og+Dn/XDXP8A0ljr2OvHPih/ydB8HP8Arhrn/pLHXsdABRRRQAUUUUAFFFFABRRRQAUUUUAFFFFABRRRQAjsEQs3AAya8D/ZJ1CXxrqPjz4n6gXe61bWTZWoc58izgUeXGvoPnOfUjNe8XsP2mznty20SxsmfTIxXz5+wfG+n/DrxJoF0jRX+l+JLmG5jbqrbU/wP5UAWPEv/J9nhb/sVJv/AEKaud1vUvF+n/theKE8E+H7fV9XufDlvEhu7jyra1G8Eyyn7xUYxtXkk1oeL9e0S1/bs8MG41WzjCeG5bZ2aZQscpMxCMc4ViOx9R61YtNa0nw9+2vr8mu6hb6ZHf8Ah2CG1kun8tJnDglVY8ZwDQBpfCH40+Jrzxvrfw9+KXh620fxNpls97G1gGMNzAoySoZm5xyDu59sUzQfid8SvE3gRfiB4bj8IXmmSXaxyaOscz3lpCZQhZpQ4VpFBLFNijHRjjnPtbpPFn7S2r+P/D0EN5oPhfw9NZy3w4hvLkgt5avjDBRwSM15T4x0fwro3hCL41/BDxmfD+rvJE114fjut4nkZwrQiL7xILE7GBBGSMcUAfSn7T2hrrvwM8SbcpeadanU7KZG2vDPB+8Vlb+E/KRn0JrZ+Bvi2Txz8JfDniifH2m9sx9owMAzISkhx2yyk/jVH4x6hJF+z34ov9VUW87+HZzMn92RoCNo/wCBHFZf7I2k3Wjfs7+ErW8jaOaW2e52n+7LK7ofxVlP40AerUUUUAFFFFABRRRQAUUUUAFFFFABRRRQAUUUUAFFFFAHjY/5Pab/ALJwP/Tka9krxsf8ntN/2Tgf+nI17JQAUUUUAFFFFABRRRQAUUUUAFFFFABRRRQAUUUUAFFFFABRRRQAV45+x5/yRhP+wxqP/pVJXsdeOfsef8kYT/sMaj/6VSUAex0UUUAFFFFABRRRQAUUUUAFFFFABRRRQAUUUUAFFFFABRRRQAUUUUAFFFFABRRRQAUUUUAFFFFABXjnwP8A+Sz/ABk/7DFl/wCkor2OvHPgf/yWf4yf9hiy/wDSUUAex0UUUAFFFFABRRRQAUUUUAFFFFABRRRQAUUUUAFFFFABRRRQAUUUUAFFFFABRRRQAUUUUAFFFFABXjcf/J683/ZOl/8ATia9krxuP/k9eb/snS/+nE0AeyUUUUAFFFFABRRRQAUUUUAFFFFABRRRQB8KeJf2N/iRqfiLUtSg8QeFFiuruWZA9xcBgrMSM4h681n/APDFPxN/6GLwj/4E3H/xmvvuigD4E/4Yp+Jv/QxeEf8AwJuP/jNJ/wAMU/E7/oYvCH/gTcf/ABmvvyigDM8J6fNpPhfS9LuGjaa0tIoJGjJKllUAkZxxxWnRRQAUUUUAFFFFABRRRQAUUUUAFFFFABXjnxi/5OE+Cv8A196v/wCkYr2OvHPjF/ycJ8Ff+vvV/wD0jFAHsdFFFAHjnxQ/5Og+Dn/XDXP/AEljr2OvHPih/wAnQfBz/rhrn/pLHXsdABRRRQAUUUUAFFFFABRRRQAUUUUAFFFFABRRRQAV5bqPhTV/BnxQvPHnhGxOoadrwjj8Q6TGwWTemQl3BngsASGQ43A5zmvUqKAMe58K+GLq6e6ufDmjzXEj73lkso2dm9SSMk+9T63oOh64iJrOj6fqSp9wXVsku36bgcVo0UAVrPT7CzsF0+zsba3s1UotvFEqxhT1G0DGKzbbwf4Ttb+PULbwvosF3Ecxzx2ESyIfUMFyDW3RQB5l8U/DutfEjU4/BE9lLp/g+GaK41i9dgH1AKVdLaEA5CFsb3OPulQO9ek20MNtbxW9vEkUMSBI40GFRQMAAdgBUlFABRRRQAUUUUAFFFFABRRRQAUUUUAFFFFABRRRQAUUUUAeNj/k9pv+ycD/ANORr2SvGx/ye03/AGTgf+nI17JQAUUUUAFFFFABRRRQAUUUUAFFFFABRRRQAUUUUAFFFFABRRRQAV45+x5/yRhP+wxqP/pVJXsdeOfsef8AJGE/7DGo/wDpVJQB7HRRRQAUUUUAFFFFABRRRQAUUUUAFFFFABRRRQAUUUUAFFFFABRRRQAUUUUAFFFFABRRRQAUUUUAFeOfA/8A5LP8ZP8AsMWX/pKK9jrxz4H/APJZ/jJ/2GLL/wBJRQB7HRRRQAUUUUAFFFFABRRRQAUUUUAFFFFABRRRQAUUUUAFFFFABRRRQAUUUUAFFFFABRRRQAUUUUAFeNx/8nrzf9k6X/04mvZK8bj/AOT15v8AsnS/+nE0AeyUUUUAFFFFABRRRQAUUUUAFFFFABRRRQAUUUUAFFFFABRRRQAUUUUAFFFFABRRRQAUUUUAFFFFABXjnxi/5OE+Cv8A196v/wCkYr2OvHPjF/ycJ8Ff+vvV/wD0jFAHsdFFFAHjnxQ/5Og+Dn/XDXP/AEljr2OvAv2h9L1rWPj38JdP8P8AiKTw5qMsOteVqMdqlw0QEERb5H+U5AK89M5ra/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BB/ye03/AGTgf+nI17JXygPA/wASP+GpW0f/AIXHe/2z/wAISLn+2P7Dtt/2f7dt+z+V93G759/Xt0r0z/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rxz9jz/AJIwn/YY1H/0qkpR8NfjACD/AMNB6j/4TVnXmn7Nngf4k6t8MVu9D+Md7oNn/ad6n2SPQ7acb1ncM+5+fmILY6DOBQB9W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eOfA//ks/xk/7DFl/6Sij/hWnxg/6OD1L/wAJqz/xrzX4V+B/iTefE34m2en/ABjvdOvLPU7VL67XQ7aQ3zmDKuVPEeB8uF4PWgD6t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vG4/+T15v+ydL/6cTS/8K0+MH/Rwepf+E1Z/415pH4H+JP8Aw1HLo4+Md6NY/wCELW5Osf2Hbbzb/bSv2fyvu43fPv69ulAH1d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eOfGL/k4T4K/wDX3q//AKRij/hWnxg/6OD1L/wmrP8AxrjNZ8M+MvDv7RHwjbxX8RLnxes91qn2dZtLhtPs5FmdxBj+9uyOvTb70AfS1FFFAHjnxQ/5Og+Dn/XDXP8A0ljr2OvHPih/ydB8HP8Arhrn/pLHXsdABRRRQAHpx1r59174ufFOw+NsPwrtPC/hS71K5tTeW9yb6ZIjDhj83y5DYQ8V9BV8q+P9Sn0n9vfRL630fUNXkTw4QLWxEZmYFJwSPMdV469aAPQvB3xtvP8AhaUfwy+IXhf/AIRvxBOm6zlhuPPtbokZARsA84OM9xg17RXzb/whXjr4lftI6L8QNc8My+FfDnhtQLSO8mja6u2GSCVjZgASfXgDvWt4H1bXfjd4h8XXkHi7WfD3hrRr5tN02HSJBBLLIq/NO8mCWHIwnT1zQB75RXz18I/FPjjWtb8b/BnxR4hnj8R6CofT9fgiUSywkjY7qRtJwUJ9QxHbNZfwp8W+LvEnwT8dLr3ja80vxl4YvrhLu6fZst/KQlMrtx5ZKuD3O0nPSgD6Zor5q+FnxN1DXP2W9T8WXXiLUrrxKrtaMd6B1uywEKxqBgBt6duea1vH/izxR4T/AOEG+G1xr+s3Gta1FJPrOr2ll9ouY40XLiFFGFyx2hsHaMHqaAPf6K+bPCWrfEfSPjPa6NoV14z1zwXq9s6zXfiCxcvplxsbawd1BKgqvB4O/HWuf8LQ/Grx34/+Jng63+K81guiXcEcd6tqFctl9ioqYEasoO/bySF7ZFAH1nRVHw9b31noGn2mqXovr+C1ijurkJtE0qqA747ZIJx714p4T1nXPjP448YxW3ivVvD/AIY8PXf9nWkekyCGe4nAO+Z5cEkAjhOnTNAHvNeQ69458aeJvHfirwb8Nzo9rc+GLaB7q51JGcXFxKGZYUVSNq4UgsehPSsD4NeLvGMvjjxh8F/GOtT3Oq6VbmTTdcjjUTyQOMK7DBUuoZSCRz3zXJfATwvrEv7QnxTgTxzrkR0/ULJrl1SHdfjMhxL8nAwCvy44Y+1AHuvwt1vxvr/w7TUPFXhyHQPEv72M2krExllOEc4JIU+n1x2rzb4d/HrV7/463/wp8aaLpWmXsBaGC6srh3jmmADBfmA+8pyB1zxXv1fGHxr8K3dwPiB8RPD6eXr/AIS8YpeLMgwzQC3h3An0BwfzoA+zyQASSAB1Jr56+Hnx68RfEb4w6z4N8IaLoY0rTGd/7QvLiXdNCkgQsqqOpzkdvWtjxn8Sf+Es+COgN4WnC61458vTbNUI3QM4xcPj/pmoc/8AfNcH8B9C07wz+2L4z0DSbdILKx0GGGJFGOAIMk+5OSfrQB9U0V4T4c1rXPjD8SfGdha+J9V0Dwt4Xul02BNKk8me7uRuEkry4ztBHCjgjBPvn/DLxJ42PxB8W/A3xZ4jvZru0tPtOkeIYkQXTW7bfvZBUuA33iOqt7YAPctD8QaXrV1qdtptyJ5NMuja3WBwkoUMVz34IrUr5X/ZFsZ9D8M+MPEl34q1h9O0fWb83Fk5jKXPlg5kdiu4ucZ6gE10vw7s/HHxg+Htx47m8e634dvdQlmbRbTTpBFbWkaORGJFx+9zj5iT0PFAH0HRXy1pvxS+Ifir9nXxZqo1pdA8WeDZJ4NTlitEf7Z5agggHiMkbslejKCOOK6n4D6D8Vtah8E/EDxB8SJLnTJ9JVrrRvJOyVGjIjctn5pDkOzEZzwOBQB74SACSQAOpNec+GPGuueN/EOpy+EbewXwzphltV1C73H7feLwRGF6RIeC3UnoKT9pjxDdeGPgb4p1Wyl8q6FmYYX/ALrOQuf1NWP2ddJt9F+CPhKxtlUKNNjkYgY3M43En8TQBw3gH4rfEnxN8YNb+Hsvh7wvatoLK1/di6mZXjLAfu1xnJBJGenetLxd8S/Ho+MTeAfAnh/QdfEcKzXtzJcSoNNBHSdgNu4nJCrkkY4r538eeNfF/gX44fGDVvCGlSXM7JFHc3qKH/s+Mkfvdvf0B5A6mvqP9mxfAknwxtL/AMB3kl/b3jma/vLlt15PdnHmG4PXzM9ugGNvy4oA3PiBcfEC2+HrzeEbLSbzxWFi/cyuRbk5HmbScHGM4zXIftBePfHXw9+EkfifTNL0iW+igiXUDPKxWGVwAfLUffAYnqRxUX7XWq+MfD3wmvPEPhLxDNpL2bILhIYUZ5UeRVJDnlNoJPy81iftYzS3H7Js9xPI0ksttZO7sclmO0kn8aAPcPD91Le6Bp95OVM09rFLIVGBuZATgfU1erxL4n+ONa0XSPh34H8LXUdlrfirybcXrRiQ2lusamR1U8FyOBngYNc58Y9Q8ZfAifQvGlj4s1zxL4amvI7LW9P1ab7QwDAkSxNgFDw3tkKOhIoA+kKKbDIs0KSxnKOoZT7Gn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FFRmeAHBmjB/3hR9ot/+e8X/AH2KAJKKj+0W/wDz3i/77FH2i3/57xf99igCSigEEAg5B70UAFFFFABRRRQAUUUUAFFFFABRRRQAV458Yv8Ak4T4K/8AX3q//pGK9jrxz4xf8nCfBX/r71f/ANIxQB7HRRRQB458UP8Ak6D4Of8AXDXP/SWOvY68c+KH/J0Hwc/64a5/6Sx17HQAUUUUABOBmvlbWdQ1CT9s3SvHkXg3xvJ4ctdKNhLejwze4EhWUZC+XuK5cc49e1fVNFADYpFliSRQwV1DAMpU4PqDyD7Gvmn4Vw658DfiX4s0HXtA1u/8Ka9etqWm6vp2ny3gVz1SVYVZlOMDp1HcHNfTFFAHivwQ8L6vffFbxp8XNZ0i70VNfENrplheR7LkW0aqPNlTOUL7F+Q8jBzXKeM/hZ4iuP2nmOlefF4L8WWkd54kCR5ika1dT5THHy+YfLHByQ8nbNfStFAHzXofwr1rT/2qNUECTReBbpovETwrCBA96mVRd2PvK5L7c9D7Vq/tS+HfHVn4o8KfFX4f6fLq9/4cMkV1p0YLNNA55wq8v3BAyRwcHFe/0UAeLeBfiT45+IOt6dJH8P8AX/B+hacGutYudRhPmXLBGC20Ee3e4LEMWAz8mMAnnm/2d7zULf46/Eu+1Hwn4u0yy8S38U2mXV7oVzDDIsXm5LOyYjyGBG/Gc468V9G0UAFfNPw+tte+CPxh8XWesaDrOo+EPE92dQs9V06wlvPJlySUlSJWZfvEdOwPPOPpaigDw74V6FqV78WfGXxo1vRdS0eyvbVLTTLK4tXN49vEo3StCoLgttGI8bvbkVzvwG1S+sfj18R9W1Pwh4z07T/E17bf2Zc3Xh27SN9hdSXPl/uwd4OXwAM5Ir6TooAivbiO0tJrqVZmjiQuwhhaVyAM/KiAsx9gCTXi3wc1CLVvFfxD0vVvC3iqxtPEGqvcWr6loN1bw3FubdI2y7ptQ/IeHKk5GMnge3UUAfMv7Nfwf1j4f+O/FOqeIn1GbRtClmi8OwFZJU8uT55JooxnLFQq/KNxIPWqXw31DUrf9rjxV4wu/Bfje10HWLRbSzvZvDd4qs4MQBYeXuRTtPLAYHXFfU9FAHzP4Lste+B/xz8Xf2joGs6n4K8X3Bv7bUtMsZLv7HMGdvLljiUsv+sZeAc4Uj+Lb1fws8Pat4i+OfiL4uajo97oumzWKaXpFtfQmK5nRSC07xn5owSCFVgCQc4Fe20UAfMPwI03xRaR+N/hlrHgPX7SPV9VvpZtXuIRHZR28oYB45DnzXyRhV49WGKs/ADX9e+EHhjUfhx438I+J55dJnll0q80vSp72HUYnJYKjRqQGz2bAGeSMV9K0UAfLK+DvEXhX9nP4gSat4e1a48TeO7m5uY9K0yxkvJLUyjCRuYwQMDLFjgDOOT19h/Zwu5pPg54b0y80nWdKvtL0+CyurfUtOltXEiIAdokUb144Zcj6HivRaKAPPf2j/DVz4t+CfifRbKPzbt7NpYE/vOnzAfpUX7PviC11D4CeGtXCyFINMVJo4InlkVoxtZQigszfL90An2r0euF8J+B7jwb4tvZ/DV1BH4a1WV7m80uUEfZbk9ZLcjgK/8AEhwM8g9qAPEPhJdXsP7THjvXdY8DeM4NB8SKtvaXN14auvKk+YL+8Hl5RWB6sAAM7sVheL/D3i/4DfG/+1vg74Z8S694e1NBJq2i2+l3MlqnPCJKqFc8kqRkpyDkHB+xqKAPnj9oXxdeeOP2ftS0/QvAvjn+2NQaGMadceHLtJYiHDMWIjK4AB5DEHgVB+0Bc6l4k/ZYstH0nwr4qudXvYLaEWEehXXnRPEF8zepjygGDgnhu2a+jqKAPmb4weHPFHiTwn8PviZ4L0LU5Nb8IMjXOkXljJbXU0ahd6KkihiQVYcA5DZXPe/8X7q++O/hjQfA/h/wx4k06K8voLvWrzVdMltI9NhQEsmZABJKScAJuHHJA5r6KooAbDGsMSRRjCIoVR7CnUUUAFFFFAHjY/5Pab/snA/9ORr2SvGx/wAntN/2Tgf+nI17JQAUUUUAFFFFABRRRQAVzvxI8Y6P4B8Gah4s15pvsFigZ1hUNJISwVUQEgFiSAMkfWuirO1zQ9K1trE6rZpdrY3S3dukhJRZlDBWK9GxuJGc4IBHIBAB4DL+2N8OYoPPl8K+O0iwG3tp0AXB6HPn45r3/wANatDr3h/T9at7e4t4b63S4jjuFCyKrgEBgCQDg+pry79pqSXWrPwx8N7N2E/irV44rnYeVs4j5kzEf3cKAfrXr1vDHbwRwQoscUahEVeiqBgAUAPooooAKKKKACiiigAooooAK8c/Y8/5Iwn/AGGNR/8ASqSvY68c/Y8/5Iwn/YY1H/0qkoA9jooooAKKKKACiiigAooooA8v+M3xx8IfCvVtO0nXLLWtRv7+Jpo7fS7eOV0QHG5gzrwSDjGehrnvAP7Tngnxp430zwhpvhzxfbahqTMIWvLGFIwFVmLMRMTtAU8gHpXr9poWlWuvX2vQ2aDUr5I457gks7IgwqDP3VHXAwMknqc15d4Vz4w/ac8SeIG3Pp3g7T49Fsj1Q3c3724YejKu1DQB7HXlvxs+Ovgv4S39hYeIoNWvbu+jaVIdOhjkZEBxufe6gAnp1r1Kvlzx5aftBfDz4g+I/ibpOnaB4j0q+ZftNjAWkmhs4c7FBZVccEk7dwyScECgD2/4O/EjSPij4VbxJoem6vY2InaBP7QijjaQr1KhHYYzx1rS+IXir/hDfDlxr0vh/WNYtLVHlul01YWkhjVSzOVkkTIAH8OT7VQ+DfxB0n4m+A7LxVpMckCTExz28nLQSrwyE9+eh7irXxb/AOSU+Lv+wHe/+iHoAxfhH8U7L4m6M+t6D4V8S2ulbX8m8v47aNJ3Q4KIFmZic55IC8Ebs1m+APjVp/jbxVeeHtH8DeMll0+5NtqF3NBai1tHBwweVbghiD2TcfQGvmv9n34kSan8O/CfwR0TW18N3eoS3X9pazK210jaZ2ENt6yuDgMcAc4yen2f4L8MaJ4P8N2nh7w9Yx2en2qbURerHuzHqzE8knrQB554k+O2kaB8SbX4fXvgnxk2t3rhbJY4LTyrkHOHRzcAbeD1wR3AqT4pfHPRfhz4ksND8QeEfFskupMq2Nxa29s8Nw5IGxWM4wwLAEEDrnoQa4n9t3R7rTtJ8M/FLSY2Go+F9SjaR4x8xgZhkZ7DI/8AHqx/2z9STxr8KPCy+GLc3upXCt4ghlhcBre0gh3Svnty6f8AfNAH0PrPiK40zwe3iKTwzrU7xwiaXTYTbtdRrjLA5lEZKjqFc9OM1T+F3ja3+IHhWDxLY6HrWlWFzza/2nFFG86f31VJH+U9icZ6jjmvMNV+IE/jb9mbQJtJnC634y8jQkKHmKeUmO5b1+RFmbP+yK9v0bT7XSdIs9KsYxFaWcCW8CDoqIoVR+QFAFqiiigAooooAKKKKACiiigArxz4H/8AJZ/jJ/2GLL/0lFex1458D/8Aks/xk/7DFl/6SigD2OiiigAryj4lfHXw98OvFFlofivw34os476by7XUVgt3tJRkAsGE24AZGQVDe1er188/tZeCYviH4q8I+FXZlmnstTltWXtOkAaPPqMgUAfQkbpJGskbK6MAyspyCD0Irzf4wfGnwr8MdZ0bRdYstX1LU9YOLW10yGOST7wVSweRMbmOBjPINc1+yD8QH8SfCM6fr03k6v4XZrDUfNblUjB2s30UEH/drwL4wJN4k8Y+BvinfLKr+IvFqQaWjkgRadBJEsJAzjLnc+f9qgD7e0G+uNS0qG9utIvtIlkzm0vTEZo8EgbvKd0568MeDzg8VerzP4u+OvEWg+KvCPg3wpplvLqniWaVBfXkbvbWccShnZlQgucHgbl6dayfht8RPF198WfEvwx8ULodxqOm2IvrLUtPR44poyVUK8TOxDAtzhux9jQB7FRXzu/x28ReF/ibq/g34mWuhaClrp8l1p93F5rpqLY/dhM9Cf7vUkYHrXrPwn1PxnrXhWHVvGum6fpd3dgSQ2dqXLRRkceYW/iPXA6dM0AdfRXL/FXxtpfw78B6n4u1gO9vZRjbEn3ppGIVEHuWI57DJ7V5j4x8c/Gfwd4Jg+IeraP4XvNIQJcaloloswu7SB8cicsUkZc/N8gHXGQM0Ae0eINX07QNEvda1a6S1sLKFpriZzwiKMk15NcfHaTT9X8NtrXw/wBc07w/4llSLTNUaaORmZyNnmQrkx7gQeSTg9OtYv7S/iPVfFX7Nd54k8IXGlnw5qWl+ddtc+Z9o2ll+RAvy5+8rZPBHeu++Ao8Wt8PtG/4SVNCFqNMtfsH2B5WfZ5Y5k3qADjHTPegDf8AiR430D4f+GZNf8RTypbiRYYYYY/MmuJW+7FGn8TnBwPzIFed+B/2jvBviLxxb+DdT0bxH4V1i72i0i1uzEAnZvuqMMSCe2QATwDkgV6pqmgaZqms6Xq19b+dc6U0j2m4/LG7qFL4/vAAgHtuPrXif7S+hweMPi18LfDulxI+u2uqHU7iZF+e2sImUuzN/CCwAXPVh+YB6X8TviRpPgRbS3m0zWdd1a+3G00rRrQ3N1Ki43vsBGEXIySe/es34M/GTwt8UW1G10m31LTdU0x9t3p2owiOeMZxuwCRjPHXIPUV1uvzaPoCXfiq502WW5S3WGWW0smnuXiDEhAqAsRlicD614F+zR4q8IeNfjx498U27Tabr12qW8OlzweU/wBmjwDK3rIWAyOqgCgD6Undo4JJFieVlUsI0xucgdBkgZPuQK8l0z476dqPxFufh9bfD/xufEVonmXNq0NkBFH8vzl/tO3bh1OQTnIxmvXa+KPH/wASrH4VftheP/FN3YzX8n9hxW9rbx8B5mjtiu9v4V+U5P4AE0AfRvxM+MOl+A/FuleGb7wp4p1W+1ZSbAaVBbz+eRjcApmVxjIySoHoTg1Y+I/xUtvAPg228Va/4O8U/YZB/pK28drJJZEnCiUCfHPqpYepFZ3wI8L2stofiVq2tWnibxR4ghV5dTg5gt4Oq21sD9yJeh7sclua7b4g+Hbbxb4I1jw3eKGh1G0kgOexI4P4HFAHIr8YLGT4UR/EqHwZ4sm0Z1MojihtWuBAP+WxQT/c/HcMZIxzWj8HPiZpvxR0F9e0PQdcsNLDlIrnUUgQTsCQwRY5Xb5SOSwA54zzXjf7LnjaDTfgH4s8OeK8NL4LN1bXUMnG+DDYUDrgncv4iqH7Det6h4cv/Ffw08TQHTbmzZdWtbeWQfu4ZFBYDHGACjf8CoA9s8P/ABRh1j4lXvgJPBfiu01GwjWW8uLiK2+ywRsCUcuk7ZD44ABbrwMNj0GvMv2fUk1bR9b+IFyrCfxZqcl7DuHzLZp+6tV+nloG+rmvTaACiiigArxuP/k9eb/snS/+nE17JXjcf/J683/ZOl/9OJoA9kooooAKKKKACiiigAooooAKKKKACiiigD8hvHVxOvjbXFWaQAahOAA54/eNWL9puP8An4l/77Na3jz/AJHjXf8AsIz/APoxqxpI5I5DHIjI4OCrDBB+lAEn2m5/5+Jf++zQbi55Bnl+hc19B/DPwN4d+FPhO2+LHxXtFnvph5nhvw3JxJcP1WeZT0QcEA/U9hXifj/xTqXjXxhqXijVxCL3UJjLIIYwir6AAegwMnk0Afq58Of+Sf8Ah/8A7Btv/wCi1rfrA+HH/JP/AA//ANg23/8ARa1v0AFFFFABRRRQAUUUUAFFFFABRRRQAV458Yv+ThPgr/196v8A+kYr2OvHPjF/ycJ8Ff8Ar71f/wBIxQB7HRRRQB458UP+ToPg5/1w1z/0ljr2OvHPih/ydB8HP+uGuf8ApLHXsdABRRRQAUUUUAFFFFABRRRQAUUUUAFFFFABRRXB/HXwRD45+Huo6ejXEOpwW8kumzwTPG8UwXjG0jOcYwfWgDvKK+Zv2UdJ8P8AxB/Z5vvD+qLdrqcd7LBqc32uUzpcKD5cobdkEKRgDjiqH7BVzZ+f400XULyXUPEWlagYzdyXLyiS1PyqFycYDxseB/EKAPqiivCNE8N+Gb79oLxf4ynmkstG8MRQRymW9dLVtRbM807AttGxGjBzxk9OK77QPi58Odd1u20XTPFFtJfXefsscsUsIucHB8pnULJz/dJzQB3NFeL/ABD+PXhjw58WtC8DR6tZxhppDrd1L/qrRVQlY93TeTjPoOvWofGn7QXhPTfij4V8I6brVm1tdySTavfP/qoIRC5SPdj77PtJ9MYPU4APbqa8kaOiPIqs5wgJwWOM4HrxXKeIPiT4J0GKxk1LXY0N/b/abaOGGSeR4cZ83ZGrME/2iAPeodSh8K/FfwSz6VqwurUyFrLUrGUq9vOnSSNx3U/geRQB2dFeYfs9+OdS8U6JquheJGU+JvDV8+nakyjaJ9p+SYDtvUZx2Nen0AFFFFABRRRQAUUUUAFFFFABRRRQAUUUUAFFFFAHjY/5Pab/ALJwP/Tka9krxsf8ntN/2Tgf+nI17JQAUUUUAFFFFABRRRQAUUUUAeOeE8eMf2lvEXiHIl0/whYJo9meo+1TfvJ2U+yhUNex1XsbGysfO+x2kFv50hll8qMLvc9WOOpPrVigAooooAKKKKACiiigAooooAK8c/Y8/wCSMJ/2GNR/9KpK9jrxz9jz/kjCf9hjUf8A0qkoA9jooooAKKKKACiiigAooooAyfGOu2fhjwpqviK/YLbadaSXMmTjIVScfUnge5riP2ZdCu9I+E9jf6op/tfX5pda1BiMMZbht+D7hSi/hXo1/Z2moWclnfW0N1bSjEkUqBkYdcEHg1MiqiKiKFVRgADAAoA47w/8S/C2ufEDXfA1hPctrOhRiW9RoCEC/Lyrd/vrXNaX+0L8J9Stb1k8SLFcWsjwtYzQMtzIy8YSPGXyeBivTbfTtPt76e/t7G2iu7gATTpEqySY6bmAyfxqtF4e0CG//tCLQ9MjvNxbz1tEEm713YzmgDz79mPwvf8AhvwDdz6jZPp8us6pc6nHZOu17eKV8ojDs23GR2ziug+OOraXpPwm8UvqmoWtks2j3cUXnyhPMdoWAVc9SSRwK7Squpabp2pRpHqNha3iI25FuIVkCn1AYHBoA+Pfgn8NfB/xf/Zd0fRf7Us7Txbo8t5JaXMUo+0WpM7MBIo+Yxncp9sgg5rpP2ef2h49P1Cb4a/FbV7SPVtNlNtbayJw8FyF4AeQcbvR+h789fpnT9F0fT5mm0/SbC0lddjPBbojMvoSB09qrnwt4YIIPhzRyD1/0KP/AAoAqeOtD0/xx8P9V0FpIbi01WyeJJFYMhLD5GBHUA4P4V8//sU+GdZvtI1i+8ZReemlRP4YsIpY8BbdHZph7gs20/7tfT8EMVvCkMESRRIAqIihVUegA6U22t7e2V1t4I4Vd2kYIoUMzHJY47k9TQB8mfsq+B9e0f41eI/DOrSvJoPgS8uJdNR163F2oVJB2/1CMcdvMz3r64qKG2t4Z5p4oIo5Z2DTOqANIQAAWPfAAHPYVLQAUUUUAFFFFABRRRQAUUUUAFeOfA//AJLP8ZP+wxZf+kor2OvHPgf/AMln+Mn/AGGLL/0lFAHsdFFFABXjHxH8U+GrT9on4e291r+mQzW8WorOj3KAxF4QFD8/KSegOM17PWXc+HfD91cSXNzoWlzzyHc8klpGzMfUkjJoA+Uviz4E8VaL+0U2l+CJza6J8S7cw6jJGuRGikG4KkcKdvIP+2fWr37Y1/4Z0XWPhNoNnqVhAmi6zGZoFlXNrAjQgM4H3RhT19DX1ebeAvFIYY98QIjbaMoCMHHpVC68PaBd3L3N1oemTzyffkktEZm+pIyaAPBf2iPiJDB8QPA3h688TSaP8P8AWYpptT1fTpsfaCoYLCJkyUXIXcVOfm6jFcX8M/FXw40P9rfUJ/Dcb2OjXegR2loVtpR9rmMiEyDd8zAqCTIeCFJJ719YS6Doc1lDYy6Np0lrCS0UDWqGOMnqVXGB+FStpWltdLdtptmbhYvJWUwLvEfPyA4zt5PHTmgD5e+MlgfjwdX8T+Eda0q1sPAZY6ddnY0l7dph3yxPyQjaNpPDNz0Fes/s4fF7Svin4Jtrhrm2h8QW6eXqNkHG8OvBkVe6N1yOmcV6La6Lo1pbzW9rpNhBDOMSxx2yKsg9GAGD+NGn6Jo2nz/aLDSNPtJtu3zILZEbHpkDOKAPJf20fCmr+LfgTqNvokEtzd2FzFf+RECWlRMhgB3wGLY/2ax/Ffxd8HeKv2Y9RuINRt5NV1PR304aQpDXX2x49nk+UPmOGPXGMc19A1lW3hrw7baj/aVvoOlw3uS32hLRFkyep3AZzQB87fEHT4vh9+w3H4R8RX1raasdKCLbSSgSPK8u8oq9SV34OPSvavgjrOk6x8LvDjaTqdpfCHTLaOXyJlcxuIwCrAdDkHg10+paTpWpNG2o6ZZXjR52G4gWQrnrjcDinabpem6Ysi6bp1pZCQ7nFvCsYY+p2gZoA4b48fFnw/8ACbwmdV1VhcahcBk0+wU4e4kH8lGRk/1rxzwH8b/hP4VGpa5feIrvxX451lVe8mtbJ/3rZxHaW4bhIlPAHf7x5PH03qOlaXqRQ6jptneFM7DPAsm3PpkcVWi8N+HYpUli0DSo5EIZWWzjBUjoQccUAc3r/wAV/A3hvxRZ+F/E2uW+jaxdWqXCw3JKoAxIA8z7ucgjr2rznw7puleLv2rV8feEYEk0nTNIkttR1SJSILy5f5VRG6Oyr95h6AZr27VdC0TVnV9V0fT791G1WubZJCB6AsDVuztbaytktbO3htoIxhIokCKo9gOBQBJI6RxtJI6oigszMcAAdSTXyDouoeCPEH7bXju01rUdGvtC1XQhYnzp0MFw+22BjVs4LAq2MHIK8civr+REkjaORVdGBVlYZBB6gislfC/hlSpXw7pClTkEWUfB9elAHyTPq2p/sm/E6LRjqn9tfD3XHaeOyaYNdWQzgtt65Hr0cDsQa+r/AAT4x8MeNNJTVPC+tWep2zAFjDIC0eezr1U9eCO1X7/RNG1C4Fxf6RYXcwUIJJ7ZHbaOgyRnHJ/On6bpWl6b5n9m6bZ2XmY3/Z4Fj3Y6Z2gZoA+UvH/gDV4P2thoel/u/D/jeKK+1ZQM747dw8i+2XVOP9qrX7WPg/xBZ/GLwr4g8GMbS48VQP4bvpI487VddpY/9sicenl57V9VPbW73Ud09vE08alUlKAsoPUA9QDRPbW9w8LzwRytC/mRF1BKNgjcPQ4JGfc0AQaHptro+i2Wk2MaxWtnbpbwoOioihQPyFXKKKACiiigArxuP/k9eb/snS/+nE17JXjcf/J683/ZOl/9OJoA9kooooAKKKKACiiigAooooAKKKKACiiigD8iPFl3PYfEbVb62ZVnt9WlljLIGAZZSRkHIPI6Hivoay+J/wAF/EdvF8V/GWgL/wALA0pAkukQri21W4x+7uCMYwMZIPTjO7ivnLx5/wAjvrv/AGEZ/wD0Y1YtAHT/ABM8c+IPiF4suvEniO7ae5mOEQH93AnZEHYCuYoooA/Xn4cf8k/8P/8AYNt//Ra1v1gfDjn4feHsc/8AEtt//Ra1v0AFFFFABRRRQAUUUUAFFFFABRRRQAV458Yv+ThPgr/196v/AOkYr2OvHPjF/wAnCfBX/r71f/0jFAHsdFFFAHjnxQ/5Og+Dn/XDXP8A0ljr2OvHPih/ydB8HP8Arhrn/pLHXsdABRRRQAUUUUAFFFFABRRRQAUUUUAFFFFABRRRQB8a6xrV58Efjp8QfDunpIsXjGyE+gIgO0X0zbIwAOgDO2T/ALApNe0/Tv2aPjp4T8RhWi8O6voL2OpuiEl7iNBvbA6sziFj/vNX0d47+GWk+LPiL4Q8ZXkgS48OSSuI/LDeeGHyAnsFbLD3pfjT8MtJ+J+kaRp+qSCJdN1WC/B2bvMRD+8iPPR1JH1we1AHnuo6HoOmfsoai/xIvr/TE11W1bWpbLH2g3NzKJREoIILcpFg8YXB4rzv4xz+KBpfwi1K48O2Ph/RrPWrO30q3nmM+pGPYArTkARplQCUG4gnkjpX0h8ZvAFl8S/h3f8AhC8vZdPW52PFcxIGMMiMGVtvGRkcjIyO4ryvxD+zt4o8RaHoVvr3xl1q91LQ7mOSxnbTohBFGgAA8kH5pOP9Y7Me2OuQA+LsEJ/a++FimGMh7K8LjYPmOG6+tL8Xbe3H7Xnwlj8iLY1tfbl2DB/dSda6X4gfBW+8Qa14S1/RfiBq2ja34bieFdQnt0vZLhX+8W3kAMctyQQMjC8CnfEL4L3niDWPCGu6B481TQtZ8MQvBFfTW630k6MMMW8wgbyC3J3DnpxQByHxfh+JXgn4v6h8TPh/pdh4t0t9Ogsda0dWDXNssYLjao+ZcqwI25PzZKkYNd3+zN4s8I+L/h/PqfhGxuNNibUJpL3T5sZtbmQ75FUgAFSWyDgdeg6VDb/DPxroXjG68QeE/iMscN1YW1nPZazprXwmaFNoneQTIxkOWJIwDnnOBjX+HvhPR/hL4Q1u/wBT1pZ3u7ufV9Y1GWNYIzK/LFUBwiDsuSeepzQB5f8ABRpY/wBsf4s28WRbtbwSSKOm/wCTB+vJr6Rrxf8AZp8M3zXvir4oa1Zm1v8AxffG4tIpIyskVkvEW4HkFhhsduK9ooAKKKKACiiigAooooAKKKKACiiigAooooAKKKKAPGx/ye03/ZOB/wCnI17JXjY/5Pab/snA/wDTka9koAKKKKACiiigAooooAKKKKACiiigAooooAKKKKACiiigAooooAK8c/Y8/wCSMJ/2GNR/9KpK9jrxz9jz/kjCf9hjUf8A0qkoA9jooooAKKKKACiiigAooooAKKKKACiiigAooooAKKKKACiiigAooooAKKKKACiiigAooooAKKKKACvHPgf/AMln+Mn/AGGLL/0lFex1458D/wDks/xk/wCwxZf+kooA9jooooAKKKKACiiigAooooAKKKKACiiigAooooAKKKKACiiigAooooAKKKKACiiigAooooAKKKKACvG4/wDk9eb/ALJ0v/pxNeyV43H/AMnrzf8AZOl/9OJoA9kooooAKKKKACiiigAooooAKKKKACiiigCo2l6YzFm06zJJySYVyf0pP7J0v/oG2f8A34X/AAq5RQBT/snS/wDoG2f/AH4X/Cj+ydL/AOgbZ/8Afhf8KuUUAIqqqhVUKoGAAMACloooAKKKKACiiigAooooAKKKKACiiigArxz4xf8AJwnwV/6+9X/9IxXsdeOfGL/k4T4K/wDX3q//AKRigD2OiiigDxz4of8AJ0Hwc/64a5/6Sx17HXjnxQ/5Og+Dn/XDXP8A0ljr2OgAooooAKKKKACiiigAooooAKKKKACiiigAooooAKKKKACiiigAooooAKy/EXh3RfEUdrDrdhHfw2s63EcMpJj8xehZM7XxnIDAjOD1ArUooAKKKKACiiigAooooAKKKKACiiigAooooAKKKKACiiigDxsf8ntN/wBk4H/pyNeyV42P+T2m/wCycD/05GvZKACiiigAooooAKKKKACiiigAooooAKKKKACiiigAooooAKKKKACvHP2PP+SMJ/2GNR/9KpK9jrxz9jz/AJIwn/YY1H/0qkoA9jooooAKKKKACiiigAooooAKKKKACiiigAooooAKKKKACiiigAooooAKKKKACiiigAooooAKKKKACvHPgf8A8ln+Mn/YYsv/AElFex1458D/APks/wAZP+wxZf8ApKKAPY6KKKACiiigAooooAKKKKACiiigAooooAKKKKACiiigAooooAKKKKACiiigAooooAKKKKACiiigArxuP/k9eb/snS/+nE17JXjcf/J683/ZOl/9OJoA9kooooAKKKKACiiigAooooAKKKKACiiigAooooAKKKKACiiigAooooAKKKKACiiigAooooAKKKKACvHPjF/ycJ8Ff+vvV/8A0jFex1458Yv+ThPgr/196v8A+kYoA9jooooA8N+P19qHh/40/DDxfF4X8Sa9p+lRast2ui6c91JGZYY0TIHAyT3I4B9Kv/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5cHxKuv+GjD8Qv+FV/FD+yT4RGjeX/wjcnnef8Aa/Ozt3Y2be+c57d69A/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xb/8ACXb/AOLrz/4BfEu68CfD1dA1n4V/FGW7GoXdzutvDcjJtlmZ15LA5wwzx1r6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cB8N/iXdeHfiF8QNfvvhX8UXtPEWoW9zZrF4bkLqscOxt4LAA56YJ4r6i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15+nxLuh+0VJ8Qv+FV/FD+yW8JjRxH/wAI3J53ni7M2du7Gzb3znPbvX1HRQB45/wv60/6JN8W/wDwl2/+Lo/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3xb/8ACXb/AOLo/wCF/Wn/AESb4t/+Eu3/AMXXsdFAHjn/AAv60/6JN8W//CXb/wCLo/4X9af9Em+Lf/hLt/8AF17HRQB45/wv60/6JN8W/wDwl2/+Lo/4X9af9Em+Lf8A4S7f/F17HRQB45/wv60/6JN8W/8Awl2/+Lo/4X9af9Em+Lf/AIS7f/F17HRQB45/wv60/wCiTfFv/wAJdv8A4uuWvfF178RPj18MLzT/AAB470ez0W41F7y51jRHtolEtqVT58kdVxzjqPWvoyigAooooA//2Q=="/>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g;base64,%20/9j/4AAQSkZJRgABAQEAYABgAAD/2wBDAAUDBAQEAwUEBAQFBQUGBwwIBwcHBw8LCwkMEQ8SEhEPERETFhwXExQaFRERGCEYGh0dHx8fExciJCIeJBweHx7/2wBDAQUFBQcGBw4ICA4eFBEUHh4eHh4eHh4eHh4eHh4eHh4eHh4eHh4eHh4eHh4eHh4eHh4eHh4eHh4eHh4eHh4eHh7/wAARCAMbB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JnxS8E/DibTofF2qTWUmpCU2ix2c05k8vbv/1atjG9evrXI/8ADTXwd/6GDUP/AAS3n/xqj4of8nQfBz/rhrn/AKSx17H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Nf8ADT3wZ83yv+EkvvM27tv9jXeceuPK6U7/AIaa+Dv/AEMGof8AglvP/jVIP+T2m/7JwP8A05GvZKAPHP8Ahpr4O/8AQwah/wCCW8/+NUf8NNfB3/oYNQ/8Et5/8ar2OigDxz/hpr4O/wDQwah/4Jbz/wCNUf8ADTXwd/6GDUP/AAS3n/xqvY2IUFmIAHJJ7Vkf8JT4Z27v+Ei0jHr9tj/xoA8z/wCGmvg7/wBDBqH/AIJbz/41R/w018Hf+hg1D/wS3n/xqvXbO7tbyITWdzDcRn+OJww/MVNQB45/w018Hf8AoYNQ/wDBLef/ABqj/hpr4O/9DBqH/glvP/jVexngVl6X4i0HVNUu9L0zV7K9vbJEe5hgmV2iDFgu7HTJVvyoA8w/4aa+Dv8A0MGof+CW8/8AjVH/AA018Hf+hg1D/wAEt5/8ar2OigDxz/hpr4O/9DBqH/glvP8A41R/w018Hf8AoYNQ/wDBLef/ABqvVtc1bTND0ubVNYvrewsYADLPO4REBIAyT7kVYs7m3vLSG7tZknt5kEkUiHKupGQQe4IoA8h/4aa+Dv8A0MGof+CW8/8AjVH/AA018Hf+hg1D/wAEt5/8ar2OigDxz/hpr4O/9DBqH/glvP8A41R/w018Hf8AoYNQ/wDBLef/ABqvY6KAPHP+Gmvg7/0MGof+CW8/+NUf8NNfB3/oYNQ/8Et5/wDGq9jooA8c/wCGmvg7/wBDBqH/AIJbz/41TY/2nvgzIu6PxJfOucZXRrsj/wBFV7LXjn7Hn/JGE/7DGo/+lUlAB/w018Hf+hg1D/wS3n/xqj/hpr4O/wDQwah/4Jbz/wCNV7HRQB45/wANNfB3/oYNQ/8ABLef/GqP+Gmvg7/0MGof+CW8/wDjVex0UAeOf8NNfB3/AKGDUP8AwS3n/wAao/4aa+Dv/Qwah/4Jbz/41XsdFAHjn/DTXwd/6GDUP/BLef8Axqj/AIaa+Dv/AEMGof8AglvP/jVex1U1HVNM03Z/aGo2lnv+758yx7vpk80AeT/8NNfB3/oYNQ/8Et5/8ao/4aa+Dv8A0MGof+CW8/8AjVemf8JR4Zxn/hItIx/1+x/41d0/UdP1FGk0++tbxEOGaCVZAp9Dg0AeTf8ADTXwd/6GDUP/AAS3n/xqj/hpr4O/9DBqH/glvP8A41XsdFAHjn/DTXwd/wChg1D/AMEt5/8AGqP+Gmvg7/0MGof+CW8/+NV6j4i1/RPDunyahrurWWm2salmluZljXA69etX7eaK4gjnhkWSKRQ6OpyGUjIIoA8f/wCGmvg7/wBDBqH/AIJbz/41R/w018Hf+hg1D/wS3n/xqvY6KAPHP+Gmvg7/ANDBqH/glvP/AI1R/wANNfB3/oYNQ/8ABLef/Gq9Qk8QaJH4ii8OvqtourywmaOyMo81ox1YL1xWnQB45/w018Hf+hg1D/wS3n/xqj/hpr4O/wDQwah/4Jbz/wCNV7HRQB45/wANNfB3/oYNQ/8ABLef/GqP+Gmvg7/0MGof+CW8/wDjVen6t4j0HSb60sNS1iytbu8lWG2gkmUSSu3QKvU5rUoA8c/4aa+Dv/Qwah/4Jbz/AONUf8NNfB3/AKGDUP8AwS3n/wAar2OigDxz/hpr4O/9DBqH/glvP/jVH/DTXwd/6GDUP/BLef8AxqvY6KAPHP8Ahpr4O/8AQwah/wCCW8/+NUf8NNfB3/oYNQ/8Et5/8ar2OigDxz/hpr4O/wDQwah/4Jbz/wCNU1f2nvgyzMq+JL5mQ4YDRrslT7/uq9lrxz4H/wDJZ/jJ/wBhiy/9JRQA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pv/DT3wZ83yv8AhJL7zNu7b/Y13nHrjyuley143H/yevN/2Tpf/TiaAF/4aa+Dv/Qwah/4Jbz/AONUf8NNfB3/AKGDUP8AwS3n/wAar2OigDxz/hpr4O/9DBqH/glvP/jVH/DTXwd/6GDUP/BLef8AxqvY6KAPHP8Ahpr4O/8AQwah/wCCW8/+NUf8NNfB3/oYNQ/8Et5/8ar2OigDxz/hpr4O/wDQwah/4Jbz/wCNUf8ADTXwd/6GDUP/AAS3n/xqvY6KAPHP+Gmvg7/0MGof+CW8/wDjVH/DTXwd/wChg1D/AMEt5/8AGq9jooA8c/4aa+Dv/Qwah/4Jbz/41R/w018Hf+hg1D/wS3n/AMar2OigDxz/AIaa+Dv/AEMGof8AglvP/jVH/DTXwd/6GDUP/BLef/Gq9jooA8c/4aa+Dv8A0MGof+CW8/8AjVH/AA018Hf+hg1D/wAEt5/8ar2OigDxz/hpr4O/9DBqH/glvP8A41R/w018Hf8AoYNQ/wDBLef/ABqvY6KAPHP+Gmvg7/0MGof+CW8/+NUf8NNfB3/oYNQ/8Et5/wDGq9jooA8c/wCGmvg7/wBDBqH/AIJbz/41R/w018Hf+hg1D/wS3n/xqvY6KAPHP+Gmvg7/ANDBqH/glvP/AI1R/wANNfB3/oYNQ/8ABLef/Gq9jooA8c/4aa+Dv/Qwah/4Jbz/AONUf8NNfB3/AKGDUP8AwS3n/wAar2OigDxz/hpr4O/9DBqH/glvP/jVH/DTXwd/6GDUP/BLef8AxqvY6KAPHP8Ahpr4O/8AQwah/wCCW8/+NVq+D/j18MPFniix8NaHrl1Nql+XW2hk025iDlELt8zoFGFUnk16dXjnxi/5OE+Cv/X3q/8A6RigD2OiiigDxz4of8nQfBz/AK4a5/6Sx17HXjnxQ/5Og+Dn/XDXP/SWOvY6ACiiigAooooAKKKKACiiigAooooAKKKKACiiigAooooAKKKKACiiigAooooAKKKKACiiigAooooAKKKKACiiigAooooAKKKKACiiigDxsf8AJ7Tf9k4H/pyNeyV42P8Ak9pv+ycD/wBORr2SgAooooARlVlKsAQRggjgivkuz8EeD739ujWNGuvDOlS6aNDW5FobZfJEuxBvCdAfwr61r5P13w1Z+K/25Nd0m9vNStI38OqRLY3klvIp8tQPmQgkc9Dwe9AFO4tbPwB+2f4e8O/DO8lhsNSjH9t6RbuXt7cHJb5ckLwA2P4evevpvxz4y0Hwbp8F1rVxIJLqUQWdrBGZbi6lIzsjjXlj+g7kV84fsxNa/Cn4va58K/GWn2aa5eytcaRrroPN1CJukZc8nIGQM9Qw54rofjnqEEH7VHgC01TxFe6DZzaTcR2t1CyKFuXcgDLgqNwAXp6DvQB6h4G+K3hLxp4h1DwnFHqWma7aITPpeq2pt5zHgZZRkhl5HIPfPSvNf2ddOsNI/aQ+M2n6baQ2dpFLYbIol2quUcnA9ySfxrqZ/ht4V0j4v+GPGWueKdd1LxRI0lnpwnkjxKohkLBlRB8oUsS3YleeRXOfBaWGD9pb44TXDBYY2sGkJ7KInz+lAHXav8evA+njULpLfXr/AEjTbr7JfavZ6e0lnby5wys+QTg9SARyOeaz/wBo74wQ+CfhQ2teHIbvULvVbUHT7uCBmggVx8szvjC4zwDyT2ryZUuNd/Zs8cXvw/tLLwl8Ptl7PFFMrXd9qbAfOzM7bYEO0AABmGOCK0fidLLN+wBpUkzFnNhaAk9eHAH6UAei+LviN8NdQ+Dfm/EOLUZNJuII454rvTpke6kVUclRgfxYwxIBPeuj174keA/hv4Q0KbUBd6XoU9pEtgyWjvFGm0bIyRnadvQH0rl/2k4Ypv2R9Z80ZKaRaOD3BDxEV0XiPwZbfED9ndPCc+zde6JD9nkPSOdY1aJ/wcL+GaAOj13x1omieCU8YanHfwaSyh3Y2zF40PRmQcgdPzFVPEHxK8OaLpuk3FympS3usLu07S4LRnvbgAZJEXVQByS2AO5zXg3wX8Z3XxS8L+EPhZqSzjU9Bui3imOWNv8Aj2smHkozHgmSTylYZz8j56itjxTdRTftpNpGoeKdR0CS58NxQ6XJA0aiSQuWaMGRSMnB6ckgCgD134a/FHwr4+utQ0/R5Ly11TTX23unX9uYLmHnGWQ9voa7evJPDvw88J+GPjbD4jn8RazqXi/VLCZStzIhV4E2AsyooC4+UA8ZOa9boAKKKKACvHP2PP8AkjCf9hjUf/SqSvY68c/Y8/5Iwn/YY1H/ANKpKAPY6KKKACiiigAooooAK4Dxx8LfD3jbx5pviDxTZ22qWOm2MkFvYzqSnnO4JkI6H5RgA139FAHyZ4U+Hvgab9s/xb4dl8KaS+kQaJDNFZtbgxJIyxEsF6AnJ/OvXdN0nwL8DpNWurFPsVp4hu4jY6RZQtLNJcLHhkhjHJyBu7Ac5IFcV4O/5Pw8aH/qX4P/AEGGovjZfRRftbeArPU/EeoaBZzaJcRWV3AyKq3UjupUlwV+YBV6ZzsoA9U8BfFjwr4w8R3vhm2Go6Xr9kC8umapbG3uCgx86jJDDkdD79Oag8XfGDwr4f1LUdPS21nWptKjEmqf2TZG4WxU/wDPVsgA452jJx2rn734ceGdF+K2heNNU8T63qfi2SKaz00XEiYlCwysQVRB8qqWOfp7VzX7E1/petfDHxHo96IZNY/tm8OswscvIZT95s8kEbhz6GgCL9q2/wDB3j79mO/8Z6ObXVYk8prK82ndEfNAYDPKnkgium0X49/DnS5PDvhq4v71jcxw2iajHaM1iJ9oHl+d0JB4OMgZ5Nch8fNP8G6L+yl4u0LwNarb6Vp18IHVCzJ5/nIZArEnOCcfpTf2tLGzsf2UdFWztILZbS409rcRIFER24yuOnU0AeseM/jH4A8I+KrXwzrmsG31G4cKwMLCOEFc73kOFC8joTyRxVbwL8bPAvjHxnJ4S0ufUbfVBEZoEvrJ7cXUYyd8W7kjAJ5A4rz79pK1trv4y/A+K6t4Z45dWl8xZEDB/wDUHkHryKt/FqOOH9rj4UyxIqSSWd6jsowWUAYB9uT+dAHVWviH4T6t8f4rK0g+1ePLexlja5W3kURRJ95SzYB68EA9+a3/ABj8TfD3hvW20JbfVdb1iOD7TPYaRaG5mgixw8nICg44BOT2Brz3WbeGL9tzQJo1w8vha43/AIPxVD9lXWrS4+JXxY0vUZYx4jPiB55FYne1uPkUDPJCkHjtketAHqHhv4reBNe+H9146stciTQ7IH7ZLMpRrZgBlHXqG+YcDOcjGayNH+N/g++1zRtKurPXtIOu4/sm51GwMUF7kgLsbJ+9kEZA4Irjvilb/BjwN8J/HmkyeH3udKF5BLqlhZzOnnXspV4oxJn5CNsbED7qkHBziuJ+Ndn40t0+Eup+IrrS9PiHiS0jsdE06DK2SBfk3TsS0jhQAcYXPbgGgDrv2kNK02H43fCTVorKFL+fXRHLcBfndABhSfSvoevBf2lv+SsfB3/sYT/6CK96oAKKKKACiiigAooooAK8c+B//JZ/jJ/2GLL/ANJRXsdeOfA//ks/xk/7DFl/6SigD2OiiigAooooAKKKKACiiigAooooAKKKKACiiigAooooAKKKKACiiigAooooAKKKKACiiigAooooAK8bj/5PXm/7J0v/AKcTXsleNx/8nrzf9k6X/wBOJoA9kooooAKKKKACiiigAooooAKKKKACiiigAooooAKKKKACiiigAooooAKKKKACiiigAooooAKKKKACvHPjF/ycJ8Ff+vvV/wD0jFex1458Yv8Ak4T4K/8AX3q//pGKAPY6KKKAPHPih/ydB8HP+uGuf+ksdex1458UP+ToPg5/1w1z/wBJY69joAKKKKACiiigAooooAKKKKACo7qFbi2lt5GkVJUKMY5GjcAjHDKQVPuCCO1SUUAfLPgTw7qGsftKeOvBl74++IB0TSbaKayt08T3amMybSQW37mAyQMn65r0+D4f3egfEjw5qGg+OvFl9HDJK2qaTqniGa5iktmikVZhHIxJKy+X7c+orzXwtod3rn7YPxKhs/E2saC0dlasZNOMIaQbV4bzY3GPoBXqXg/wTq3hH4naz4n1jxZqGuaXeaRDbrc6pLEHt3SViYxsVV2kNnIUck0AdzceJvDttf3Fhca9pkV3bW5up4XukDxQggGRgTkKCRyeOaXwz4k8P+J7Fr7w5rmnaxao5jaayuUmRW9CVJGa+bdO+HHgq8/bP1zSJ9Atjpi+H49QeyGRBNOZVy0idH55weCRkjNbfwH0uy8NftR/E/w9odvHY6V9ktrlLSIbYo3OM7VHAHJ/OgD2zxB448G+HtRj07XvFeiaXeSgGOC7vo4pGBOBhWIPJq5rJ07VdAv7NtUWC3uLV4pLiCcK0SupG9W/hIzkH2r5h+DWpeGtN0H4u6D8Ufs6a9Jf3EupC9XdJdQMn7sqcZbnG0DoSCOa1P2d/hXpLfsyaifEvhS0gv8AV4LmZjcWxErxgyG3d1Pdd25emBg0Aey/CPTvDXg74XWNlpfiz+2tGtTMy6rdXiSB/wB45fMg+XCtuX2xWtcePPBFumnPceL9BiXUwGsC9/EBdAnAMfPzDPHFfPXgPRNI1r/gn8n9rafBefY9J1G6tvNXPlSrLPtdfRh2NYk/w78HSfsOyeJ5tEgn1xtIF5/aE2XuEdZDtCueUQDgIuF9qAPr66ube1tZLq5niggjUu8sjBVVR3JPAFY3hjxp4Q8UTTQ+G/FGjaxLAAZUsr2OZkB9QpOK+ePiLq2p6poHwO8MSzWEllrPlveQ6gW+zXTRwDy0mA5Zd2OOhOM11GrfCTxLP8XPDXxHn1Pwr4bl0uSO3uV0yKRDfRs23y3JABJDBBx6c8DAB7D4o8YeFPCwhPiXxJpGjednyvt14kO/HXG4jNXDrejLoy60dWsRpjR+aLwzr5JTGd2/OMY75r5w+Dlv4g8ea78SdZaz8H6tdSeIbnTJxrEckk0VogURwLhSBFjOBxkgk5NZmvfB6PwL+zZ4/wBD8RanpuvtYxPqWlwIrf8AEsdlIygYllzjg57H1NAH0rZ+MvCV5qdtpdp4m0e4vrq3F1b20d7G0ksJGRIqg5K47jiuY+DXh3w14TsfEK6L4zuPEMU+qST3cl1fJP8AZJSBmLK/dwMHB55rj/gX8G/hzN8PPCviO78OxXmrS6Svn3M8rs0wkUbg4ztYY4AI4HFcx+zL4V0O9+FvxG8M6nptte6XD4hvY1t5E/d4VRtwPbjHpgGgD3W++IPgSx0qHVr3xl4ftrCeZ4IrmXUIlikkQkMisWwSCCCO2K6KOaGS3W4jlR4WQOsisCpUjIIPpivkf9n34aeCtc/ZU1jWdW0O3vtSmttSVLm4zI1sI2k2eTn/AFWCN3y4ySc5q3YnxPq//BPG1GiSXEt8tkySCJjva1ju2Eij28pSMegxQB9HaT498EatqkmlaX4v0K9v4s+ZbQX8TyLg4OVBzwa6GN0kQPG6up6MpyDXx/8AGf8A4Qnx38FPhpo/g6wtNR1uSW0jsrO2g3SRRhQJ1cAZVc9ScAnn3r6w8MaNp/h7QbPR9Ksbexs7WMJHBAuI09Qo9M5oA0qKKKACiiigAooooAKKKKACiiigDxsf8ntN/wBk4H/pyNeyV42P+T2m/wCycD/05GvZKACiiigBHUsjKrMhIIDDGR7jPFeRW3wHsLf4iv8AEKP4h+Of+EkkTy5LszWRDptC7DH9l2bcAcbffrzXr1FAHnvxi+EPhX4pW+m/2/JqNne6bL5lpqGnSpFcx+oDFWGCQD06gEYqj45+CXhrxx4FtvC/i7WNd1qSzcvaatcyw/boc443pGqsMDB3KSe5zzXqFFAHmPwm+Cnhv4e6lLq8Oqa3rurtb/ZYb7VroTSW0H/PKIYAVc89P04pPCHwY0zw3481XxnD4w8V3+oawNuqR3klq0N4uMBWVLdSoHbYVx06ZFen0UAeFaf+y74BtNM1TRTrXi+fQ75ndNJfViLS2kbpIkaqAzrgYL7ugzk810Nl8B/BVv8ACm9+HclxrN1YXoTzrye73XRKH5MNt2gL0C7do54r1SigDyO9+Anh68+Hk/gmbxV4vayvJEfULqS9ilur0IFEaSSSRNhECKFVAoGO9d/4C8Nx+EfCtj4dh1bUtUt7GMQwTag0bTCNRhUJjRAQAMAkZ9Sa3aKAOR8GfD3w94T8W+KPE2kwut74kuUuLvdjahVcYTA4BYs5znJY+1Yvxr+DPg/4r29mdeF5Z39kc21/YyBJ4xnJXLAgrn1HHYivSKKAPP8A4S/Cfw/8OmvLuzvtW1nVr1VS41PVbnz7h41+7GDgAKPQCvQKKKACiiigArxz9jz/AJIwn/YY1H/0qkr2OvHP2PP+SMJ/2GNR/wDSqSgD2OiiigAooooAKKKKACmTo0kLxpK8LMpAkQDchI6jIIyPcEe1PooA8j0f4E6bpfxHn+IVv498at4huRsuZ5JrIrNHkZjZPs20L8oGABjHGK3/AIz/AAn8JfFfQoNN8TQ3CS2jl7O9tXCT25ON20kEEHAyCCDgHqAR3tFAHmXwk+Cvhr4d6nJrEGpa3r2rmD7LFe6vd+c9vBx+7jAAVV49M9s44rn/ABX+zV4L1nxteeK9M1rxL4Zu9Qz9ui0a9EEdxu+/n5SRu7gHB64zXttFAHmfi74K+F9f+HFj8PLfUtb0Lw5aAZtdMmiU3GDkeY8sbs3PPUZPXPFVfGvwR0/xj4L0/wAIa9468ZXGlWO0qiy2aPKVzsLsLbLbQcDoOATk816tRQB5L4k+B1n4i17QNe1f4heN7jUfDx3aZOJLFDC2VJJC2oDE7VzuBzirnib4O2viDx7pfjW88deL49W0ldtj5MlmscIIAYBDbkHdjJznrxgYA9OooA8xvvg5YXnxTg+JD+NPFia3AgiiCSWghWHvFsNv90855zz16Vm/Er9nzwf4z8aJ4yg1TXvDOu4xNd6LdCFpuMbjlThscZXGe+a9gooA81uPgj4Fm+E138Nvs14mlXknnz3IuCbuS43BvPaQg7pMgdRjAxjHFcpqH7MHgvUdK0y21LxT44vL7TJVa01KfWS9xBGBxDGCpSNOAflUNkDntXutFAHlXjT4HaB4mu9BmbxN4o0uLw/tbTLexuIAkMg5MpMkLu7seSWY5/E16haRPBaxQyXEty6IFaaUKHkI/iO0Bcn2AHtUtFABRRRQAUUUUAFFFFABXjnwP/5LP8ZP+wxZf+kor2OvHPgf/wAln+Mn/YYsv/SUUAex0UUUAFFFFABRRRQAUUUUAFFFFABRRRQAUUUUAFFFFABRRRQAUUUUAFFFFABRRRQAUUUUAFFFFABXjcf/ACevN/2Tpf8A04mvZK8bj/5PXm/7J0v/AKcTQB7JRRRQAUUUUAFFFFABRRRQAUUUUAFFFFABRRRQAUUUUAFFFFABRRRQAUUUUAFFFFABRRRQAUUUUAFeOfGL/k4T4K/9fer/APpGK9jrxz4xf8nCfBX/AK+9X/8ASMUAex0UUUAeOfFD/k6D4Of9cNc/9JY69jrxz4of8nQfBz/rhrn/AKSx17HQAUUUUAFFFFABRRRQAUUUUAFRXn2j7JN9j8r7T5beT5udm/Hy7sc4zjOKlooA+f8AQfhX8XNF+KmvfEK08U+EDfa3GsdxbPYzmJFXG0Kd2eMde9dHfeCPil4m8RaKfGXinw8fDlhex3lzp2m2cqNdvGd0auzk5UOEJXocV67RQB4xpPw4+IVn8er/AOJkuteG5Yb21GntZCCYGO2DArhs/f8Alye3JqHwv4D8aeEfi14l+KOua54bew1O2A1CCK3mDQW8Q3AxknlsLznrzXttR3MMNzby29xGksMqFJEcZVlIwQR3BFAHyj8JfCfxS8R6VqHjDwT8QPD50rWdUnvIBqunrc3IBchTIwB2tgD5f4eK7/wbqnxY1yHxz4B1bWvDF/rNjbwJb6xbwuII/PWRXjdV/wCWqBQ2P9tc1ozfs1/Cw3011Z2GraYszFngsNVngi56gKrYA9hXpXhDwxoPhHRU0fw7psGn2aMW2Rjl2PVmJ5Zj3J5oA8f8M/CX4haH8AL34Ux+IPDsqzRS2sN6YJgyQTGQyZGeWBcbe2M57VI/wq+ILfs+r8KBrfhkL5H2Nr37PNk2+S33c/fzgZ6Yr3SigDwnxd8C9S8Z/B7RfCfiHWbG117w+V/srVNPjdVXaoA3KxzzgZweCARVz4ffDH4kf2xpNz8TviBF4hsdEcTWNlbQFFlnAIWWdiMuVzke/PUV7VRQB89eJPgT4x0f4p6l46+E3jaDw6dYdpNRsbqEyQvITkkAcEbiW55BJxxW5rfwl8VXHwm1nwvb+J7G+1/xK5OvaxqMLkuCgULEqfdVQAFB4AJPU17TRQBw3wx8P+MvCvw2t/Dmo32h3uoadbi3sZ4opUidVGFMqk5z67a4X4V/C74leBdA8W6dH4j8N302vXEt5HNJbzDyJ5AAxxnlccgeoFe50UAeHfDn4X/ETwZ8G9S+Htvrnhm5M6zJbXj28wKLOX80sueSNw2/rXHeMPDutfDH9mIfDPW/FGnRXOoXUemaHeWQeEvJLM0jLOz8KmCQWH8Oe+K+oq57x/4K8M+PNBbQ/FWlQ6jZFt6q+Q0b4IDIw5VsE8j1oA8Wj8HfHvwrojXtv8R/AsdtZ2o/eyaQsS+Wq8bnAAAwOtew/CTxBqXin4b6F4g1e1jtr+9tRJPHGCE3ZI3Lnnacbh7EVxui/s6/DHTLuGY2OqX8ULbktb7U5p7fPqY2bafxFesxokcaxxqqIoCqqjAAHQAUAOooooAKKKKACiiigAooooAKKKKAPGx/ye03/ZOB/wCnI17JXjY/5Pab/snA/wDTka9koAKKKKAPDW+PWuP4X1DxZZ/CPxDP4eslllN+13DGJIoyd0iq3zFcKT9Omaitfj7r9z4Ih8a2/wAIPEM2gTRmYXUV7A+IwSC5UfNgYPau0+OFhZ6X+zx4x03TraK1s7bw5dxQQxrhY0EDAKB2AFZH7KyW8n7M/hOO7RHt20+QSq4ypXzZM5HpigD1SwuFu7G3ulUqs0SyAHqAwz/Wpq+Yn+LuseKvD2r674U+Ifh/wpbafNNb6RpElis73aQ8ZlZhld+PlCDgEdTW9pPx81K6+BmkeKpPDqr4q1XUho1rYOGSF7stjec/MI+QT3oA9/ryrwz8VtS1b47Xnw0vPCc2krbaW+oC5uJ1Z5l3oqFVXgKQzdTnIrG1bUPjb4O8beEluLmLxpo2szi21eO30xYBpjFlzIjpzsAY435+4cnJFcj4uk8VD9tm6g8HwWDanceD0i+0XzHybSMzZaUoOZCMABQRksMnGaAPpyivCPhH41+Jkvjzxt8M/FV/o+qeINHto7vTdQ+zeTDKj7QN6JjjLL0wevXg1znw38b/AB4+I1h4us9L1Dw1pVzo+py2/wBva18xdyZAgijPYkZMjljzjFAH0jqs9xa6Xd3Nratd3EMLyRQKcGVgpIQE9CTx+Nc/8LNf17xN4MttX8S+G5fDupSySK9jI25kVXIU59wAfxrzz4UfEjxt40+Ad34lt4NHHinTpLiCfz43+zyNDnJ2oQcsB0HGT+FU/A/xov7X9llfir4vRL7Ud86CC3jEYlk+0tFFGMDgfdBPoCeTQB7xRXgnjHVPj74V0bQ/FkM1n4lmurqNdU8OWemAR2scg/5ZyD96dhwCSTknPA4rofG3iD4hah8WLbwboPm+GtAh0s6hfeIXsFnXfyBCrSfuxjHOcn6UAep6hNJb2U08NtJdSRoWSFCA0h7KCeOa89+BvxMvPiP/AMJM15oB0RtF1Q6f5DzCSTKopbcRxncSOKxv2aviJrnjM+KtG8QalperXXh/Ufsseo2ChUvIyCQ+FJXt/DxWN+yN/wAhf4qf9jhcf+gigD3uiiigArxz9jz/AJIwn/YY1H/0qkr2OvHP2PP+SMJ/2GNR/wDSqSgD2OiiigAooooA84+OXxNuvhboQ8Qz+E7rWNHQolxc293GjQuzEKCjckdOR6iuXvvj7eaL4csvFPin4Y+JNJ8PXkaSLqEcsNwsaPjaXVTlc5GM039uf/k3HXP+vi1/9HLXnfjf4s2eu/B3Rfg54T0DVNS8Wa9oNvZxQ3tqbSJU8kBpA023dwrbSOCRkHjBAPqPwxrml+JdAste0S8jvNPvYhLBMnRlP8iDkEdiK0q8x+Fei/8ACmf2f7Ox8RXcczaHYzXN7JF90Es0jKvrjdtz3xmvItb+MnjS5+H8fxC0Tx94dS8bFzH4SSw83dAWwIzJjzDLjkkYHXGKAPquivFdZ+Muo3vhbwHb+GNKgj8V+N1H2S3vs+VZKq5llkAwWCgHC8ZxWH8QfE3xa+HPjfwLpV94u0/X9M8Tazb2M8smlxwTQHzE8xV2fKVdWOCRkY60AfQ1FeP6X428W2/7TE3w31C+s7zSH0Y6pBItsI5ky5UIxBwcYPOB2qXwl4x8YN8f/EPw+1a6sL2ws9ITULOVLfypMu+ArkEg45HAoA6nw14m8Taj8RvEHh/UfCM+naNp8cbWWqPJlbwnqAO2K7KvEvhj46+ImufF3x/4P1x9EEmh2kJ09Le3dYd7lsOxJ3kYxkZ7cYrh/Dfjr9orxxqHjfRPDk3ha0vvD+q/ZjcPDiL5SVMMQYMecFyz5PIAxQB9S0V4FrnxW1DVvG2seDbXxvo3gx/D0MEd/fS2y3D3V5IhZkiV/lEaEEMSNxPTFU/hV8XPiD4p8HeMbHydFn8ReGXYxanLbypZ6jAu7MgUEEMdmRj5TkceoB9E0V8veGvHHx68ZfAgePdK1Lw/pLWMM1y/m2yyyaisZJbAxthUKCAMFjjqKnm+IHxx8U/BUfFDQpvDvh2zsbE3T2TQm6k1BY/9a+4jES8NhRk46sOwB9NUV4p4k+N39n/B3wV4oWKwttY8XvbW1ss7sba1kkH7yWTHzFE9BzyB6muRf4veKPCvxO8N6W/jDTfiBoOuSC3uWtNPEMunSZUbsxjBUlhgNk4U/WgD6Zor50h8dfG7Ufjrr/w6s28KxC305Z4roROYrRGYYlKk75Hwdu3IXPPtWj8H/GXxM17VvHvw38Qa1pY8U6A8YtNZSwBiaOQ8MYQVBIAOOnJGc45APcLHUbG+luorO6ine0mMFwEbPlyAAlT74I/OrVfLn7Hd14wt/BfinxFqGvx6jp9rq+oTXtu1oWurudUBLCUtxkjpt/GtjwJ47+IPjnwVZ+NPC/jjSNRu3uojqfhuHT4ybGBpQrKp/wBbvVcnc+VbBx2wAfRdFFFABRRRQAV458D/APks/wAZP+wxZf8ApKK9jrxz4H/8ln+Mn/YYsv8A0lFAHsdFFFABRRRQA2aRYoXlf7qKWP0FeGT/AB716PwfdeMf+FReIB4ftkaQ3j3sKb4w2N6qfmI/Cvc5USWNo5FDI4Ksp6EHqK8z/aRtbey/Z18XWlpCkFvFpbJHGgwqqCMACgDl5vj54gh8FW/jR/hB4hPh+eBbgXkd9A4WJsYdlHIGD1xx3r3VTuUN6jNeafAaCwuv2bPCltqkUU1hL4eiS5jlGUeIxYYMO4IzmuV8HeJfib8WvDmpeMfB3iOw8L6QtxNBolo+nJcPdrGceZOz8ruIICpjHfPWgD13xtrN34f8MXusWWjz6xNbRmQWkMiozgDJ+ZuBgA1z/wADPHknxJ+HNn4uk09dP+1SyqsCvv2qrlRk+vFcj8JfihcfEn4XeK49Z0+PTvEWhpc2OqW8RJj3hHAZc84ODxzgiuL+Afjiz+HP7GEHi68hNx9jafyYA23zZWmKque3JyfYGgD6bor5X8dfGLxr4PsdK8VWPjnw/wCMFmuETUvDtnp+3ykcFiYpFy+FAxlz1I+ldB8SfiV8WdP+MPhHwz4at/D76d4lhlmsI5Y3DhfLPzXBJ42ZDkJgnBX6gH0RRXgd5rfx80Lw/oXh3VY7C/8AEOta69q+s2NiZoLGzwMSugAUNnd97jHWpfAHxE8Uw/HnWfhbqnibSfFUSac15Y30cUcUsUi43QyrF8uRnngGgD3eivm7wt45+OPir4o+NfAlpd+FbKXSDEpv/sztFZq2/DJGTuld8D7zYXaeDmt/4IfFbXZ/Cvj1fiVLbSal4GvJ4r+6tIdqzRIrNuCgYz8jYxjIxxQB7lRXz7deI/jbrnwqHxR8PXdpbyTKt5YeF4tOW48203cB5T85kZPm+TA7AVr/ABA+LmqaTp3grRW/s/w14j8TW/n3c2pIzRaZGqgyNs/ifccKrED1zjFAHtdFfOngL4s+JrP44WngPVPENl430PVoy1lq9nZCB7WQKW8uXYAh+6ffkdOlfQ16tw9nOlpKkNw0bCKR03Kj44JHcA44oA868Y/EXWl8Zah4L8B+HYNd1vTLBb6/NzdeRBAG/wBXFnBLSP1HYDkmtX4M+N7zx94QOsaj4bv/AA9ew3T2txZ3akEOmMspIGV56+xrwj4S6d8QW/ah+JsEfirSBqMSWB1C5bSiUnTy0KrGnmfu8Lxkls4zXo1p4y8XfEj4h+KPDfgfXLTw7o/hh1tbnUjaJcz3N22coqv8qxrggnGcj3zQB7NRXhPw0+JnjzUde8UfDLX4dGHjrQ4/NtL143W0v4iRiQopBBwRkA459q5P4VeOP2hfiRoMWsaPN4atbaz1xoLwzRANcwhxvRBg7VQcZPzEknNAH1FRQM4GeveigAooooAK8bj/AOT15v8AsnS/+nE17JXjcf8AyevN/wBk6X/04mgD2SiiigAooooAKKKKACiiigAooooAKKKKACiiigAooooAKKKKACiiigAooooAKKKKACiiigAooooAK8c+MX/JwnwV/wCvvV//AEjFex1458Yv+ThPgr/196v/AOkYoA9jooooA8c+KH/J0Hwc/wCuGuf+ksdex1458UP+ToPg5/1w1z/0ljr2OgAooooAKKKKACiiigAooooA4T4hfF7wD8P76Oz8X6pe6W8uPKkbSbuSKQ4zhZEiKMfUAkjvVTSfjh8LdS1ODTU8VxWd3c7fIi1G0nsjLu+7t89EDZ7YrzD9vtlTwd4Nd2CqviOIkk4AGxuazP20vEvg3xd4G0/wXoElt4l8Xz3kTWNvp5E8sAx8xJXO0EEDHf8ACgD6ooritM1WP4ffBmx1PxreGL+xtJi/tCYkuxdUAIHdmLYA9SRXA+L/AI4eJ/BdnpfiTxb8OjYeFL+dYmuYdUSa8sw/3DNCFwMgZwrnHQ88UAe50V5542+J1vpmr6P4b8K6Y3ibxHrVv9qs7SKYRRJb4z58spzsj9OCT2FYGhfFrxQfi7Z/DPxN4Gh0rU7m2mukuodS8+2kiVcqUbywxyQQQQCPegD2KivNfh98TrvxT448W+DZ/DZ07VPDiRly12skc7Pu27WAyB8o5Izz0pvw/wDildeKL7xnpsnhK9t9S8Kzrby2kU6SNcuQ2BGTgc7eCSBzzigDe+G3xC8P+P01htBF4BpF+9hc/aYPLzIvUrzyPyPtXXV5N8LfixJ4w8H+KPEFj4IvoJtH1aWy/s2GSNrmd1VCxbJVA2WIPzEfL1rjPCX7R3iXxZZW154e+EWt38H9rGxvZIpSy2sZI2scJy/JLL0XAy3NAH0ZRXk+tfFLxHfXWur8PPBsHiK00GR4Lu6utTW0SedBl4rcbWMhXuTtGeASaw5P2jNOuPgxN8RdF8KanqItJGt9QtBLGgsZgVAErk/dJdcFQTg5IFAHulFfPvij9oXxDovhLS/HI+FupyeD7hYPtWpSXaxOhkAyY4iu9kydodggY4xwQas+MPj9rWg21h4oX4Z6rL4Eu54oV1ma4WGZg/3ZBbkbghyMFiufxGQD3miuI8e/ECLQbrSNG0XTW1vxDrStJp9isywr5SgFppHb7kagjJwT2AJrk/DHxo1BviFqHw98YeEW0rxJFatdafFY3q3UOooFyBHIwTDHnhgOhyRigD2OivAvDvx/8SeKrnxHpXhf4U6te63o14YGs5rtIkjVeGM0uCiPuDAIpYnGela/hz4w6z41+CGpeMfCXhbGvWMk1pdafd3IRLSaNdzMWIBZQCDgAEnjjmgD2YUV84/s/wDxI1jQv2dF8XeLdGmfS7W3ub1tRW7jeS9me5clBH1QlmPXArvdK+IHjZdc8M2mv+B7C00/xDJiC+s9WNwtuPLZwsgMa/OQBjGV6/NxQB6jRRRQAUUUUAFFFFABRRRQAUUUUAeNj/k9pv8AsnA/9ORr2SvGx/ye03/ZOB/6cjXslABRRRQB5f8AtR+I9E0L4I+KbbVdTtrW51PSbm1sYJJAJLiVo9oVF6tgsM46Dk1g/sga7omufs+6JoOn6rbS6lY2UkN5ahx5tuWkkwXTqAeoPcV7dRQB8efBT4uWnwRi1L4V/FLR9StZtMupZNNu4bTzRcROxKgAckMeVYZHOCRiui+PsPjvxd8HtD+I1l4bubW/0PXP7XtNLaJluY7IEbTIgP3sKCw5wCfQ19PSRRSMrSRozL90soJH0p9AHg/hP9obT/iKmkaH4B0nVZfEV7JF9vE1mfI0qIMDLJK/3T8oYJjOWIzjpXNWXjPwof26ry4/4SDTxB/wjY0sTGYCM3YmU+SG6F+2M9eOvFfTUcUcefLjRNxydq4yafQB8t+B/iB4Ii/bD8b6xN4q0iLTZ9Eht4byS6VYJZEMZZVcnaxGD0PY0n7InjfwjY23xKuNQ8RabZI2vXGoD7ROsZNuScSjJ5XpyM9R619S0UAfK37KXjfwnpHwO8Xf2hr1hbyWl7e3MsUkwSQRuT5bBTydx4HqeOtct4P0yT4h/sL3HhbwtLHe+ItGu3vJNPjf9+ALqSQDYOcshYrx8xGBzX2lRQB83eB/2mbbxJ4RsdD0vw7rF58RZEFo2lraN5SzgbWmeTokQPzHPK8gjjNZPxT8VabZftG2fh/4vz6lceFLfSYpNLtIrSWS0vr3I3SSQxKfMO7ICkMFOOma+pEijR2kWNFdvvMFAJ+tOKqSCVBI6EjpQB8rfsx+MNHsvi/8TLWTRdU0Vby/+2C3ubH7Oun2yISXnzhYV9ic89OuNX9jnxV4evPFnxI0u21a1ku77xFPf2cYkGbi3IA8xB1YcckdMj1r6VAGScDJ60UAFFFFABXjn7Hn/JGE/wCwxqP/AKVSV7HXjn7Hn/JGE/7DGo/+lUlAHsdFFFABRRRQB89/t4eINEtfgjqHh6fVLRNYvZbeS2sfMBmkRZQSwTrtG0/N04x1rL8T+DtF+M3wB8Mat4F1q1k8X+F9Ptnsbm1mAlinSJS1vJ3QkrxnGGAPTOfpiigD5v8ABvxUsPjT8Gta8A6leRaR4/n06fT7iwul8pp5whBeMHAOSDlRypzxjBPO/Bn9ojS/Cvg2DwH468L69H4w0RRYxWVvYeZJesvCKoGNr4wOeCOQTmvrKmGKIyiUxoZAMB9oz+dAHyv8eL7xj4P8TfDD4za3ok1xHpcDwa5a2XS2EueMdjh8ZJwWQA4yKp/GT4neH/iN48+D0/hW21S50uLxVCz6jPZyQQeb5kQMKlwNzgcnHA4wTzj62ZVZSrAEEYII4NeFftFeGvG3iPxp4Dm8L+DJr+w8M6xHqdxOL22hWZQUJjjV3B3fKeoA6c0Ac78VfE2lfDX9r3SPGPixri00HUfDTWKXqW7yqkqyOSCEBY9V6D+IVB4H8eWWoftfapqraLr1raap4cghsml0+Uu6B8rM6KpaKNsHBk28cnGa+l7VjeWNvNd2TW8josjQTbWaJiMlSVJXI6ZBI9DU4VQxYKAzdSByaAPmf4W+PvB7ftW/Ee4bxBp0VtdWVvFb3ElwixTNAGMu1ycHaMk4PQH0o/ZK8X+Gb34nfFCyttatHuNV8Qy3mnx78G6hyx3x5+8MDJx0HNfTNFAHydf+OLj4D/tE+MH8aaLez+EfF9xHe2mo29vvEUgXB+uMsGUHcAFYDnn0qD4pWPiTwL4t8WTQ/wBg+ClsWtdMvNSj+zvfzsrBnQE52ZKqvdiT6V7LLHHKu2WNXX0YZFOAAAAAAHQCgD5Y+CHjPwpYfsYXtre+INOt7i20+8tJoZJgsizSK/lptPOWyMcc0nw88aeE7X9h28tLjxBp8d1Ho11p7wNMBILmRH2RbDzuOQQMcjnpX1RRQB8W3cuqXf7Mnwv8aeBlj1u+8CXyTalYwDzJIxj5w6jJGBtzxwr7ugzXrHg/9oLR/iLNpWi/D7QNTfW7uWNr/wC1WYEGlwBh5skkgO1uM7cfeJGcHiveqZFFFFny40TccnaoGTQB8z+CfGvhOX9tDxZcL4g04QT6PFYwStOojmnRgXjRs4Zhg8A9j6UnwN8XeGLz9rD4ktba9YSLqiW8WnsJhi7ePdvEZ6OR7Zr6cooA+Tf2W/HFv4Z8M+NfCP8AZ+oN4ltNU1K/lt5LJ/KtY1iLLJMxwApZNm0HcSemMkcV44s/hrquhaP8TvgtrjeH/iDNcQE+HdNkPmzTOwWRBbj5k25Y5UeWwB4O7Nfc5A9KZ5Ufm+b5aeZjG7aM4+tADLD7R9ht/tgUXPlL5wXpvx82PxzU1FFABRRRQAV458D/APks/wAZP+wxZf8ApKK9jrxz4H/8ln+Mn/YYsv8A0lFAHsdFFFABRRRQAV5B+134k0TRPgb4isNR1G2gvdSszDZWrSAS3DFlB2L1bGcnHQV6/RQB41+zjqmgeMP2c9I8O6bq9tcXUGhpYX8Mcn721doymHXO5eQ2DxnGRXBfsv8AjzS/hb4Y1X4W/E68h8N6xoFzLNbm8bZFd27nIaFjw53bsAckEYBw2PqKmSQwyMrSRI7L90soJH0oA+cfg/Zf8I94F+KHxH8SkaHp3ii7uLmxS+/cuINrrGzBsEFy3C9fzrz/AOHdo3jz9iO78J+FbmO68TaRO14+nRsGuPkmLrhOvzDJXjkjA5r7RooA+ZvBP7TWma74Xg0Oz8I6vN8RGQWcekrZ/u3uAMeYz/wRA8tuwVAPHGarfFzxl4c039q34Yf2t4h05ZNGtLmHV5g22O2lli2qHPRMnsTwCCcDmvp9YolkaRY0Dt1YKMn8afQB86/tc+LJ9H1jwLaareaha/D/AFK6Y67caeXBlQbSsbNH82wgkkLywBrhNE8WeENJ/av0TVPDfhPVdO0CTw8bXTkt9Ga3+1hiMSxoQp8sDJLvjABJ9/sRlVhhlBHoRRtG7dgZ9aAPl74D+N/CTftL/Fi8bxDpsVtftAbOWS4VUuFhEhkZGJwwUDJI7c9KwfhZc6L461T4/wDhXSNbsHv/ABPdTnSFaXb9qXbNh0/vKCQTjPBz0r7AooA+TvgZ+0LY+E/AVv8ADzxp4f16PxloQGnW2nQWTSSXuOIkX+6wGFO7AIAIJzgXPjxeePvBmtfD34yajoq6l/ZdtLBr1pbp/wAe6TNu255A2qdm7puXPevqLyo/N83y08zGN+3nH1p5AIIIyDQB438P/jNp3xN8TaZYfDzSb97CE+frd/eWXlxWybDtgU55lZip4yAAeuePYLmaG2t5Li4lSGGJC8kjsFVFAySSegA706KOOJNkUaovoowKdQB8tfBvx94Mf9rL4l3f/CS6atrrCWcWmztMFiu3RERljc8Md3AA69s074XavD8Ffjt458O+OpE0nR/FF6dT0nVrj93aSHczFN5+VThyDkjlR6ivqOmSxRTKFljSQA5AZQeaAPnfwNc6Zq3xz8ZfG6W6Ww8GWmmR6fa6ndExQ3ZXAeRC2N0eRgN3PAzUX7CHiLQ7rwDqmhQanbtqkWq3Ny1oWxL5TMNsgU8leRyOM8V9IDgYHAooAKKKKACiiigArxuP/k9eb/snS/8ApxNeyV43H/yevN/2Tpf/AE4mgD2SiiigAooooAKKKKACsHxz4y8MeCNGOr+KtZttLtN21GlJLStjO1EGWdsfwqCa3q+WfhZN/wALR/a/8Ya9ruLuy8GA2mj2z/NFC/mFBKB/e+R2zg8sDxtFAHsA+NXgGG9srbVrvVdBF8221n1nR7qxglbGcCWaNU6c8kV6KrBlDKQQRkEd6wPiL4X0nxl4K1Xw3rVrHcWd5bshDqDsbHyuvoynBB7EV82fsx/FrW9B+AmvrqWk6h4ll8IXZtlW2kXelvtYjcXI+RSrAYycYAHFAH1nRXzrc/tGeJf+Fc2fj+x+FGo3GgIqtqd298saQkttPkgrulUcfPhVycZ7177oGqWutaJY6vZMTbXsCTxEjnawBGfzoA5Px38W/AHgjxFbeHfEmty22q3MAuIbWHT7i5doyWAb91G3dG468Vz9t+0b8H7qaeG28SX00ttnz0j0K/ZosHB3AQ8fjXoVt4d0238XXvilY2bUryyhsndsELFE8jgLxkZMpzzg7V9K8P8AgET/AMNQfGTk/wCutf8A0GgD2T4eeOfC/wAQNCbXPCOp/wBo6eszQGX7PJFh1AJG2RVPcdq6OvINZ8WweEfif/wrzwL4dh1HxFrxk1m7W6u/strAuArMWVGbJ2DgKee9XPhx8WL7xRpviiG68G3tv4i8M3X2W80q1uI5jK/bypG2qR9cUAep0V84+Hf2kfEnibTzeeGvhFrWqLDq32K9EE24W0ZxtJIQ5kxnKjheMtyK7Z/iprmv+JfE2j/Drwraa4nhhvJ1G5vdR+ypJcc/uIcI+5htYEttAI680AesUV5N8K/jfp3jjRtV1qbwxrGhaXpEUhvr69aLyUkjALxjaxbcAc8qPz4rD8S/HLxPovhS38fS/Dhm8FzSKTOdTUX6QMcLM1vtwA3GAXzzzigD3WivmT4+fErxZeeJvhmvhXSI7jwvrOq2t1azi9RJNTcbHEeM/u0G/nd1Yeg5+jPD9zqV5o1tdavpo0y+kXMtoJ1l8o56b14PGOlAF+iiigAooooAKKKKACvHPjF/ycJ8Ff8Ar71f/wBIxXsdeOfGL/k4T4K/9fer/wDpGKAPY6KKKAPHPih/ydB8HP8Arhrn/pLHXsdeOfFD/k6D4Of9cNc/9JY69joAKKKKACiiigAooooAKKKKAPmj9v4wnwf4NjmMZVvEUW5XxgrsbOQeo9apfHXwXcfCrxdpfxz+G+mwR2tqiw69plpEqRS27YBdVUYAPGcdwp9a918V/DHwB4s1M6l4k8K6dqt2VC+ZcoXIA6Y5wK19H8L+H9H8PP4e07SreDSXV1a0AJjKsMMMHPBHagDxb9o/XbD4lfsn6vrvg+YalbvHBdSRxnLxokis6uo5BUZJHsTWRonij9nHXvhnF4mvLDTpZFiXzNHmlkluBc7cCJIix3MScKQMc9a9s8J/DXwH4Tu5rrw34W03S5Z4milNvHtDocZBHQ5wO1U9H+EPwz0jxGviLTfBWj22qJIZUuEg5Rz1ZR0B5PQUAeJ2fiWw8CftfRS+LoI9Csta8KWtnYGU/urRhtPk7+nDIy59x0zWrqPiPQ9f/bZ8Lx6LqdtqH2PQrmOd7dw6KxBIG4cE49Ole2+OPA3hHxvbQW/izw/Y6vHbsXh+0R5MZPXB6ivAr/8A4Rzwz+1N4VOg+H9Q0/w9o+lz6fNJaaHcCCKeQnau5Y/mySMtyOeTQBo/DPWNJ8O/tX/FePXdUstNN1b2k0BuZ1jDoASSC2BwGH50/wDZo8U+H9V+NnxYey1S3f8AtLU7eaxV22NcoEkBZFbBYfKTwOmD3r13xV8M/APivXINc8ReFNM1LUYQoS4niy2FOVB9ce9TQ/DzwRDe6nfR+GNNW71QMt7OIR5koZdrDd1AIJHGKAPJ/wBka5tH074pLBLGVXxnqEgCkYCNjafocH8qk/YYkjk+EOq+XIj/APFRXp+VgeDswa9F0v4R/DXS4b2HTfB2mWkd9F5N0sKFRMmQcNg88gVf8G/D3wT4Nuprrwt4bsNIlmTZK1shXeuc4IzigD5j/Z+vfhrY654r8C/Eqzt9K8Q2us3UySXtzJEtxE7E4yGC5A9eoNdR8TrnwVcfsr/EibwFottpugG4SOC5gXbHfuskKvKoPbcCgPfbmva/Gfwt+HvjLUk1LxN4T0zU7xFCCeWL5yvoSMZ/Grev/D/wXr2i2Wi6v4a0+702xGLW1ePEUQwOijjsKAPG/jtIn/DDSsZF+bRNLAO4cnfB09aZ+0vJH/wxnZs7pk2WlFCSOWzF0PrXq1z8JPhvdaPa6PceD9Ml060Z2gtXQmOMtjdhc4/hX8qLz4SfDa80q00m78H6ZPYWZY21vIhaOLdjOATjsPyoA8A+MepaH4b+LXww8TeN7CW58L3fh4WMtyGfbFIyqdxKnPGQTjsSa9Q8My/B0fEnQ7fwPpWmavr00Ulw97aTGVrK2CY3u5JxklVC9eT6V6BdeAPBd14RTwlc+G7CbQ4/9XZSR7o0/wB3PI/Co/Cvw58D+FtLvtM8PeGdP061v0KXaQR4MykYIZuuMH1oA8p/ZMlSTxj8YGjkV1Pi+dhhs8EtzWN+zO8b/C74umN0YHxHqhBUgggxjB47V7FpHwl+G+jtdNpfg/TbJruFoLgwoVMsbdVbB5q34S+G3gTwlczXPhrwvp2lyzxGGU28e0Oh6gjoelAHgnwf8ReAv+GPNP8AD/iq8hu7eSzmW/s4Jx58URuSpkP9zBZTk1T07SvHXwL8feDtM0rxWvi3wJ4g1FbW0tLrEktvuH3ozzjAOdynGM8DNfQNh8K/h1YaXqemWfg3SLez1XH26KOAATgHIDe2ecdKXw18L/AHhzVodV0XwvY2t5ApWCUBmMIPUJuJCfhigDsaKKKACiiigAooooAKKKKACiiigDxsf8ntN/2Tgf8ApyNeyV42P+T2m/7JwP8A05GvZKACivnz9tm98QeFfh2njLwz4r17R7+O7htTDa3ZWB0bdklOm7jqK9V8BwW/hrwFa3mseJL67R7aO6ub7WL0NtLICTubAVfboKAOuorMm8ReH4dVt9Jm13S49RulDW9o93GJpQehVCdzDg9BRL4h0CHXE0KXXNMj1aQBksWu0FwwxnIjzuPAPbtQBp0VXur6ztZYIrq7t4JLh/LgSSQKZW/uqD1PsKq6X4g0HVby4stL1vTb66tTi4htrpJHhPoyqSV/GgDSorP13XNF0G1W61zWNP0u3Ztiy3lykKFvQFiBmrGm31jqVjFfabeW97aTDdFPbyiSNx6hlyDQBYorIuvFHhq1jkkuvEWkQJHcC1kaS9jUJMRkRkk8Pjnb1rkdL+LHh7VPi5qPgaxv7CSPTdPWe6uvtCgCcybRCDnBIHJ9DxQB6LRWRr3ijwzoDxR694i0jSnmGYlvb2OEyD/Z3kZ/CtEXVqbP7YLmH7Ns8zzt42bcZ3bumMd6AJqKx5vFXhiEWDTeJNHjGogGxL30Y+1A9DHk/P1HTNas8sUELzTyJFEilnd2AVQOpJPQUAPorL0DxJ4d8QCU6Dr2lasISBKbK8jn2H/a2E4/Gk1/xL4c8PmIa94g0rSTNnyhe3kcG/HXbvIz+FAGrRTYpI5oklikWSN1DI6nIYHoQe4p1ABXjn7Hn/JGE/7DGo/+lUlex145+x5/yRhP+wxqP/pVJQB7HRRRQAUUUUAFFFFABRRRQAUUV5r8RPCXjDxZ4+sI9P8AGOueGPDtnpxed9MkVHurhpOEJOcBVXJ4/iGD1oA9Kor5U8JaX4v1X9pLxb8Nrn4reNxpWj6bHd28q3qiUuwhyGO3BA8xu3YV6/8ADmx1r4fL4jj8eeN59T0hbiKTTtU1m6jjxGyHcjMSACGHtnIxQB6ZRVLRdY0nW7MXujapZalak4E1pcLMhPpuUkVVvPFHhqzimlvPEWkW8cE4tpmlvY0EcxGRGxJ4cjnaecUAa9FZeveIvD+gRRS69rul6VHMdsT3t3HCJD6KXIz+FaFtcQXVvHcW00c8MihkkjYMrA9wRwRQBJRWRfeKfDNhq8ej33iLSLXUpceXZzXsaTPnphCdxz9K5f4yfE7R/h3ZaZHcT20mq6pf29paWjyAFleVVeQ85CqpY56ZAFAHf0VDZ3VteQCe0uIbiIkjfE4ZcjqMipqACiiigAooooAKKKKACiiigArxz4H/APJZ/jJ/2GLL/wBJRXsdeOfA/wD5LP8AGT/sMWX/AKSigD2OiiigAooooAKKKKACiiigAorJ8ZLqjeE9VTRNw1NrSRbQqQCJSpCkE+hwa+bPjp4d8efDb4JN4qT4t+M7vXIWgWYSXSiHc/DAKBnAPQ57UAfVNFeGD4e+OrfT/DPiLQvif4w1GVbywnv9PvLpHiuLdpY/OHQYwhY9eQCOuK9Zj8W+FZNbOhx+JtFfVQ+w2K30RnDenl7t2fbFAG1RVa/1Cw08Qm/vra0E0gii8+VU8xz0Vcnlj2A5qHTta0fUmul07VrC8Nm5juhBcJJ5DDqr4Pyn2NAF+isjQvFHhnXp5bfQ/EWkapND/rY7O9jmaPt8wUkj8avanqFhpdjLf6ne21jaQjdLPcSrHGg9SzEAUAWaKzdN8QaDqelyapput6be2EWfMure6SSJMDJy6kgYHvXJfCn4o6H8QZtbbS7q1NrY6k1laOJRuulVQTIFPOMk49QM0Ad/RWIfF/hManNpf/CUaJ9vhYJLbfb4vNjYkKAybsgkkDkdSK26ACiiigAooooAKKKKACiiigArxuP/AJPXm/7J0v8A6cTXsleNx/8AJ683/ZOl/wDTiaAPZKKKKACiiigAooooAK+VvCQPwb/a38Sr4kP2Xw944Jm0/UpDthE5cuImbopy0i8/7PY19U1meJvD+h+JtKk0rxBpVpqdjJ96G5iDr9eeh9xQBkfFLxtoXgTwTf8AiHWr2KKKOFvIjLDfcSEfKiD+Ik46V89/B3wZqng39lDx3rviaL7BfeIbW4vnhkXYYo9hCbgeQTknB6AivddI+Efw40rUoNStPClibq3OYJJi03lHp8ockD8K6LxZ4Z0DxZpf9l+I9Lt9Tst4cwTglCR0yO9AHz0WX/h3jlmXH/CO45Pfzelez/Acg/BjweVII/se25Bz/wAsxTP+FR/DX+xf7E/4Q7TP7M83zvsuw+VvxjO3OOldB4S8MaB4T0w6Z4c0u30yy3l/IgBCBj3A7dKANivnH9nq6tZ/2oPjH5NxFITPBgKwJO35W/I8H3r6G1OytdS0640++hWe1uY2imjJIDowwRx7Vx+jfCH4aaNq0OraV4N0uyv4ZBIlxDGVcMDnOc88+tAHmvxH8XLqf7RUXw/k1ux8H2lvpIubrWAscd9dK3PkRTOMRr3Pc84rmP2U9Y8J2Hxr+JVnpevR3NnfahDFpjzXTTSXW1XZiGbLPjBJbp79K+gPF3w68DeLtTttT8TeF9M1W8ththmuIQzKM5x7jPY1Efhl8P8A7fqN+PCOkpdalF5N5KkAVpU4+XI6DgdMZxQB5X+wrJG/w08QhJEYjxLdkhWBIyExmuV+H+uQ+C/jH8Vbfwnr3huXTbzUS8kGsX4tZIr/AOcybM/ejDMQT7YHSvoDwn8OvBPg66nvvCfhjTtKu5IjGzW6FN4ODg846gV8x+G5vCkV9rB+N3wR1+98X3eoy3FzfWujvdwSq2NgjKHCqFCrgZycknJNAHaWngGPSP2WfH2jaJr1h4o1zVUub69k0yQNH5r4YxoASQMKcZ5PNZXwn8Tfs9618ILXUPEdvplpdabZpFqVhdzyM3mIMfLGW+fcRkYHU9q7n4BeCrGx8bap4y8PeC7rwV4evNOW0h066O2a7feH894skRAD5QCcnJziu3/4VB8Mv+El/wCEk/4QnR/7V87z/P8AI/5af3sdM/hQB4p8b7nT7S6+AF1/ZsXhywTWEdbSVwq2keIsKSeBgEfSvpfRNW03XNPXUNIvYb20Z3jWaFtyMyOUbB7gMpGRwccVQ8ZeEPDHjHTotP8AFGh2Or2sUnmRx3MYYI2MZHpwa1NNsbPTdPg0/T7WK1tLeMRwwxIFSNQMAADoKALFFFFABRRRQAUUUUAFeOfGL/k4T4K/9fer/wDpGK9jrxz4xf8AJwnwV/6+9X/9IxQB7HRRRQB458UP+ToPg5/1w1z/ANJY69jrxz4of8nQfBz/AK4a5/6Sx17HQAUUUUAFFFFABRRRQAUUUUAFFFFABRRRQAUUUUAFFFFABRRRQAUUUUAFFFFABRRRQAUUUUAFFFFABRRRQAUUUUAFFFFABRRRQAUUUUAeNj/k9pv+ycD/ANORr2SvGx/ye03/AGTgf+nI17JQB89f8FAv+Tf3/wCwrbf+zVT/AGvdB0m+/Zhg1q6tBJqGnWln9km3EGPeUVgMHHIPP4eldX+1F8PPHXxS8Lp4T8Pt4bs9N8+O5kur67mExdc/KESIqBz13H6CqvxU8BfFDxz8FIfATQ+DrK7cRRXV0NRuXj2RbSpRfIB3MV5B4Hqc8AHnX7T3w38KeHf2ebTxdpdnNH4ls5rKddYednvJXcqpLyk7m65A6DAxipv2nfhx4W8IfCjRvGGhWckHiKz1a0nk1Z5ne9uXkb52kmJ3MSTnnOO2K734y/D74nfEH4O2PgVE8H2FwfK+3XBv7l0HlNlBGPIB+bCk56cgZ60vxu8AfFD4i/DTS/CcKeD9PmSWKa/ma/uHUtE3yrGPIBwcKST05GD96gDiv2nvB2jav8cfhi6m80+5169aC+urS4ZJmjCjADfw8EjIHQmsz41fD3Rvg98Vfhx4w+HVu2jLe6tFpl7bRysYpFZlXJBOTlWOfcA9a2f2jk8YN8Q/gylumi2vigX0gRTNJJZCUBf4tgfaQP7uRnvjNeh3ngLxf45+IXh7xF8QF0TT9K8Nu1xY6XptzJdG4uiMeZJI8ceFXAIUKTnv6gHI/BhrH4jfHr4maz4otodRm0O6TStMtbpN62luGkBKo3ALlck9c5rK8C6DbeE/2pvFfwqs49/gnxDox1M6VuPlW7naG2j+EEhxgYG0qP4RXZ3/AMLfF3hP4zX/AMRfhndaRJb64pGuaNqcrwxyydRJHIiOQcknkcZbrnjZ8F+APEmn+LfEfxL8QS6RqHjTU7T7HY2kM0iWNjbrykIkKF23EKWfZnOcLQB4p+zj8HPAvjSLx7D4i0+4u7fTvFE9tYwi6dFtkjc4K4PUjAJOchQK6fwJ4M8Jf8NeeMNMPhvSmsrPRrSa2ga1QpFJuX51BHDe/Wux/Z4+H/xB8Aap4jXxG/hi60/XNSl1NnsLqcywSuSSgV4gGXkc5BGO9M1z4Z/EGD48X3jzwj4j0Kw07V7OG01D7XbvJcwohBJhXGwsccFjgZ6GgDlZdL0FPiv8RbSzsZviZ4g1oBLm1aBIrXRYNpxDLcyEqp54CKW+X7vGa5L4b6ZY+Iv2Ddb/ALZtRcPo0OqTWRaRiYZE3srA57EkfSvQfD/wn+LHhXxv4sPhTxl4es/DniW7a6kubuzkuL+2dhjKJ8qFu2WYjvt7Vk+Dfgv8WfDfwW8Q/D1fEHha7i1NLi1gQmWNI458+ZO7+UzNJ/CsYCqASSxOAADj9Q+GPhF/2K4/F09i9z4hTRo72LUp5WeeFlbKxxn+CMDgIuBj35rp/FeszeJtR+BvgfX7xzo2uadFfalGzMBfyRxJsic5+YFjkg9Tiumuvhv8Tpv2b4/hWg8HreC1Gntem/uTH9nHO8L5Gd/bHTvn+GqXjb4G+KvFvws8LWE2p6VonjTwkqR6Xf2NxLJBKiKoG8tGrITtB4DYI75xQB2158I9BtPjLo3xG0nUI9Be2tjZTWFtCkcd7kEKCRjoMcYOdoryb4NafrfxM03xn4h1Dw/4M8QzaprFzZ3D6pczGaCFMKkAARgiqOV2kdQevNek/D/wV8VNQ8Q6ZrPxa8T6NfRaN8+n6fpMLLHJPtK/aJmYDLgFgABgbieK42f4L/FTwN8RtY1/4N+LNGs9G1qUz3Ol6srmKKQk5wFU5AzwQQ2ODnHIB337M3gPxJ8N/At14V8Ra/aauYb55bQW7MRbROqny/mGR825sf7VeqVyXws8K6j4W0Gdde1ptd1/Ubk3mqagYxGJZiqqFRRwqKiIoHoucDOK62gArxz9jz/kjCf9hjUf/SqSvY68c/Y8/wCSMJ/2GNR/9KpKAPY6KKKACiiigAooooAKKKKACiimXBmFvIbdEeYKfLV2KqWxwCQCQM98H6UAfO3w4/5Pr+I3/YBt/wCVtW58drXw9H8WvBOta1qF5q11aJMNP8J2lkLiW/mPSUbmCIF7s+B7iqPg34cfFnRvj3rnxPvD4Mnj1uBbW4sY9QuQYIl8sAo5t/mYeWOoGcnpWr8Vvhn48vfjDovxM+HusaDb6jZ2TWNxb6ykrQtGc8gRjJ6nj5eg5oA4j4C6b5v7QHxS8O6t4Zh0Sw1Cyt559HjuhLEpcnPKAKNwPIH0ya5/9nz4L+AfGlz8RrHxDp1xdWen+JJbSxgF1Ii2yrg7kwc7iNqknOQoFeg+EvhV8WvD/wAY9Z8cyeMvD2px6pbR/aQ1o1vJMyD5YAAHWKPPG/LtgdMmtj9n3wD8RPAeu+JZfEj+Frmw1/UZNSlbT7qcywTN/AFeIBl99wIx3zwAcZ4Fn0a1/ap+Iul/EQ2aTPY26eHxqePLNgqnesJk4IIwWx1Kv6NXNfs7aHY+HfDvxU+I2kaUj22n3V4vhe/Ltta3USgiPnBT7mDjnHtWnb6R8RPHnxY8eeMPhzrHg3VdH+2x6Sp8RWhmK+RGN8cACsVjDyNzkByScHrXfeCNT+I8ni+b4Y/FKy8KXllqekTSwy6GXXyo1KoyyI3QEOMHAGR3oA8+8H/DXXviN+zzZW50fwVcXWuW/wBsk124uJnvftDOSZWIj++Pu4DYHTpxUHx08GDRvhx8LbTxKdM1vXoPEVjp15qSxh2uIlYjy2dhuYYwCD6VteDfg78ePh5Je+G/A3xE0JfCdxKxt2v7dpLizVjyyJtI3gdt20nnArtPir8G9U1n4YeGfDXhLWbWPU/DuoQX8NzqgZkupEJLNIUBOWY7uh9PegD1vQ9J0vQ9Nj03R9PtdPs4ySkFtEI0Uk5OAOOSSau1h+BrTxNZ+Hol8X6pZ6jrMjNJcPZw+VbxkniOIH5iijgFiWPJOM4G5QAUUUUAFFFFABRRRQAUUUUAFeOfA/8A5LP8ZP8AsMWX/pKK9jrxz4H/APJZ/jJ/2GLL/wBJRQB7HRRRQAUUUUAFFFFABRRRQAV4X+3T/wAm76r/ANfVv/6HXuleQ/tPeAvHPxM8Hjwj4Zl8P2VhLKk1zdX11KspKk4RUSJhjod27PGMUAdlcwi4+EEludYGiiXQin9okgfY8wY87kgfL97qOnUV8i/Em00a2/ZgsIfCXhq41LTtFvYWHjK4hWyN1M04DPBGcyyKS2wltoGOrYr6hl8JeKPEvwV1LwP4tk0iw1G505rBbrTJ5JoiPLCiQh0Qrz1TnjvzXkWq/BP42678E4fhzq3jLwhBZ6YsEdjDbWsx+1pEwKrPMwygUAEbEySBk9aAGftZeGtJ1jUfhfrLxSW2p6vq9va3N3BKyyeUY87Qe2CTg9al/aQ+G+ifDj4O6tc+BNKvLKw1LU7WTxAlvNK+61Undxk7VzjP1ra+IXwu+MHiWx8GQnWPB9zceHbuPUHnneeFXmVdvkpGkRxEoA+ZmLMSTheBWr+1Hcaxqfw60LwbHqNlpfinxFqUEMVrHIZbafYd0iO7KuYeATleem05oA84/aA0fwN4u174S2fga20vUL67uohJb6aV+fTQUL+b5fIjHzcnH8XvXT+LLe8vv2kdF+HelaXoV3ovhzwut5p2lapPItuJvNCCXAVt7omAu4HAyetEum/tFeBtJvNbRvhKbaytzLcCC1ktjJGgyRu2oBwO5AFXfih8MfEfxMHg/wCLngPV18JeNYdPhfZcZ2FHXfsYhTyu91wVIYHBwKAJPBHwZ1jSPi5q/iHVE8LWXhjxBatBf+HLMySQXEgUHdskUKTuBY4A7+pzz/7KPhPSrnwx8QLzTdK0621yHW9RtNOvhAoktgQVUK+Mqoz0FenfDHwb8Qj4jXxX8VPEWmanqVrA9vptjpkRS1tQ+N8xLAFpWA256BSQPvGuR8D/AAf+I/huXxhoieKNBXwxrVzeXkKwwP8Aa5ZJlYLHIWBVIwWGSu5jjgjNAHk/hbxN4e0PT9D+FXxn8Gv4S13TNRguNP8AEQtQ8c8iTq/mM/U78bWcFlOcnbivtdWVlDKwZSMgg8EV8++I/hf8TvG/w00n4deNU8Gta2jwCbXLa4mkuBHHx+7haJQJCBtLb8cnjtXv9pCttaxW6ZKxIqLnrgDFAElFFFABRRRQAUUUUAFFFFABXjcf/J683/ZOl/8ATia9krxuP/k9eb/snS/+nE0AeyUUUUAFFFFABRRRQAUUUUAFFFFABRRRQAUUUUAFFFFABRRRQAUUUUAFFFFABRRRQAUUUUAFFFFABXjnxi/5OE+Cv/X3q/8A6RivY68c+MX/ACcJ8Ff+vvV//SMUAex0UUUAeOfFD/k6D4Of9cNc/wDSWOvY68c+KH/J0Hwc/wCuGuf+ksdex0AFFFFABRRRQAUUUUAFFFFABRRRQAUUUUAFFFFABRRRQAUUUUAFFFFABRRRQAUUUUAFFFFABRRRQAUUUUAFFFFABRRRQAUUUUAFFFFAHjY/5Pab/snA/wDTka9krxsf8ntN/wBk4H/pyNeyUAFFFFABRRRQB5x48+EOk+MfF9h4o1HxN4ntr7TH8zTltLmJI7RsDLIpiOScfxE16HaRNBaxQtNJO0aBTLJje5A+8cADJ9gKkooAKKKKACiiigAooooAKKKKACiiigAooooAK8c/Y8/5Iwn/AGGNR/8ASqSvY68c/Y8/5Iwn/YY1H/0qkoA9jooooAKKKKACiiigAooooAKKKKACiiigAooooA8d1P8AZ18Dy+ILzWtF1TxT4YnvX8y5i0XVWt4pHJJLFcHkknjOPQCu3+H3w/8ADngeGb+yIrq4vbkAXWo39w1xd3AHQPI/OB2AwPaurooAKKKKACiiigAooooAKKKKACiiigAooooAK8c+B/8AyWf4yf8AYYsv/SUV7HXjnwP/AOSz/GT/ALDFl/6SigD2OiiigAooooAKKKKACiiigAooooAKKKKACuM+Kvwy8J/EvS7ex8T2kztauZLS5t5jFNbscZKMPoOoNdnRQB5NonwD8JWd3FJq2ueLfEttEQyWOtaxJcWu4HILRcBsEdGyPavWVAUBVAAHAAoooAKKKKACiiigAooooAKKKKACiiigAooooAK8bj/5PXm/7J0v/pxNeyV43H/yevN/2Tpf/TiaAPZKKKKACiiigAooooAKKKKACiiigAooooAKKKKACiiigAooooAKKKKACiiigAooooAKKKKACiiigArxz4xf8nCfBX/r71f/ANIxXsdeOfGL/k4T4K/9fer/APpGKAPY6KKKAPHPih/ydB8HP+uGuf8ApLHXsdeOfFD/AJOg+Dn/AFw1z/0ljr2OgAooooAKKKKACiiigAooooAKKKKACiiigAooooAKKKKACiiigAooooAKKKKACiiigAooooAK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iiigAooooAKKKKACiiigAooooAKKKKACiiigAooooAKKKKACiiigAooooAKKKKACiiigAooooA8bH/ACe03/ZOB/6cjXsleNj/AJPab/snA/8ATka9koAKKKKACiiigAooooAKKKKACiiigAooooAKKKKACiiigAooooAK8c/Y8/5Iwn/YY1H/ANKpK9jrxz9jz/kjCf8AYY1H/wBKpKAPY6KKKACiiigAooooAKKKKACiiigAooooAKKKKACiiigAooooAKKKKACiiigAooooAKKKKACiiigArxz4H/8AJZ/jJ/2GLL/0lFex1458D/8Aks/xk/7DFl/6SigD2OiiigAooooAKKKKACiiigAooooAKKKKACiiigAooooAKKKKACiiigAooooAKKKKACiiigAooooAK8bj/wCT15v+ydL/AOnE17JXjcf/ACevN/2Tpf8A04mgD2SiiigAooooAKKKKACiiigAooooAKKKKACiiigAooooAKKKKACiiigAooooAKKKKACiiigAooooAK8c+MX/ACcJ8Ff+vvV//SMV7HXjnxi/5OE+Cv8A196v/wCkYoA9jooooA8c+KH/ACdB8HP+uGuf+ksdex14D+0R/wAJX/wvv4S/8IT/AGL/AG75Os/Zv7Y837LjyIt+/wAr5/u7sY74zxW1n9qP+78G/wA9SoA9k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orxvP7Uf934N/nqVGf2o/7vwb/PUqAPZKK8bz+1H/AHfg3+epUZ/aj/u/Bv8APUqAPZKK8bz+1H/d+Df56lRn9qP+78G/z1KgD2SivG8/tR/3fg3+epUZ/aj/ALvwb/PUqAPZKK8bz+1H/d+Df56lRn9qP+78G/z1KgAH/J7Tf9k4H/pyNeyV8oD/AIX3/wANSNx8NP8AhKv+EJHe++w/Yvtv/fzzvM/4Dt969Lz+1H/d+Df56lQB7JRXjef2o/7vwb/PUqM/tR/3fg3+epUAeyUV43n9qP8Au/Bv89Soz+1H/d+Df56lQB7JRXjef2o/7vwb/PUqM/tR/wB34N/nqVAHslFeN5/aj/u/Bv8APUqM/tR/3fg3+epUAeyUV43n9qP+78G/z1KjP7Uf934N/nqVAHslFeN5/aj/ALvwb/PUqM/tR/3fg3+epUAeyUV43n9qP+78G/z1KjP7Uf8Ad+Df56lQB7JRXjef2o/7vwb/AD1KjP7Uf934N/nqVAHslFeN5/aj/u/Bv89Soz+1H/d+Df56lQB7JXjn7Hn/ACRhP+wxqP8A6VSUmf2o/wC78G/z1KvNf2bP+F+f8KxX/hEB8M/7L/tK9x/ahvvP83z38z/V/Lt3Z298YzzQB9XUV43n9qP+78G/z1KjP7Uf934N/nqVAHslFeN5/aj/ALvwb/PUqM/tR/3fg3+epUAeyUV43n9qP+78G/z1KjP7Uf8Ad+Df56lQB7JRXjef2o/7vwb/AD1KjP7Uf934N/nqVAHslFeN5/aj/u/Bv89Soz+1H/d+Df56lQB7JRXjef2o/wC78G/z1KjP7Uf934N/nqVAHslFeN5/aj/u/Bv89Soz+1H/AHfg3+epUAeyUV43n9qP+78G/wA9Soz+1H/d+Df56lQB7JRXjef2o/7vwb/PUqM/tR/3fg3+epUAeyUV43n9qP8Au/Bv89Soz+1H/d+Df56lQB7JRXjef2o/7vwb/PUqM/tR/wB34N/nqVAHslFeN5/aj/u/Bv8APUqM/tR/3fg3+epUAeyUV43n9qP+78G/z1KjP7Uf934N/nqVAHslFeN5/aj/ALvwb/PUqM/tR/3fg3+epUAeyV458D/+Sz/GT/sMWX/pKKTP7Uf934N/nqVea/Cv/hfn/CzfiZ/Yg+Gf9qf2la/2v9sN95Hm+QNnkbfm27eu/nPTigD6u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rxuP/AJPXm/7J0v8A6cTRn9qP+78G/wA9SrzRP+F9/wDDUUmB8NP+Ep/4Qtc8332H7F9tP/bTzvM/4Dt96APq+ivG8/tR/wB34N/nqVGf2o/7vwb/AD1KgD2SivG8/tR/3fg3+epUZ/aj/u/Bv89SoA9korxvP7Uf934N/nqVGf2o/wC78G/z1KgD2SivG8/tR/3fg3+epUZ/aj/u/Bv89SoA9korxvP7Uf8Ad+Df56lRn9qP+78G/wA9SoA9korxvP7Uf934N/nqVGf2o/7vwb/PUqAPZKK8RbUv2klJVr34Igjggz6hSf2p+0l/z/fBH/v/AKhQB7fRXiH9qftJf8/3wR/7/wCoUf2p+0j/AM/3wR/7/wCoUAe30V40rftRMoZf+FNMpGQQ2pYNLn9qP+78G/z1KgD2SivG8/tR/wB34N/nqVGf2o/7vwb/AD1KgD2SivG8/tR/3fg3+epUZ/aj/u/Bv89SoA9korxvP7Uf934N/nqVGf2o/wC78G/z1KgD2SivG8/tR/3fg3+epUZ/aj/u/Bv89SoA9korxvP7Uf8Ad+Df56lRn9qP+78G/wA9SoA9krxz4xf8nCfBX/r71f8A9IxSZ/aj/u/Bv89SrjNY/wCFq/8ADRPwk/4WSPBYj+06p9i/4R83Oc/Yzv8AM87t93GPfPagD6XooooA8c+KH/J0Hwc/64a5/wCksdex1458UP8Ak6D4Of8AXDXP/SWOvY6AMD4g+MNC8C+FbrxJ4iujb2NvgHapZ5HY4VEUcliegrz7VvjbeaB4fTxL4n+GPi3SdBePzPtrLDKYgR8vmxo5ePccDkcEjOKu/tReBdc8f/CyXTPDM6RaxZXkOoWgY48x4s4UE9DzkH1FeUeB/wBo2xubO4+HHxy0W48P6pLA9jdXUsJEEyspQl1/hyM8jK0AfT+i3y6no9lqSRtGt1AkwRjyoZQcH86t15d8VfFeteB/Afhqz8DaaNbvNTu7bSrO4KNLDCjJxO+zquAPQc9awfD/AMQPGOifH+x+GXijVtE1+11OxkuILyzg+zzW0kalmjkjDN1xx04IoA7/AOI/ju28Iz6RpkGnz6trmt3JttN0+F1QyMBlnZmICIo5JP4AmsT4VfE3UvFXi3XPCHiLwbfeG9b0dVklVpRPBLGxwrJIAM569K8k+N8fjz/hqL4dRx32g+azXZ0ndFLsjTAz5wzy2M/dr0Lxv8S9Y0XxHovw9OseH9P8SXOntfalqtyrfZLZFYLiOMkFnYnhSQMDOaAPZKr2t9Z3U91b21zFNLaSCK4RGBMTlVcKw7HaynHoRXgXw6+LPjPVviNr/wAL7u+0DVNUjszc6Rr9nA4tJOFO2RATyFboD1Ug1z/7LTfFG+03x3c2WvaHdXI8TXiXU19BIXnuVjRQRtOFjOFGOwHHagD6lorxv9nP4keJvHq+J7fxWNO0zVtDu2s57CCNgYiM/vCzHlSQcY9K3/gh4l8VeL9O1LXNafTjpX2yW20traFkeeONypmbJ6MQcAemaAPQ5HSONpJGVEUFmZjgADqSa4DSfiRda7pmqa74Z8IaprWh2r+XZ3UE0MbaiVJEjwrI65jXGAxI3HO0Ec1x/wC2j4iv9K+FNvoGlztb3XibUodKMqtgpE5JfH1ACn2Y169pOmWmi+FrXR7CJYrSys1t4UUYCoibQPyFAHlPgL4+N460qfVPCvww8ZajZwTG3klX7IgEgAJX5phkgEfmK7H4X/EaDxze63p7eG9c8P3+jSxx3NrqkSI/zqSpXazAjA6186fsZ+PI/Cfwr8QRN4X8T6sV1i4n8zTdPM0X+rT5S2eDx+or2u08cXdn8CLj4rR+HRe65daeLh7WCIq8uHZY0bGT8obn8aAPWKK+dNd+JnxK8EX3gTUPE+o+H9QtfE91Db3mlR2pt7iwMxG1lJcs6rnklRyK7zxz46125+Jlp8MfA62cesNZf2jqWo3iF4bC23bRhARvkYkYGQMHNAHp9V7S+s7yS5jtbqKd7WXyZ1RwTFJtDbW9DhlOPcV4/wCEPE/xcuPFvi/wFrNjYfbNPtRcaT4j+xPHaThimA0eTlgGPAPVGzXHfshX3i6Hw74p1rXNc0650m316/k1SaSJ/tMsqKuXU52heBx2AxQB9M0V4X4e8W/Fv4ieD7vx14LuNC0nTS8h0nTLu0aaW+jjYjdJJuHll8EAAHHeqtn8cvEHiT4B6n488K6LpkesaL5sesWV7OwW3aNQWKYHzcEMAcdx1oA9+orwj4N+Lfjh4xufB/iPU9H0C28IajY773a2LktsOJgM/KHbBCjOF68mvW/H/ijTvBfg3VPFGqlvsmnW7TOq/efHRR7k4H40AblV9SvbXTdOudRvp0t7S1iaaeVzhURQSzH2ABNeG6n4q+Nsfw1j+J9r/wAI61r5A1BvDgtnaT7IRu/4+N3+s2/MflxUnxI8Y6n8RP2Y77xd4Lu7CysLzSLltRiu42klQBcPGhU4DDDrk8cg0AS6v8edS07TdG8Vt8OdWm8F6vOIoNSinR7gKxwkjQLkhGHIyc47ZIFes+M/E2jeD/C974k8QXYtNNso/MmkIJPoAAOSxJAAHUmvNv2UIvFq/CPwzJrF1o8mjto8H2CO2icTrx/y0LcH5cdO+a3P2kPA+pfEP4Q6v4Z0aeOHUZDFPbeYcK7xOHCk9s7cZ7ZoAxbj42Xlh4cTxXq/wx8XWPhp0837eVhdo4uokkhV/MRSMHJHQivTPCesw+IvDWna7bRPFDf263EaPjcFYZGcd8V8yfDz9oybRU/4V38dNDu9G1FIjZvqDwny5kI25kX6HllyDXrPj/xPdfD34P6NJ4B04eIWnlt9P01kBkiVJOFlbZ1UDHSgD1WuR+JPjq18HLpVmlhPquta1dfZNL06BlV55MZYlmICoo5Zj0H1rzi0+IPjjwv8dPDfw/8AFOr6Fr9p4gtnImtLf7NNZTJGzlXQO2QcDGcZz7VyPx9i8d/8NMfDBY9R0L57u+OjI0EmIl2x7jNg/MSCANvp70Aer/DT4nap4j8d614H8SeDb7w7rWlw/aC3mie2nhLAKySADOcjjHr3BFemV4349+JWteH9c8PfD+TWPDtl4o1G0ku7/U7kMLS0iTPKRk5d2xhVJA+Ukmud8B/Frxne/E7Vfhjeah4f1q+lsnudH12zgZbYkDO2VATyBnoevHegD362vrO5urq1t7qGWe0ZUuI0YFomZQwDDsSpB+hqxXy1+ysfiXfXPxBmTxBo1zcL4gnS8nvLeRnluFiAUrg4WP7vHUAcV337PXxI8WeNPEvizQfGUWmadqvh24FtLYWyNubJ4l3MeVO1gMex7igD07xnq9/oWgTarp+iXOtPbkPLaWzqJmjz85QNgMwGSFyM4wOaf4Q8SaN4s8PWuvaDepeWF0u5HXggjgqwPKsDwQeQa4/4O+JfFXivUPEV9qU2myaBY6jNp2nS28LJJdNEwV5TkkbQ25BjqVJ9K4X4RXz+Ff2n/H/w/jZE0rU401uzgXpFKwUS4HbdyT9BQB9AUUUUAeNj/k9pv+ycD/05GvZK8bH/ACe03/ZOB/6cjXslABRRRQAUUUUAFFFFABUV3cQ2lrLdXEgjhhQvI56KoGSalooA87+Hvxd8P+OfHmteE9FstTSXR4FlnnuoDCrFmACqjYfoQckAEEYr0Svn74U/8nkfFT/sH2f/AKBFX0DQAUUUUAFFFFABRRRQAUUUUAFeOfsef8kYT/sMaj/6VSV7HXjn7Hn/ACRhP+wxqP8A6VSUAex0UUUAFFFFAHPfETxlongPwrceItemkS1hKoiRIXlmkY4WNFHLMT/UngGvLvDv7Sfh268b2PhPxN4V8SeELvUdv2OTVrdUSQscKDgkjJ79PU17Dq+iabq17pl3qFss8mmXBurTd0jl2Mm/HchXbHpmvEP2uNEh8cax8P8AwFp6q+u3OtC+3quWtrKNG86Qt1VclMf3ioHUUAfQFct8VPHWj/DvwdceJtaS4mhidI47e3UNNPIxwEQEgE9T17Guprxf9ofwN8UfFGu6BrngHXNJsjoLNcwWt0pLTXBGMkkFcbeBn1NAFn4OfHnSPid4nl0PSvCPifTmht2nkub+3jSJQCAASHJyc8cdjXr9eI/s7/F/XPFmu6p4B8f6MNH8Z6Om+ZFG1LmPOC6jtjK9CQQwIr2yaRIYnlkYIiKWZj0AHU0AOorw7wv4y+JvxS0PVPFngG+0PRNEhuJrfSIr6zaeXUPLODI53DylJyAACfWs/Rfjl4m8R/BrxD4i0XQdNt/FHhmSWHWbC7nYRxFAfmQgfNnB4OOQeaAPoGivA/gz4y+OXjRvB/iO+0bQIfCeoWzHUGV8XDEbsSquflBO3CjPGc175QBz3xI8XaZ4E8Ear4s1fcbTToDIyKQGkboqLnjczEAe5rQ8L61Y+I/Dmna9psnmWeoW0dzCe+11BAPuM4PvXk/xp0iL4peP9M+FUsko0aytH1jXmicqckNHaxZHcuWkx6Riuc/Yn16+0/SvEXwl198at4SvnSJW4L27OeVH90Nzn0kFAHd+L/i4+g/F7w58Pm8KaiTrdwYk1KZ1jgKhSWKYyzEHAwQvXrXqNfN37UN1q1n8dPhPc6FpqanqaXFx9mtZJfKWRyuBubsB1PsKls/ip8U/Avxb0Twr8WdO0WXSfEcgh0/UNMRlSKUkAIcn5vmKg5weQaAPoyivIrnx14p8ZfFHXfA3gC503Tbbw3HF/aurXkBuD9ofO2GOIEA42nLE8EEelUPht8TPFt/418Q/CnxhDptn40063M9hfwRt9kvoiAVcITkHDAkZ7N3FAHtlFeL/AAC+JHi7xd418XeF/GSaVYan4dmWE2lqjbpQSf3wLH7vTA/2hTIfivrOh+CPGXjzxK2n3fh/SbyW00gWkTRy3zI+wMSxwAWOOOyk0Ae10V8w+O/jV438E6fpXiubxB4Q8S2NzcJHf6FpsbCe3VwWzHLuJfaAQSQOcV9L6fdRX1hb3sG7yriJZU3DB2sMjP50AT0UUUAFFFFABXjnwP8A+Sz/ABk/7DFl/wCkor2OvHPgf/yWf4yf9hiy/wDSUUAex0UUUAFFFFABRRRQBwfxj+JA+GehNr9/4V1nVdIhVTc3dg0BFuWbaoZXkVuSRyARyOa2Phl400f4g+CdO8WaGZRZXyEiOUASRMrFWRgCQCCD/OuT/aohiufgbrlvPH5kUs1mjpnG5TdwgivLf2bZ5vhX8c/FnwT1GR1028kbU/D7OeChGSo9SUGD7xH1oA90+LnxB0P4Z+C7jxTryzyW0TpGkNuAZJXY4CqCQPfk9qoeBPiJc+MPAlx4vsPButWtmbJrrT47l4DJfAKSFRUdiCSMDcB1FeI/tYY8e2/jKMl30TwJpe87WwsupzEYB9fLjOfqwr0D4Taprui/skeG9W8O2dld31noYnEV3IyRlUVmblQTnjgUAei/C/xLqPi7wXZ69qvh298O3dwZA9hd58yMK5UE5A4IAI46GumrwPTvip4/vP2XLf4nWNhol1qq29xc3qzl4o0jR2XKKM5YADgkZwfWub1v4p/HK1+DWk/FZNN8NW2kRWttNeWcis9xeI5UNMuDtjUk5C5JAOT6UAfUFFUPDeqRa54d03WoEKRX9pFdIpOSFkQMB+tcD8TvH2sWXjrQ/hz4Nhs38R6vE9xJc3mTDY2ydZCoOXb0XigD02uQ+Ivjq18J3Oj6TBYy6rr2uXDW+madFIqNMVXc7szHCoi8sfcYBrz0fEjxl4C+Lmj+B/iPJpup6Z4iJXSdZs7c2+yXp5UkZYjOSBkH+Ja4z41Q+Pv+GqvhqsepaD5rtqB0dXgk2Qx7Du87nLMUwPlwMr70AetfC34naj4o8Y654N8ReD77w5rmkIJZAZBPbzREgBklAAOcg4x/I1t/FP4ieH/hz4fl1jXReyoiFxDaW7SuwHc44UZIG5iBz1rotCXVE0e1XWpLWXUhGPtL2qlYi/faDzj61w37Tn/Jv/jb/sFS/wBKAOt8DeIIPFfg/SvEltby20OpWyXCRSkF0DDIBxkZ+lbNcH+z1/yQ/wAG/wDYJg/9BrvDnBx17UAeP/GH9oHwv8NvFKeG7vRdd1m++zrPMNMgSRYAxO1XLMMMQCcemPWu4+F3jKHx94NtfFFrpGpaVb3TOIob9FWUqp27sKTgEg4+lfO2vWX7Qfwd1fX/AB5C2i+K9I1K8bUdYtbeNt8YwFAXIDhUQADGcBenWvoz4YeMtM8f+BdM8W6QsiWt/Fu8uT70TglWQ+4II9+tAHS0UUUAFFFFABRRRQAV43H/AMnrzf8AZOl/9OJr2SvG4/8Ak9eb/snS/wDpxNAHslFFFABRRRQAUUUUAFFFFABRRRQAUUUUAfkD47AXxtrgUAAajPgD/ro1YtbfjvJ8ca6Byf7Rn/8ARjVk3FtcW9y1rcW8sM6NtaJ0Kup9CDzmgCNQWYKoJJOAB3p00ckMrRTRvHIpwysuCPqK+i/h94O8PfBfwra/E74nWaXfiG5XzPDnhyT7xb+GeYdgOCAen16eGeOvE+q+MvFmoeJtakje/v5TLKUQKo9AAOwGBQB+r3w4/wCSf+Hv+wbb/wDota36wPhx/wAk/wDD/wD2Dbf/ANFrW/QAUUUUAFFFFABRRRQAUUUUAFFFFABXjnxi/wCThPgr/wBfer/+kYr2OvHPjF/ycJ8Ff+vvV/8A0jFAHsdFFFAHjnxQ/wCToPg5/wBcNc/9JY69jrxz4of8nQfBz/rhrn/pLHXsdAHm37QHjS88BaDoGu2sdzPD/btvBeW9sheSaBlk3qqgZJGA2B/drzv9ojxR8DfH/wAJb64uNZ0jVdVkt2XR0tWDagLoj92gjH7wZbAIYYxmvoqWGKUp5saPsbcu5c7T6j3qsuk6Wt0LtdNsxcA5EogXf+eM0AfJ/izVPGvw1/Z0+Feg69ealo9hd3iW/iO8tQRcWdmX3LCGHKHy2wcc/Jisy48VfDHRf2kfh7q3g7TL6DQobG5hW7i02fOoyupVBGXG+ZtzYLep619l3EMNxEYriGOWM9VdQwP4Gm/ZbXMTfZocxf6s7B8n09KAPmT43+NPCcP7VHwxmuPEGmwppi3CagXuExZs4G1ZTnCH6niovjl4i/4V18ftF+Kl5pC6/wCCtX0gWFzc20azpGQ2QwPTPQjkBgTzxX0+9lZuzM9pbszdSYwSadNbW81v9nmt4pIcY8tkBXH06UAeV/DP4l+H/H/i+O3+H+keZoVlbPJqOqtZeSglbb5cEZIBLcszegUeteefsl+LtI0fxL418C3a3p8Q3ni++uFs0tXJjgwP3zsQFVPlxyc5K4ByK+l7W2t7SEQ2tvFBGOiRoFH5Cs7xMNRtNA1S98OafaXWtrayNaRS4VZpgp2KzZHBOB1H1oA+bP2h/D/irwf8aLLxF4DWOP8A4T+A6DqCkcLOwwJRj+LYMg+qe9fSvhHQ7Pwz4X0zw/p6BbXT7ZLePAxkKMZ+pPP415P8KdJ+K3i/xbY+Mfi9o+k6H/YscqaVpdk27dNIAGuJP3kg4XKqM55Jx6+2UAfPH7dNhIPA/hjxN5bvbaH4gt57raPuxMcFj+IUf8Cr2/xHr+iaJ4ak1jWdWstO0/ys/aLmZY05HABPUnsByak8WaDpfijw1qHh3WrcXOn6hA0E8Z4ypHUHsR1B7EA1zXwt0jxJoOkf8Ib4mjTVbLS41j0zWCyk3UA4RJkPKzIAATyrDBznIAB4l/wT28Q6EfAWs6AdXsl1aXWZriOxaYLM8RjT51Q8sPlbOOmOa9T/AGhtS1jwD8CdavPAdmLa6tk/dmCPP2dXfMkijnkbifxzXpsVpaxOJIraFHHRljANSuqupV1DKRggjIIoA+EviZ4j+Fr+DPAmp+G21HU76LXrO71vX7q0mkZXGGkSSdxy3cIueFru/HHjeX4b/tGaZ8XL7S9UPgrxbo0VnNO9uyvARjbuQ/db5FbacEqzdwa+qxY2QgEAs7cRBtwj8obQfXHrT7m3t7qEw3MEU0R6pIgZfyNAHnPw/wDidbfEjxPOvg63uJ/C9hbN9p1Sa2aNLm4YgJFDuwWCjeWOODtHevFv2fNW0zUPCHj74T77xfE2p6xqhFstu48iNlwJJHwAi5GOuckcV9YW8ENtCsNvDHDGvREUKB+AojghjlaWOGNJH+8yqAW+p70AfN37MHxM8P8Agv4a3HgX4g6jB4b13wu8kc1tfN5TSxbiytED/rCckYXJPGBzXM+HrFfCX7LnxL1/xNJHov8Awl9xd3OmWt2fLldZF2xLsPO5sE4AyBycc19Y3Gm6dcXC3FxYWs0y/dkeFWYfiRU00MMyhZoY5FHQMoIFAHmn7LWtaRq/wJ8JxaXqVreSWOlwW12kMoZoJVQAo46qeOh+vSp/2mfCWo+Nvgn4h0DSI2lv5IVmt4lODK0bBwg9ztxXokMMMIIhhjjBOSEUDP5VJQB86+CPjR4RuP2dmsNWv0tPEdjpbaTPoknF69wIzGqJCfnbdx0HHOelZumabB8Lf2JrvQfF+oWul6nf6ZdvHa3EqrI0s2WESr1ZhuUEDOO9fSP9m6d9s+2fYLX7TnPneSu/88ZqeaCGcATQxygdN6g4/OgDyz9lLxDoOr/BHwtp+l6xY3l5p+lwRXlvDOrS27AEYdAcrypxkc44rU/aD8W6h4I8AReI9Ojnmkt9WsVkghXLzxNcIskajuWUkfjXfQW9vASYYIoi3UogGfyp00UUwVZY0kCsGAZc4IOQfqKAPBPjP40+A/j74VX0+t63pN7L5Di0hBA1GG4wQqLEf3itu4IxivN7q/8AiD8Mf2S/BtlfzajpEd5qix6pcwqRc2Fg77go4+RiufcdK+uW0nS2uhdNptmbgHIlMC78/XGatTxRTxGKaJJYz1V1BB/A0AfFfiXxT8K9G+Nfwt1rwbZXw0Sza5M+pjTpyb+RkKqqO6755N5wcZwXFdt8e/G3hRP2lPhHNPr1hANMluzqSyTrmxMgjCLNg4jOQQQTxjJ4r6b+yWuIh9lhxCcxDyx8n09KR7KzkZme0gZm5JMYJNAHzF8fvEB8CfHLwx8X5NNi8QeCr/SRpl3PbIk6IC7MrhuV53AjnB2kZ5r0f4bfE7w74/8AGFta/DzR/N0e1geXU9Uew8mONiBshjJAy+fvDsB3r1iW2t5bc28lvE8JGPLZAVx6Y6UWlrbWkXk2tvFBH12RoFH5CgD5l/ZW8XaTonjrx34LvFvTr+oeK55Y7NLVyY4QnMrnG1EBXHJzkjAOaP2ntJ8V+BvitofxL+HsUZv/ABGn/COX0TA7XnlG2BzjvwOexiX1NfSGsR3Fvpl/d6PZW02qC3kNusgCiWUKdis3HBbAPNeN/DTTPi9448X6Z4i+L2h6P4fsfD0ks2m6dZNua5uXTYJpP3kgARS4XkHLE44FAHqvw98M2ng3wRo/hexO6HTrVId5HMjgfO592Ysx9zXing6zGsftv+LNYtlZ4NG0WK1mkH3VlcD5frg5/CvcvF97rVjoksnh7R/7V1NyI4IWmWKNWY43yMx4Rep2hmwOATWH8J/AsPgnR7s3FyL/AF3Vrlr3WL/bt+0Tt2UdQi52qvYfU0AdnRRRQB42P+T2m/7JwP8A05GvZK8bH/J7Tf8AZOB/6cjXslABRRRQAUUUUAFFFFABTZHSONpJHVEUFmZjgADqSadQRkYPIoA+YfhF4y8JT/tg/ESaHxLpMkOp2tpDYSrdIY7qRVjBWNs4ds8YBOcH0r6equljZIyslnbqVOQRGARVigAooooAKKKKACiiigAooooAK8c/Y8/5Iwn/AGGNR/8ASqSvY68c/Y8/5Iwn/YY1H/0qkoA9jooooAKKKKAOC+OPxS8P/Cjwe+uayxmuZd0dhZIcPdSgdAeyjIJbsPU4FeFeBf2gfhN4cm1DxJq2ral4g8ZaxHvvLmGwKqoBHl2kO4/JGuePXDMTnFfV00EMwHnQxyY6b1Bx+dRixss/8edv/wB+hQBw/if4q6L4U1TwfoviWw1C01bxRtSCCBBMtvKdm5XbIPDOBkA5x0qr4y+OHw+8G+PG8H+KtQudIu/s6XCXVxbn7M4boA65OfXIA969FmtreaWKWa3ikeI7o2dASh9Qe1MurGyunV7qzt52X7pkjDEfTNAHj3gK1j8cfHu7+Kmk2c9voFrov9kWl1PAYjqUjSb2lRWAby1AChiPm7cV634gsP7U0HUNM3mP7XayQbgcFd6lc/rV1VVVCqAAOAAOlLQB8wfso+OtJ+HXhDVPhj8R7618M614euppVW+kESXFu7bt0TNgP827gckEYzzjF0CO30X4P/GHx7rkqaPYeMLmdtGivP3UtxHhwjBDgkvuyBjOBmvq+603T7uZZrqxtZ5F+68kSsR9CRU0sEMqBJYY3UdFZQQKAPK/2SdZ0nVPgJ4WttN1K0u57CxSC7iilDPBJz8rgcqfrXoXi7xJofhLQLnXvEWpW+n6fbKWklmbGTjhVH8THHCjk1pQwQwAiGGOIHrsUDP5UssUcybJY0kXrhlyKAPnr4F+GPAfxY0fVviFrn2XV9c1vUZLi4iivGEmnwA+Xb27hGBGI0B5HJJxXnnxRufCPwG/ac8MeIPDl5bQaffW5ttd0+KcyyQISB5jgktyGDDP9yvseGCCDPkwxxZ67FAz+VNktLWVy8lrC7HqzRgk0AfN/wC0D4k0OL4sfCDx5/aMUvhaG6laTVoQZbZAy4XLqCBz/X0q98VbzT/i98VPAWgeCrqHWLTw/qa6vq+qWhEttaqm1ki80fKXYj7oJI496+gpLW1kt/s8ltC8P/PMoCv5dKLO0tbOLyrO2ht4852xIFH5CgD5k8A6rD8IP2nPHmm+NZE0rR/GU41DStUnOy1ZwzsUMh4Vv3jA5I5X/aFb/gq2h8eftYaj8RtBY3PhvRtFXS01BR+5u7ks+4RN0dVDEFhxke4r3u9s7O9jEd5awXKA5CyxhwD+NSQQwwRLFBEkUa9FRQAPwFAHzF+0lpXirwb8aNB8ceBLdHuvFELeH7xDnb5rjEchC45AyQSeqCuy+Pfw7vv+GYpvCHhW3a5u9JggmhiRNzztEwZyB3Ync2O/TvXtcsUUpTzI0fYwZdy52n1HoafQB8xeC/2ivA+s+ErewsvCMsvj14xaR6LHpwPnXO3Gd+MLHnlicFQDxxX0tp6zpYW63Xl/aBEol8sYXdjnA7DNNh0+whumuobK2jnb70qxKGP44zVmgAooooAKKKKACvHPgf8A8ln+Mn/YYsv/AElFex1458D/APks/wAZP+wxZf8ApKKAPY6KKKACiiigAooooA8e/a38SeH9H+Ed/Y6prFlaXl1PaNb20koEsqrdRMxVPvEAKSSBgYrhf2u9NOreGvDnxo+HOpWt7qfh27Upd2TrOkkLOB1XIba+Mg8AFs19LTW9vMQ00EUhHQugOPzpyQwpF5SQxrH/AHAoA/KgD5q+Klnpvw//AGSdb0PxJrNlF4o162e8ukmlVZru8mkV5AqdTt4XgYAUdK3Pgz4z8J2v7JFnNL4i0sf2boDQXifak3QylHxGwzkMTwAeT2r3ea3t5yDNBFKR03oDj86aLOzCMgtYArHLARjB+tAHyR4K8ZeF0/YI1Oxm1ywivEsLuya1e4QTedJJJsTZnOWByOOmT2NaHi3xb4Xb9gmzsU8RaW92+h2tisC3KmQ3CCPfFtBzuXqRjgc9Oa+pvsNnt2/Y7fGc48sdaX7FZ7dv2S325zjyxjPrQByXwN1bS9X+EfhabStQtb6OHSbW3la3lDiOVIUDI2OjA9QeRXjnxse6+HP7Tfhn4r6hazyeGLqyOl6hdxqWWzJyAzAdByDn696+lIYooU2QxJGuc4RQBn8KLiGG4haGeJJY2GGR1DA/UGgD5z+L1xpXxc+L3w10jwXqEGsw6DqJ1fVL6ycS29rEpjZFaRcrvYpjbnPPT0o/G7xp4St/2svhe8/iTS0TSftseoubldlo8iFFWVs4Q7uMEjHfFfS1lZ2dlGY7O1gtkJyVijCg/lQ9lZuzM9pbszHJJjBJNAC2V1a31nDeWVxDc206CSGaFw6SIRkMrDggjoRXmH7V+s6TpfwI8U22panZ2c99p8kNpFNMqvPJx8qKeWPsK9URVRAiKFUDAAGABTJ4IJwPOhjlx03qDj86APN/2Y9c0bWPgn4Yj0rVLO9ks9OhgukhlDNBIF5R1HKn2OKveE/iz4X8Ta94w0XTYdTN34Sdl1APbDDlS4PlYJLcxtgEAniu6hghgBEMMcQPJ2KBn8qSG1toZZZYbeKN5TukZUALn1J70AeO6Z+0d8L/ABJ4cml0e8v77U5UdItEWydr2Z+QECDKnPruwAeSK6T9nTwff+BfhFo+g6oiRXwElxcQoQRC0jl/LyODtBCnHGQccV3UGn2NvMZoLK2ilPV0iUMfxAqzQAUUUUAFFFFABRRRQAV43H/yevN/2Tpf/Tia9krxuP8A5PXm/wCydL/6cTQB7JRRRQAUUUUAFFFFABRRRQAUUUUAFFFFAH5EeLbu4sPiNq19aSGK4t9VmlicDlXWUkH8xX0Jp/xk+E2t2EPxM8ZeF0n+JekRiFLSJNtrqcuP3dy4xtBXHIPTjGeAPnXx4D/wm+u8H/kI3H/oxqxcH0NAG/8AEHxjr/jvxTd+I/Ed611e3LZ9EjXsiDso7CufpcH0NGD6GgD9ePhx/wAk/wDD/wD2Dbf/ANFrW/WB8OP+Sf8Ah/8A7Btv/wCi1rfoAKKKKACiiigAooooAKKKKACiiigArxz4xf8AJwnwV/6+9X/9IxXsdeOfGL/k4T4K/wDX3q//AKRigD2OiiigDxz4of8AJ0Hwc/64a5/6Sx17HXjnxQ/5Og+Dn/XDXP8A0ljr2OgAooooAKKKKACiiigAooooAKKKKACiiigAooooAKKKKACiiigAooooAKKKKACiiigAooooAKKKKACiiigAooooAKKKKACiiigAooooA8bH/J7Tf9k4H/pyNeyV42P+T2m/7JwP/Tka9koAKKKKACiiigAooooAKKKKACiiigAooooAKKKKACiiigAooooAK8c/Y8/5Iwn/AGGNR/8ASqSvY68c/Y8/5Iwn/YY1H/0qkoA9jooooAKKKKACiiigAooooAKKKKACiiigAooooAKKKKACiiigAooooAKKKKACiiigAooooAKKKKACvHPgf/yWf4yf9hiy/wDSUV7HXjnwP/5LP8ZP+wxZf+kooA9jooooAKKKKACiiigAooooAKKKKACiiigAooooAKKKKACiiigAooooAKKKKACiiigAooooAKKKKACvG4/+T15v+ydL/wCnE17JXjcf/J683/ZOl/8ATiaAPZKKKKACiiigAooooAKKKKACiiigAooooAaY4/8Anmv5UeXH/wA80/KnUUAN8uP/AJ5p+VHlx/8APNPyp1FAAOBRRRQAUUUUAFFFFABRRRQAUUUUAFFFFABXjnxi/wCThPgr/wBfer/+kYr2OvHPjF/ycJ8Ff+vvV/8A0jFAHsdFFFAHgX7Q2jXviD49/CXSdP1+/wBAuZodaKX9jt86LbBEx27gRyAQfYmtv/hT3jL/AKLt45/KD/4mk+KH/J0Hwc/64a5/6Sx17HQB47/wp7xl/wBF28c/lB/8TR/wp7xl/wBF28c/lB/8TXsVFAHjv/CnvGX/AEXbxz+UH/xNH/CnvGX/AEXbxz+UH/xNexUUAeO/8Ke8Zf8ARdvHP5Qf/E0f8Ke8Zf8ARdvHP5Qf/E1D4b8e/ET4j67r7+AovDmkeHtGvHsEutWhluJr2dDhsJG6eWg9Tk/06D4R+MPGeveIvEeg+NNCsNJvtEaGP/Q5Gkiud6lvNQtztIxgdR35oAxf+FPeMv8Aou3jn8oP/iaP+FPeMv8Aou3jn8oP/ia9iooA8d/4U94y/wCi7eOfyg/+Jo/4U94y/wCi7eOfyg/+Jr2KigDx3/hT3jL/AKLt45/KD/4mj/hT3jL/AKLt45/KD/4mvYqzPFT63HoF2/h0WB1QJmD7dv8AJB9WCfMRjsCPqKAPMP8AhT3jL/ou3jn8oP8A4mj/AIU94y/6Lt45/KD/AOJq5+yz468QfET4YP4j8Stbm+bUriHbBGEREXbhQO+Mnk5NerUAeO/8Ke8Zf9F28c/lB/8AE0f8Ke8Zf9F28c/lB/8AE17FXEfHHx9H8NfhtqXiprUXc8OyG1gZtqyTSMFTceu0E5OOcA0Acp/wp7xl/wBF28c/lB/8TR/wp7xl/wBF28c/lB/8TU2nSfHLSfiRosOoSaL4l8K6lGTqM1vbLatpjhc/LlyzrnpncSMg44Neh+MPE2k+FNKTUtYnMUMlxFbRhRlnkkYKqgdySaAPNv8AhT3jL/ou3jn8oP8A4mj/AIU94y/6Lt45/KD/AOJqv+0Z498eeB9b8JjQzo0ejavrFtYTvJGz3XzOu7GfkCkEjoT3r2qgDx3/AIU94y/6Lt45/KD/AOJo/wCFPeMv+i7eOfyg/wDia9iooA8d/wCFPeMv+i7eOfyg/wDiaP8AhT3jL/ou3jn8oP8A4mu4+KF140sPCtzqHgaPR7jUbVGma21GGR1nVRnYhjdSremc56e9cN+y38S/FXxT8M3+v+IF0C1SC5NqLKwglWaGReSZGeRhyCMAAfWgBf8AhT3jL/ou3jn8oP8A4mj/AIU94y/6Lt45/KD/AOJq58avF/xE8O+LfCmjeCYPDN6/iG5a1W31GKbzYiil5JtySAGNUAyMZB7nIA9P08Xa2Nut/JBJdiNRO8CFI2fHzFVJJC5zgEk47mgDyT/hT3jL/ou3jn8oP/iaP+FPeMv+i7eOfyg/+Jqv+01488eeA00C78OnRo9Lv9TgsriSaNpLkM7c7QfkC4GOQTz2r2qgDx3/AIU94y/6Lt45/KD/AOJo/wCFPeMv+i7eOfyg/wDia7DxMvxEPxG8OtoEmkr4RCyf2ys+ftDNhtuzjpnb6d812VAHjv8Awp7xl/0Xbxz+UH/xNH/CnvGX/RdvHP5Qf/E16pr76pHo10+iraNqAjJg+17vK3dt23nH0rzf9mLxv4k8e+CNT1fxRJaNfQazc2gW1i2RIke0BVB5IznkkmgCn/wp7xl/0Xbxz+UH/wATR/wp7xl/0Xbxz+UH/wATXsVFAHjv/CnvGX/RdvHP5Qf/ABNH/CnvGX/RdvHP5Qf/ABNexUUAeO/8Ke8Zf9F28c/lB/8AE0f8Ke8Zf9F28c/lB/8AE17FRQB8oj4beJv+GpW0D/hbPiv7b/whIvP7W/dfaPL+3bPs/wB3GzPz9M5r0z/hT3jL/ou3jn8oP/iaaP8Ak9pv+ycD/wBORr2SgDx3/hT3jL/ou3jn8oP/AImj/hT3jL/ou3jn8oP/AImvYqKAPHf+FPeMv+i7eOfyg/8AiaP+FPeMv+i7eOfyg/8Aia9iooA8d/4U94y/6Lt45/KD/wCJo/4U94y/6Lt45/KD/wCJr2KigDx3/hT3jL/ou3jn8oP/AImj/hT3jL/ou3jn8oP/AImvYqKAPHf+FPeMv+i7eOfyg/8AiaP+FPeMv+i7eOfyg/8Aia9iooA8d/4U94y/6Lt45/KD/wCJo/4U94y/6Lt45/KD/wCJr2KigDx3/hT3jL/ou3jn8oP/AImj/hT3jL/ou3jn8oP/AImvYqKAPHf+FPeMv+i7eOfyg/8AiaP+FPeMv+i7eOfyg/8Aia9iooA8d/4U94y/6Lt45/KD/wCJo/4U94y/6Lt45/KD/wCJr2KigDx0fB/xlkf8X28c/lB/8TXmn7Nfw28Ta58MVvrH4s+LNEh/tO9j+y2fleXlZ3Uv8y5yxGT7mvq2vHP2PP8AkjCf9hjUf/SqSgB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vNPhX8NvEuofE34m2Fv8WfFmnzWGp2sc91B5XmXpaDIaTK4yBwMY4r6trxz4H/8AJZ/jJ/2GLL/0lFAC/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Xmcfw28Tf8NRy6B/wtnxX9tHgtbv8AtX919oMf20p5H3cbM/N0zmvq6vG4/wDk9eb/ALJ0v/pxNADv+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uL1nwbrXhT9oj4Rtq3j3XvFQubrVBGupeXiDbZ8ldoHXIzn0FfS1eOfGL/k4T4K/9fer/wDpGKAPY6KKKAPHPih/ydB8HP8Arhrn/pLHXsdeOfFD/k6D4Of9cNc/9JY69joAKKKKACiig9DQB8j+M/h98Wvgn431fx58JJTr/h3Up3utQ0ZlMjKSctmMHL4JOHT5gOCMdfTPgR8XfD/xgs9X/su3m8MeMI7dI75GRZWRQSFeMsNrgHPDLkHqCOtL4SeNPGPhLRLjRfGngDxS9rHfXb6dqFjZm68yAzuVWRFJdG54yMFcdKh+DHgzVdS+PXib4vXPhm58KabfWv2OzsLpBHcXLZXfPJGPu52gjPJzQBxPwo0f4t/E5fHekX/xh1fTbLStcmtYry0j2Xcs6KAuSpURQABT5cZG4s2SOMu+HPxl8c+EPhd8S9K8ZSHWfEPgaeO1tbyUmQztK7RR7zwXAZQ248kNycirX7N3jV/DXiP4n2c/hbxHqNrJ4ouZY7vTNPe5QydDE237rYCnJ4+atLTvg34k8YfDv4m6prsP9jeIPHV0l1aWUr82kcLbrdJSOjE4DYzjjvmgDH8Wr8SIvC+leJPBGo/Fi+8axtFPeQ39vIun3QYAyL9nP7lAvIAUfmea6zxt4917XPiVpHgO4h8U6XZxaFHqmtx+HrdzdtNIBtg8xfniQHOSuGJ4yKxvh/4/+PEPhaDwFffCvUBr9ugsYtbmfZaKijb5zt0YqMEYJDEe9TfF/wAL/EzwN8UdB+Kvgiwn8WyJpkWl61ZqT5k4UY37R2PXIzg9sGgCz8Lta8f+DfHnimPWo/GGofDa30ybUrS+8RRsbq3eNQ7R73+dgcsAGP8ACMY5za+Gmk+KPi38OLn4h65428R6LqGr+dJo9ppN+9va6bCjssYMa/LOWK5YyA5BAGK3NCuPHnxag1eHxF4ZvfBXhqbSLnT47W7YNcXc06hTKy8bUjAO3+8Wz9OF+ButfE74X+Frn4Ya98Mte1uSwlkTSdQ08KbaZJGLYeRiAqgsTu7DgjI5AOi/YIVl+AirI25xq10GOc5Py5rp/wBpr4gap4I8K6XY+H5lt9c8Q6lHptlctGJBb7iN0u08EgHgHjmuc/Yq03xf4e+HE2geJ/CF/owF5NdR3FzIg8zeV+Xy87x35IwQOtbX7Vvw71vx74GsZ/DDK+u6FfJqNlA7BVnZeqc8Z7jOOlAHJ/HHSfGPwi8KWvxH8KeOPEurS6ZLGus2Osag9zbXsTtguEbiJtxA+QAAHjpzj/toxr4i+BWmeN7XWtagtrySwZNMEqC1+fcwcrt3b/mxndj5RxW98R9X8XfF34XQeALPwH4g0fV9YaGPV7nUrMw2unojq0jiQ4EhJX5VXrz0qL9rLQ9Wn+D2lfDjwj4V1/Wri3e0dJLSyZ4UiiBHzP03cD5evINAHt3gjQZvD+lNbTeItb11pWEnn6rMkkifKBtUoiALxnp1Jr5//ba8Om41fwHrB13Wo2m1+3s47aK4VYLfOSZY12/6w8fMxbpgAc19DeDtaGvaJHff2XqumMD5bW+o2rQSqwUE/K3Uc4yODg15N+194e8Sa14d8K6h4b0K61uTRtfhvri1tRmVo1BHyjvzQBzH7W+k3mj+E/h7ptprF5qN6vim38m91VxM5kLDaX2BQVBxwAOKd4vh8bfDL43/AA9vp/iR4g8Q2fim+ex1OwvHUWwfC4aGJcJGuXBAHI29Tkiof2grrxt4x03wPInw48RJcWeuxarPb29uZzb2qMCokYfL5pAOUBOPWrv7Qd1rXiLx78M9T0XwP4uvLTQdUXUdQddKcbI2EZCgH7zgA5A6EY60AX/GfjK/8UfGvXvBJuPGVt4f8NWlubiPwzDIs91dTLvBkmj/AHiRquMKu3cd2SQMVb/ZuufiZY+LfEfhvxRD4lvvCkI8/Q9V16MrdkbgDE7H5mOGJ+bn5eAAcDl/H9h8S/h78dJ/iv4H8M33iXQfFFpBHqulrGVnhZI1UZXqpAUEEg4LMpxkGvVvhVq3jvxZrV34n8S6Hc+FtHFv9m07SLhgZ5GLAvPMMfKflCqPQse4oA9Hr5a8GD/hTv7Xup+F2/ceG/HEf2qxHREuMk7R2Hzb19T8tfUteG/tjfD3VfGXgKx1nwvBPJ4n8P3sd1YfZ/8AWsCyhgvuCFYem00AW9N1aLUfiL46+KF3G8+j+DrCbSNMVf43iXzryRe2SwSMEf8APM15imo+N/HHwsXxlaan8UofGt7Gb3To9Mglh0uPDExQCMHy3iKgZd9zHOSf4a968J/D+30v4LJ8P5rh83Gly2t7cj78k0yN50pz1Yu7NXhfwl8SfG74U6NJ8NtS+F2o+J1092i0jUbSQiBlZsqHkII8sEk54KjgjigBv7Qmo+MNX/Z6+H954ssBpnih9dtkuY54toEyuyq7IOxwGIGOvFbHxCh8c/DH4r+ANduPiTr+uw+ItT/s/VdOuGVbPLAYMMIwsajPHVuPvHJpn7Quk+PNQ+H3g3Qp9A1vxHr8Oqxatqc1haGSCBQ7MYlYcHbkIB3C5q5+0hda34p174d3Wg+B/F15Fo+rR6nekaU6mOLj5eerjByvagDW+IGo+MNJ/aq+Humf8JZqUnh7WBdyNpqhIoVaOB/lOwBpB91vnLc8jHQX7jV9Y+JHx18ReBYdc1LRPDXhO1t2vRplwbe5v7qYblBmQ70jVQRhSpJBySOBgfFXUNev/wBoL4d+JdO8DeK7vRtBjne9uE0yTKmeIqAF6krkZ/EdqzviDo3xF+GX7Q938UPBvhq78UaB4jgih1bT7VcyxMqquQB0I2Bgx4yzKcZzQB6N8HfD/wAR/DGseLNJ8Va1caz4aWbf4fub26FxdCM7iyu5+c4yB8+enHFedfs6+J18Gfs6eOvFTQ+f/Zms6lOsZ6MwI2g+2cZ9q9I8E67421hNZ8b+KfDmp6HpkVmYNL0BFM13KM5eaSNf+WhIVVUdBu9a8z+BnhLXdZ+Dfjn4beIvDeu+HrjV7m7uba4vbRkiZZSCnzdMggZHXFAGTq0nxD1z4bWPivw/q3xWPj+ZIr1ES2ki0xyxGYRB/qRGFJwSCTjknNfS/wAPr/WtU8D6LqHiPTzp2sXFnG99alceVMVG5cduc8V87fC3xr8dfBfhuP4d6j8J9Q1nU9OH2PTtTEu21ZAcK0snQqB/EDyOOK+kfCNlqWneGNNsdYv21DUYbZFurkjHmy4+Zsemc0AatFFFABRRRQB42P8Ak9pv+ycD/wBORr2SvGx/ye03/ZOB/wCnI17JQAUUUUAFFFFABRRRQAUUVhePPFej+CvC934i12Z4rO2CjCIXeR2IVURRyzMSAB70AbtFeD6b+0vokXirTtD8X+DfEvhBdTIFpd6pCqxtk4XODkA5HPOO9e8UAFFFFABRRRQAUUUUAFFFFABXjn7Hn/JGE/7DGo/+lUlex145+x5/yRhP+wxqP/pVJQB7HRRRQAUUUUAFFFFABRRRQAUVzvxC8YaX4J8PnVtSS5uHklWC0s7WPzJ7udvuxRr3Y4+gAJNef+Bfj1puu/EaLwD4g8J6/wCEtbuozJZxapEFE+AWwMHg4BI7HGOtAHsVFch8T/iBpPgPT7J7y3utQ1HUrgWum6bZqGnvJj0VQeAPUngVR8HfEq31bxnceCde0S88N+JIrcXUVldSxyC5h7vHJGSrY7jORQB3tFFFABRRRQAUUV5l+0D8VpfhT4aXWR4Vv9ZiZlQzRuqQxOxwodjzzg9Ae3rQB6bRUdrL59tFNt2+YgbHpkZqSgAooooAKKKKACiiigAooooAK8c+B/8AyWf4yf8AYYsv/SUV7HXjnwP/AOSz/GT/ALDFl/6SigD2OiiigAooooAKKKKACiiq15qFjZTW8N5eQW8lzJ5UCSSBTK/91Qep9hQBZooqK8ureztZLq8nit7eJS0ksjBVUepJ4FAEtFcP8Ovit4I+IOt6vpPhPVG1CbSdv2mRYWWIhiQCjHhhlTyKt/E34jeEfhzpUOo+KtS+yrcSeXbwxxmSaZvREXk4yM+lAHW0V5z8N/jV4A8fa5JoWh6jcxaqkfmCzvbV7eV17lQw+bHfFejUAFFFFABRRRQAUVzXxQ8WweBfAGr+LrmzlvIdMhErwRsFZxuC4BPHetDwdrUfiPwppWvxQPbx6jaRXSxOQWQOobBI44zQBq0UUUAFFFFABRRRQAUUUUAFeNx/8nrzf9k6X/04mvZK8bj/AOT15v8AsnS/+nE0AeyUUUUAFFFFABRRRQAUUUUAFFFFABRRRQBSbV9JViranZBgcEGdcj9aT+2NI/6Clj/4EL/jX5H+OwF8ba4qgADUZ8Af9dGrFoA/Yr+2NI/6Clj/AOBC/wCNH9saR/0FLH/wIX/Gvx2VWZgqqWYnAAHJNPuIZreZobiKSKVDhkdSrKfcGgD9k0ZXQOjBlIyCDkEUtYHw44+H3h7H/QNt/wD0Wtb9ABRRRQAUUUUAFFFFABRRRQAUUUUAFeOfGL/k4T4K/wDX3q//AKRivY68c+MX/JwnwV/6+9X/APSMUAex0UUUAeOfFD/k6D4Of9cNc/8ASWOvY68c+KH/ACdB8HP+uGuf+ksdex0AFFFFABRRRQAVW1T7d/Z8/wDZn2b7bsPkfaN3l7u27bzj6VZooA8h+A/w78aeANX8QPrGpaBfWOu6jLqc/wBljlSWKZwPlXdwU478169UcFxbztKsE8Upify5AjglGxnacdDgjj3qSgAoopJHWNGkkZURQSzMcAD1NAC0VBY3tnf2i3djd291btnbLDIHQ464I4pNPvrLUbYXWn3lvdwFmQSwSB0LKxVhkcZBBB9CCKALFFFFABRRRQAUUUUAFFFFABRRRQAUUUUAFFFFABRRRQAUUUy4mht4JLi4ljhhjUs8kjBVVR1JJ4AoAfRSKQyhlIIIyCO9LQAUUUUAFFFFABRRRQB42P8Ak9pv+ycD/wBORr2SvGx/ye03/ZOB/wCnI17JQAUUUUAFFFFABRRRQAVn6xo2navLYSahbrOdPulu7cN0WVVZVbHfG4kehwe1aFcP8aviZ4f+FfgyXxFrjPI7ExWVpH9+6mwSEB7DjJY9AO5wCAeffte6ZF4utfCHgLT4UuNf1PWY5rb5cm2gi5mmJ6qoXjPuK92gjEMEcKkkIoUE9TgV8i+AP2hPhXol3e+MfEF9q+veNtYgBnaCwIjtUGCllBub5UBOM/xMCxPSvq7w5fXGp6BYaldWTWM91bpM9sz7jEWAO0nAyRnnigC/RRRQAUUUUAFFFFABRRRQAV45+x5/yRhP+wxqP/pVJXsdeOfsef8AJGE/7DGo/wDpVJQB7HRRRQAUUUUAFFFFABRRRQBVvre0do724tEnltN0kLeWGdDtwdnoSOOPWvmHV/iJ4Z8Tftc+ErfxVoeseHF0eCSHR31C28pry8mwoD+iDouCfm64zXu3xR+JnhP4a22nXXi67uLS2v5zDHNHbPKqEDJLbQcDH4nsK8o+K9z4d+NPjDwDpvgSaPW5tI1uLVNQ1e1Qtb2Nog3NE0vA8yRtmIwS3y5IA5oAh8ZSTar+3j4O026Iks9L0CW6gjPRZHWbLD3yqf8AfIpf2m520v49/CDWLVmjujqElszK2N8TFcqfUc1c+OGmSeDPj/4N+M0kcraHDC2k63MgLC0jcOI5mA/gBkOT2wPWq3in7J8X/wBo3wg/hm5i1Pw34QV7zUdSt8SWrzkjZCkg+Vm4GQCcZoA+hNQN2thObBIXuxGfJWYkIXxxuI5xnrivnj4f/EL42+PNY8a+HdOtPDOmXmiambQ6jKrSW8G0EGNE+9IxKk7mwAD0NfRN3cW9nay3V3PFb28KGSWWVwqRqBksxPAAHJJr5q/ZY8ZeEV8efFyV/E2kxx3GvzahC8l0iLJbAtmZSSAUHdugyM9RQBP8L/iN8cPiJoms6Hp+n+HNJ1zw/fy2Wo6vc5khklQ4EccK/wAWQ2WztA24GTW18Ovir498SfBHXdfGlaK/inw9e3FnexzSMkEnkrlnAXkE8gDpxXNfsj+M/CMOsfFeafxLpMEcviW61KNprpYw9qWb98CxGU9+2RnqKy/2dNf0TUfh/wDGS1stVtJ7mfUtRvooVlHmPbsG2yhepU5HPuKALOn/ABM/aH8TfCC2+IXh/RtAt7S0haa4jlTfNqCqx3vGnREAGMZycE1D8fPiBb/Ez9jBPFsVsbWS4vYI7iAHIjlRyGAPcZHB9DWh8APiz8P9G/Zbs7K+8Q6f/adhZTWz6W0o+0zSszbUSL777twAIB61wHxK0z/hA/2J7Dwz4kuLew17VdTF9HpruBMqvIz42dflXGT0B4oA9Q8b/EP4weArnwn4n16z8PweE9U1CDT7jS4gz3Nosg+Vml6M20MflGARjvmvo6vlj9sTxt4P1H4R+EIdO8T6Reyy6zZXaJb3SSMYEWRWkwpJChgQT6gjqMV9O6RqWn6xpsGpaTfW1/ZXC7obi3lEkcg6ZVhwaALVFFFABRRRQAUUUUAFFFFABXjnwP8A+Sz/ABk/7DFl/wCkor2OvHPgf/yWf4yf9hiy/wDSUUAex0UUUAFFFFABRRRQBDezG2sp7hYXmMUbOI0+8+BnA9zXyJ8a/itqWueLvhrezfDLxZpsmm+II7pILmFQ90QP9VHzy1fXl3cR2tpNdTEiKFGkcgZIAGTxXyv8T/jb8HfGfiLwXq8XjaeyXw3rCak8T6VM5uAo+4CMbT780Ae8/C7xxeeNYdQku/B2ueGvsjoqrqcYUz7gSSuOwxz9a0PiN4K0Px94dGgeIkuZdO+0RzyRQzGPzShyFYjqp7iqHws+J3hD4mWd9d+Eb6W7isZFjnMkDR7WYEj73XgGtP4geMtA8CeG5fEXiW6e106J1jeRYmkILHA4UE0AeLfADSdN0P8Aab+LGl6PYwWNjbwaesUEK7UQbG6Cm6xZ23in9umys9VC3Vr4d8M/a7W3kXKLMz43YPBP7wHPqq+lcF8N/jr8NNG/aA+I3iu/1uWPSdajs1sZhaSEyGNSH+UDIwT3rr/jJq1x8L/2ldC+LV/aXU/hDVNHGlahdQRF/szbiVLAdASYz74YDmgC7+09p8Gk/GT4T+L7CFYtTfWhZTSJhTNGcHa3c9x+Jr6Mr5a13xTafHr45eCbTwRb3V74Y8MXR1HU9UktmjiLjG2NSwBzxjBGTn0Ga+paAPlf4b+Ov2g/igmuw+Hb3w7pVpo9/cQf2jc2mTdOD8kIUcDAxlven/DH4ifH74r6RcWehw6D4dl0R5LXU9VuYTILq6U/6pI/4cDBJ6DPviuk/YfOfBfi7/sabv8A9lq7+x9/yC/iIB28b6h/6DHQBY+CPxP8TeLPhH4o1DxBb21t4n8Nz3VlcmJP3byRJkNt6dcgjp8vvXC/DrxZ+0n8SvhxH4s0m88OaNDDC/kCW03yao6k5YDog42jsSKt/s//APIm/HD/ALGLVP5PXLfs9/tC+FPAvwJstC8T6fqljqNjbynTk+zOyaopdiDE+MfeJU54GOp6UAdV4h+Ilx8Sv2MPFusatapaarbQtZ6jFGeBKkqAkDtkc4rC0XXP2htK+BNl4702bw9puiaRpcMlvo8lsZJ5rSONcys56EqC2OuKq6F4d1fQ/wBhzxzqGuWM2n3WtvLqC20oIaON5U25B5GRzzg163qn/Jl91/2I7/8ApIaAPRfhr4lTxl8P9C8VJD5H9qWMVy0QOfLZlBZc98HIroa83/Zg/wCTffBP/YKi/rXpFABRRRQAUUUUAFFFFABXjcf/ACevN/2Tpf8A04mvZK8bj/5PXm/7J0v/AKcTQB7JRRRQAUUUUAFFFFABRRRQAUUUUAFFFFAH5BeOwT451wAEk6jPgf8AbRqyrq1urW7ezuraaC5RtrwyIVdW9Cp5Brb8W3dxYfEbVr6zlaG5t9VmlikXqjrKSCPoRX0Hp3xq+FesadD8SfGXhVLn4naRGIYYI4ytrqUmMR3LgDaCmOQenG3PAUAyvAXhHw/8EvCtr8SviXZx3nie6TzPDvhyT7yntPMOwHBAPT69PCvHHibVfGPirUPEutyrLf38pllKIFUegAHYDipPH3i7XvHPii78R+I757u+uWySeFjXsiD+FR2FYNAH68/Dj/kn/h//ALBtv/6LWt+sD4cf8k/8P/8AYNt//Ra1v0AFFFFABRRRQAUUUUAFFFFABRRRQAV458Yv+ThPgr/196v/AOkYr2OvHPjF/wAnCfBX/r71f/0jFAHsdFFFAHjnxQ/5Og+Dn/XDXP8A0ljr2OvHPih/ydB8HP8Arhrn/pLHXsdABRRRQAUUUUAFeUftA+MtU0uXw74D8L3D23iHxbefZI7qMjfZ2w5mmXP8YXO33ye1er183fEgyP8AtzfD5ZkBjTR5jDuHfE2SM98+lAGv+0b8NPBemfs5avbWWg2izaNZ77C6I/fxytIu5zJ94s55YkndnnNZv7E3irUotE1r4T+KGaPX/CdwyIkjZZ7dm7dyFcnn+66V6F+1F/yQHxf/ANeQ/wDRiV5D+0RFJ8Jvjj4S+NlhE66Xf7dN8QLGudw24DEDqTGOPeJfWgDpv22PEWpD4fzeCfD7AX2o2s17fvkgQ2EABkY8H7x2qB3zR+zZpXgHQP2Z9O13XYdI0mLV9OeHVtRuHWFp1ZnXa8pIPQ4Az9KxNZDeLfg/8Vfi3dRyBNc0yay0USLtZNNhyFOO3mPucg88Cut+Allbah+yDpNrdwpLE+iXAIdQ2MiQZGe/NAF7RfDXw01D9m290nwdG994S+x3c1r5kkw3uN5LZfDHD5IzxwCO1V/2L5orf9mXw5PPKkUUf2xnd2wqqLmXJJPQVm/s2rs/Y+iXsNN1AD/vqWvKmvrqx/4J0WH2a4e3We7ME7qMnym1Bww+hHBHcEjvQB9G2Hxu+F99r9nosPimJbm+ZlspJbaaK3uiDg+VOyCKTnjKscnit3xj498LeE7y2sdZv5hfXKNJDZ2lnNd3DRr95/KhRn2ju2Me9eX+P/henxG+Htg+vfEm2fw3arHqFpcWmkQwiJFT5WV9x2rtPbH9KwviNpfxB0X4hWvxI+Et5Y+KJLbQrWz1fSZ3zPLBgvHIF65cZbg5yOhoA958F+LPD/jLRzq/hrUV1CxEzwmVY2Qb1OGGGAPBrzf9sPw9omq/AvxHquoaZbXGoaZZmWxumT97btvTOx+oBwMjoe9Wv2Y/G/h7xx4U1a+0bR7nRL5dUlfVrCY58q6f5n2nAyp+gI71a/at/wCTd/Gn/YP/APZ1oA8R0/4V+GYP2SrLx/oc194f8VWuhnUv7Us7+aN5ZFBYq/zYIOMdOM8Yr179nD4i3Gu/s/6f4x8c6jBatbLJHd39yyxo6xtgSMemSMD3I96474U/CGz8e/s/+ELXxF408Xy6PNYwzPpUN1BFbnHIT5Yg5T2Zj69QKP2obPSvCHh/4YeFtLmt9A8Np4ihjceQJYo1QFkLKxw+GO45PJ5JoA9V8LfF/wCHniXxIvhzS9fK6tJGJYbW7s57R50PIaPzkXzARz8ueOelV9U+N3wp0271G1uvG2mGTTYPPu/JZpVjG7bt3ICC+f4AS3tXI/Ej4Wf25qvh7xh4z+I206FeRSWc9tpscG4vKuIywYkhjgYB71zWk+GfD2qftweKrbUtEsLu3h8ORSJBNArRBnWNHbYRgkqSM46E0AfQPhLxFo3izw5ZeIvD98t9pl7H5lvOqsu8ZIPDAEEEEEEAgivl39pfwb4X/wCGmvhfbrodmkOvXrf2rGibVvP3qcyAfePzHJ6nvX1Zo2l6boumQaXpFhbWFjbrtht7eIRxxjOcBRwOSTXzN+1hp8OrftF/B3TZ5rqCK5uZI2ktZ2hlUGSPlXUhlPuDmgD1v44eDvCt38F9Z0+fw/pxtdL02aXT41gVRaOqEgxYxsP0xXF/sNeHtDtPglpfiC30u2TV74zLdXuwGaVRIQFLnnaMdOlX/ir8JdEs/hp4ku4vE3joyQ6bPIok8T3cikhCcFXcqw4wQQRivO/AWp6lo/8AwT3v9Q0mZobtLO4RZFzlVe42MRjnO1moA9t1L43/AAv068NvdeKohGLgWrXiWs0lmkvPyNcqhhB45Bfit3xb8QfBvhOGzn8Ra9b6fBegG1nkVjFNnkBXAKkkc4znHNcT8KfD/h3xF+yjoegSWsEml3/hxEnQIP8AWNHl34/jEmWz13DPWvnGG91K9/YDsf7QkkkS38QRw2rPyRCJxgZ9AxYD0xjtQB9jeKvH3hDwtd2Vr4h1uDTpb4qtr5ysFlYnAVWxgn2zmqvib4ofD/w34gg0DW/FmmWeqTttFq0u54/lLZkAz5a7QTufA9682/bESNvhj4aZgpZfEOn7Seo+cdKzf2l9D0fUvjj8Ire+021njudUmE4aMfvQqhgGPUjIzg0Ael6T8Z/hnqvhi78Saf4pgm0y1vBYvIIJQ73BGVjjjK75GYdAgOe2a0vC/jvwb42vNQ0HS7x7q6t4c31hd2M0EkSN8uJI5kUjPoRyOeleffHj4czzWWiz/C7+w9B8VWOqvrFraeUkK6hIse2TIAAZsFRk9ieR1rO+A3xMm8TfFXUNB8d+D5fDXxDttLWGcoD5N5bo+7cAeRhnYjlhgnBNAGp4O1SX4b/G8/Cya4kk8Na3Ztf+HFlbd9ikUnzbVSefL43KP4chRXtlfN37Txlj/aF+CkltxMdUkXI6lS8WR9MZr6RoAKKKKACiiigAooooA8bH/J7Tf9k4H/pyNeyV42P+T2m/7JwP/Tka9koAKKKKACiiigAooooAKa8aSAB0VgPUZp1FAEf2eD/nhH/3wKkoooAKKKKACiiigAooooAKKKKACvHP2PP+SMJ/2GNR/wDSqSvY68c/Y8/5Iwn/AGGNR/8ASqSgD2OiiigAooooAKKKKACiiigBk8MM6eXPFHKn911BH60lvbwW8fl28McKf3UUKP0qSigBsiJIhSRVdGGCrDIIptvBDbxiO3hjiQdFRQo/IVJRQAEAggjIPUVGIIB0hjHGOFHSpKKAIxBAM4hjGRg/KOlcv8U0vl8B6ta6J4dutYvby1kto4LRoY2BdSAzNK6AKO+CT7GusooA8l/Zj0DV9B+F2keHPFXg+fSdU0iIx+dcNbyrNl2bMbRux4zzuC/jXrDxxyEF40bHTIzTqKAI/s8HH7mPjp8op6qqqFVQoHQAUtFABRRRQAUUUUAFFFFABRRRQAV458D/APks/wAZP+wxZf8ApKK9jrxz4H/8ln+Mn/YYsv8A0lFAHsdFFFABRRRQAUUUUAFR/Z7f/nhF/wB8CpKKAGpGkYOxFXPoMUrqrrtZQw9CM0tFAEf2e3/54Rf98CnSRpIhSRFdT1VhkGnUUAMhhhhXbDEka+iKAP0p9FFACIiICEVVBOTgYoRFTO1VXJycDGTS0UAZfifTX1LwzqmmWnlRzXlrLEhbhdzKQCcD3rlPgP4HvPA/wm0Hwrr32C6v9OjdZJIMyR5aRmG0soPQjsK7+igBGVWUqygqeoI4o2rs2bRtxjGOMUtFACKqqoVVAA6ADpS0UUAFFFFABRRRQAUUUUAFeNx/8nrzf9k6X/04mvZK8bj/AOT15v8AsnS/+nE0AeyUUUUAFFFFABRRRQAUUUUAFFFFABRRRQB+QnjyKX/hN9d/dv8A8hGf+E/89GrF8mX/AJ5P/wB8mv2U2r6D8qNq/wB0flQB+Nfky/8APJ/++TR5Uv8Azzf/AL5NfsptX+6Pyo2r/dH5UAYPw4/5J/4f/wCwbb/+i1rfoooAKKKKACiiigAooooAKKKKACiiigArxz4xf8nCfBX/AK+9X/8ASMV7HXjnxi/5OE+Cv/X3q/8A6RigD2OiiigDxz4of8nQfBz/AK4a5/6Sx17HXjnxQ/5Og+Dn/XDXP/SWOvY6ACiiigAooooAK8Y/aN8MX0WteFPirodjLe6h4Su995bwpukmsX4l2DqWUEsB3ya9nooA84+IXh4fGD4fw2ugeNfsHh/VYA00tpapOblCVZQGY/JgjBGM9uKteK/h0fGPwrvPA/jDW21ZrlAP7QW0WF0ZSCjhAcbgRn3rrtG0fS9Fjni0mwgso7iZp5UhTarSNjc2BwCcdqv0AcD8Qfh1L4j+HkfgTRfED+HdG+yCymSGzSZ5IAoUKGYjbwOT1NZPg74V674Z+F9z4Bs/H08li1u1taTvpkfm20bZ3gYb5shjgnp716pRQB5P4D+EWqeD/hVqHw+03xzcPaXCultcyadGZLZZCxlA+bDZ3HGenvSeAvgpY+H/AIWah8M9b12bxD4bukZYoZrVYZINzs7EOpOTuIYehFes0UAfP3hD9meLRDFpV58RPEepeE4rjzxoTERwyc5COQclc4yAAD+Ndz4h+HOuzfEefxv4Z8c3Gh3FxZRWc1k1glxbSImcEqWB3c8EdK9IooA434W+ArXwPaao/wDaE+qaprF619qd9KgQzzNxkIOEUDoBUHxl8C6h8Q/C03hmLxRLomm3aGO9WKzSV5l3AgBmPyjjnHXNdzRQBxPwe8E6l8P/AAtB4auPFEuuafZxrFYiWzSF4EBJKllJ39QBnoB3qz8Wvh9oHxL8HXHhnxBG/kSESRTRnEkEg6Op/p3HFdbRQB4l8OPgG3hvU9Ln8Q+Ptd8U2OjMJNM0+6OyCCQDAcgE7sDoDwK0dK+EOtWHxguviWPiDcyaheIlvdW50yMRSW6lcRD5sjhQN3XvXrlFABXjXxF+CmreNPiFpXjO5+IV1Z3eiTGTSYYdMiKW3zBsHLfP0GSeuK9looA4zx14S8QeKPAx8Nf8Jg2nyXELQ395Dp6M1wjDBCqWxH+GaxPhL8Jj4H8F3Pgm+8Rv4i8NywyRLZ3VikZUSE7wXU5IOTx29a9OooA8U0L4G6v4d8O6h4P8PfErVrDwneyMfsRtI5J4I3PzxxTk5UMCRnbnkkc11Pi74R+F9c+DZ+F9qsml6RHDGls8HLwujB1k/wBo7hk565PrXoVFAHgWtfs4y+IvDNlpXif4leIdXurCeJrO6lVVFtGmPlSMHBY4Hztk1teMvgrrHiDxH4d1pfiXq8EvhzDab51lDM4kP3nkbjeT06Dj869jooA4L4keAdU8W/8ACN3dn4vutD1XQp2uI7y2tVfznZNjBkJxtIzke9R+FPhzNY/EGXx/4n8Qtr2v/wBnjTbeRbRbaG3t95cgIpOWLE8k9zXoNV9SsrXUtPuNPvoVmtbmJopo2zh0YYIOPUGgDxWx01fid+0Xa+MoNs/hbwXbyWtlc7cpd37n94Yz/EseF+YfxDFe5VX02xs9MsIdP0+1htLSBAkUMKBURR2AHSrFABRRRQAUUUUAFFFFAHjY/wCT2m/7JwP/AE5GvZK8bH/J7Tf9k4H/AKcjXslABRRRQAUUUUAFFFFABRRRQAUUUUAFFFFABRRRQAUUUUAFFFFABXjn7Hn/ACRhP+wxqP8A6VSV7HXjn7Hn/JGE/wCwxqP/AKVSUAex0UUUAFFFFABRRRQAUUUUAFFFFABRRRQAUUUUAFFFFABRRRQAUUUUAFFFFABRRRQAUUUUAFFFFABXjnwP/wCSz/GT/sMWX/pKK9jrxz4H/wDJZ/jJ/wBhiy/9JRQB7HRRRQAUUUUAFFFFABRRRQAUUUUAFFFFABRRRQAUUUUAFFFFABRRRQAUUUUAFFFFABRRRQAUUUUAFeNx/wDJ683/AGTpf/Tia9krxuP/AJPXm/7J0v8A6cTQB7JRRRQAUUUUAFFFFABRRRQAUUUUAFFFFABRRRQAUUUUAFFFFABRRRQAUUUUAFFFFABRRRQAUUUUAFeOfGL/AJOE+Cv/AF96v/6RivY68c+MX/JwnwV/6+9X/wDSMUAex0UUUAeOfFD/AJOg+Dn/AFw1z/0ljr2OvAv2h9ek8M/Hv4S6zFoWr668EOtAWOlQCa5k3QRL8qkjOM5PPQGtr/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Ag/wCT2m/7JwP/AE5GvZK+UB8Vrz/hqVvEn/CrfiD5n/CEix/sv+y1+24+3b/P2b8eV/Duz97jFem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vHP2PP+SMJ/2GNR/9KpKB8ctQyM/BL4r4/wCwKn/xyvNf2bPiteeHvhiunRfC34hayv8Aad7L9p03S1lh+ed227i4+Zc4IxwQaAPq2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rxz4H/8AJZ/jJ/2GLL/0lFH/AAvLUf8AoiXxW/8ABKn/AMcrzX4V/Fa80z4m/E3UU+FvxCv21LU7WRrW10tXms9sG3bMu/5WPUDnigD6t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8bj/wCT15v+ydL/AOnE0v8AwvLUf+iJfFb/AMEqf/HK80j+K15/w1HL4k/4Vb8QfMPgtbL+y/7LX7YB9tL+fs348r+Hdn73GKAPq6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8c+MX/JwnwV/6+9X/APSMUf8AC8tR/wCiJfFb/wAEqf8AxyuM1nx3ceM/2iPhGk/gfxb4Y+yXWqEHXLFYBPuszxHhjkjbz0xkUAfS1FFFAHjnxQ/5Og+Dn/XDXP8A0ljr2OvHPih/ydB8HP8Arhrn/pLHXsdABRRRQAUUUUAFFFFABRRRQAUUUUAFFFFABRRRQAVh+L/F/hjwjZLeeJtcstLhdgqGeTDOScYVerfgK2biVLe3knkzsjQu2PQDJr5f/ZZg/wCFtfEHxZ8X/Fka30lrfHTtFtZgGjsUADEqp43bWQZ6/ePegD2iz+MHw1uvO2+LbCFooWmZbndCSi9SA4G78M13EEsc0KTRMHjkUMrDoQRkGuU+LPgHRfiH4NvdB1a1geSSI/ZblkBe2l/hdT1GDj61m+J/HVv4D07w34cubOfW/FGowpb2mnWAAad0QB3JbhIwerHpQB6BRXmHhT4vW958QT4A8XeHbzwp4ikTzbKG4nWaG9THWKVcAng8Y7GptT+J99L4g1zTPCXgy+8SQ+H5BDqtxFdRw7JdoZoolbmV1UjI+UZ4BNAHpNFfNP7SPxe8SD4FaRrPhjw7fWdp4lt7c3GoNMgNmk2f3K4O4yEAjOAFB656e/8AhPVL/WNK+2ajoV5ok3mFRbXTo0hAA+b5CRzk9+1AGvRRRQAUUUUAFFFFABRRRQAUUUUAFFFFABRRRQAUUUUAeNj/AJPab/snA/8ATka9krxsf8ntN/2Tgf8ApyNeyUAFFFFABRRRQAUUUUAFRXt1b2VpLd3k8dvbwoXllkYKqKBkkk8AVLWJ418MaV4u0X+xtbWWXTmmjlngWQqs4RtwjfHVCQMr3xigDD8JfFr4b+LNa/sbw74w0vUNQIJWCOT5nA67cjn8K7evlz4oWnw18RftC/DrR/BeoaFY6/p98bi9uLF0RBDHyIcp8rSlhgL1HOcdD9R0AFFFFABRRRQAUUUUAFFFFABXjn7Hn/JGE/7DGo/+lUlex145+x5/yRhP+wxqP/pVJQB7HRRRQAUUUUAFFFFABRRRQAVQ1/WdJ8P6TPq2t6hbafYW67pbi4kCIo+pq/XgH7aSa1ZeH/CPiyy0d9Z0nw5rkd/q1iBuR4l6M691GCM4ON2TxmgD0Lwb8YPh54r1N9L0rxHa/bvPkhit5yYnmKEDcgbG4HIxjnmtrxz468IeB7WG58WeILHSI52Kw/aJMNIR12gcmvIPhOfBXxk8IvqWmT2ovbDxW2sW6yRr9qtAJ1kCso5AdQVyOCD7cel+K/D/AMP9N1i98b+Mm03dJbpa+fq8iGGCMZOyMPwpY8nHLECgDe8HeKvDnjDSBq3hjWLTVbIsU823fcAw6g9wfrVLxj4+8H+ELmC18Ra9a2NzcIzxQnc8jIOrbVBO0euMV45+xvpuhNqXj/xN4TvYV8OalrJTT7CN+YUTPzsnVN2flB/hxTf2Tbn/AITTxv8AEr4iampmvbjV/wCzbcyrnyLaNcrGp7DDAEd8CgD37QtW0zXdIttX0e+t7+wukEkFxA4ZHU9wRXN658Ufh/omuvomqeKtPtr+NlWWNmJERb7odgNqE/7RFeBfD7xXcfDbxX8ePDOnfNp2hRTa5pltj5YHZNzIo7Ll04/2feuv/Zs8Kafqv7LTnWLcXdx4ohvLzU5Z0y88ju6hmPU8KCP0oA98M0K25uDLGIQm8yFht24znPTGO9cj4f8Aih4A1/W00XR/FNhd30u/yY0YgTbfvbGI2vj/AGSa+TT4+1+4/Y6svDTX0xu59f8A+EdNyoO/7MGBxnOc4OPpxXsf7VHhux0L9meG40iJbC68KtZ3GmTQqEeCRXSPKntndk+uKAPoCisH4da43ibwDoHiGRQr6lp0F0yjsXjDH9TW9QAUUUUAFFFFABRRRQAUUUUAFeOfA/8A5LP8ZP8AsMWX/pKK9jrxz4H/APJZ/jJ/2GLL/wBJRQB7HRRRQAUUUUAFFFFABRRRQAUUUUAFcp4x+JHgbwdfR2PijxLY6TcSIJEW5JUMpJAwcY/hP5V1deZftS6XY6r8CPFMN7bQzbLMyRNIgYxSAjDr6EUAej2N1bX1lDe2c8dxbTxrJFLG2VdSMgg9wRXIXHxX+Hdvr7aBN4qsk1US+UbQh/N3Zxjbj179K8G+B/i3W/gl8RW+CvxEvGfRbh93hzVZeIyrHhNx6KTxj+FvY5r128jj/wCGprCTy03/APCJSfNtGf8Aj5HegD1EVnaFrmk64l2+kX8F4tndyWdwYmz5c0Zw6H3BrB+MXit/Bnw81PWrVPO1EoLbTYO813KdkKAd/nYHHoDXz5+zONY+Efx7134R+J9QN2uvWyarYXLZAmuNm58Z7kBwT6w+9AH1lRRRQAUUUUAFFFFABRRRQAUUUUAFFFFABXjcf/J683/ZOl/9OJr2SvG4/wDk9eb/ALJ0v/pxNAHslFFFABRRRQAUUUUAFFFFABRRRQAUUUUAfmb4v+PnxhsvFer2dt491NIYL2aONdsfChyAPu+lZf8Aw0L8aP8AooGqf98x/wDxNcP48/5HjXf+wjcf+jGrFoA9S/4aF+NH/RQNU/75j/8AiaP+GhfjR/0UDVP++Y//AImtf4HfCrTL3RZviX8SrhtK8Dac24BuJdTkB4iiHUgngkdeg7keZ+P9V0fWvGOpan4f0SLRNLnmLW1jGxYRJ2H170AfrF4Furi98F6LeXcrTXE9hDJLI3VmKAkn8a2awPhx/wAk/wDD/wD2Dbf/ANFrW/QAUUUUAFFFFABRRRQAUUUUAFFFFABXjnxi/wCThPgr/wBfer/+kYr2OvHPjF/ycJ8Ff+vvV/8A0jFAHsdFFFAHjnxQ/wCToPg5/wBcNc/9JY69jrxz4of8nQfBz/rhrn/pLHXsdABRRRQAUUUUAFFFFABRRRQAUUUUAFFFFABRRRQBFeQi5tJrdmKiWNkJHbIxXyx+xbqieA/FfjD4OeKHWw1yPU2vLNZflF2pUKfLJ+98qK49VYkdDX1ZXGfEb4W+A/iEYJPFnh63vrm3x5F0jvDPGByAJIyrYyScE4zzigDe8WeIdI8LaDca1rd4lrZwAZZurseFRR1Z2OAFHJJAFfPPibWX039tTwVrevQXOm2Gr+Hjb2aXhAMM7ht0ZwSAwLKp5IyetexeHPhP4J0PVrbVo7K+1G/tP+PSfVdSuL42x9YxM7BD7qAfetX4g+BfCnj7SE0vxXo8WoQRSCSFizJJC4/iR1IZT9DQB45+05p/9pfGn4QW+lgHWF1SSV/Lz5i2y7SzHHReG56VieLvAfieXxl4r+JnwL8WXFhrUGoTQa1od1tMVzPD97HJX5h8yhx/HnK9K918H/Dnwn4V1abWNNsrmfVZohC+oahezXlz5Y6IJJmZlX/ZXArI1D4L+AbvW9V1pbPV7K+1h2bU5LHW7y2F3kkkSLHKARyeMY5oA8D+MXjJvHf7F/h3xHLpdtpUkus28MltbjbCrRSyISg7KduQO2cZPWvreyvbO7aaK1u7ed7dhHOsUgYxOVDBWx0O1gcHsQe9c7rfw58E614Dj8C6h4dtH8OxKgiso90Sx7TkFWQhlOe4OTk56mtDwR4T8O+CvD0OgeF9Lh03ToSWWKMliWPVmZiWZj6kk8CgDbooooAKKKKACiiigAooooAKKKKACiiigAooooAKKKKAPGx/ye03/ZOB/wCnI17JXjY/5Pab/snA/wDTka9koAKKKKACiiigAooooAKr6hfWOnwrNqF5b2kTOI1eeVUUseignufSrFc38RfAvhb4heHxoXi7S11GwWZZ0TzXjZJFBAYMhDA4JHXoTQB4Z+2P8PvCraLofiDRNNtrHxg+tWtvYGzQRzXhZxlMD7+B82eox1xX0pAJBBGJSDIFG4jucc1xfgj4U+BfB17DfaLo8jXlvF5NtPe3c129tHjGyIys3lDHBCYz3rt6ACiiigAooooAKKKKACiiigArxz9jz/kjCf8AYY1H/wBKpK9jrxz9jz/kjCf9hjUf/SqSgD2OiiigAooooAKKKKACiiigArC1rxLpGneKNG8L6gdtzrkdybTft8uQwhC8Zyclir5AAOQrenO7XMeP/AHhLx5b2kPinSFvjZSebaSrNJDNbvkHckkbKyn5V6HsKAPk/wCIvhJPh/rcPxQ8C6hJpGtv40n01tOhz5d7GZSAixjrgA5XoQT3r7E1KPQNaafQ9QXTdQYIGmsptkhCnoWQ5wD6kVw/gP4K+DvC+tNrs0NxrGrR3lxcWd1qF1NcG1Er7sIJXYB+BmTG5iMk1Y8V/Bb4d+JfF7eLtR0i7j111Cve2epXFq7ADA/1TqM44yOaAPNPgp4S0zwr+1R46svBkaweHI9Nt/tcMJzDBdOd3lDsCBk7eoB7U/8AY5t5PDGv/EvwFqLFdSsNfa72su0yQyqAkgHdSEB/Eete6+E/DWg+FNITSfDul2+nWasW8uJeXY9WZjyzHuzEk+tYvjH4a+EfFmsxa1qtjdRanHbta/bLC/ns5ngb70TvC6l046NkUAfPPg/wvefEHxp+0Hr2kZ+y6lBNoVhN1SeZUw2D3AKJ+DivQP2ZfEljb/spWtxeypbtoVpeW2oI/wAhgeNnYqwP3TtZevrXsfhbw/ovhfQ7fQ/D2m22m6dbAiK3gTaq5OSfck5JJ5JOTXKa18Hfh7rGs3uqX2iSltQlSa/tor6eK1vJE+680COI5D/vKc980AfJy+Edasv2PtN8XPZzDyfE4154AMkWpYKH/TP0Ne7ftc65aaj+zNKli4upfETWVvp6RHcZ5HkR1CgdeFNe4PYWMmmHTHs7drEw+QbYxjyjHjbs29NuOMdMVxfh34P/AA/0HVrHU7DR53l07f8A2dHdX9xcQ2O45byIpHZIvqoBHagDc+GeiSeGvh34d8PzNvl07TLe1dvVkjCn9RXQ0UUAFFFFABRRRQAUUUUAFFFFABXjnwP/AOSz/GT/ALDFl/6SivY68c+B/wDyWf4yf9hiy/8ASUUAex0UUUAFFFFABRRRQAUUUUAFFFFABXnv7SLKnwO8VsxwosGJP4ivQq5f4heAfC/j6wj0/wAV2l5fWSZ/0aPUrm3ic5By6RSKrkFQQWBx2xk0AYPx7+F2k/FjwJJpVwUg1KFfO0y+2/NBLjj32noR/UV4r+y9r/jHUfjdJ4b8d2zR614X8PvpskrZ3Tr5wZWJ78Yww6jFfTvhnQtP8OaRFpOl/bPskX+rW6vZrp1HTAeZ2bAxwM4Haq8vhXQZPFb+KvsCprL2ZsXuo3ZHeHOdp2kZIPQ9R2NAHl/xEtNR+JHxlsPCuja3LpVn4OiXVL27hhjmxfSZWCPZIpQlU3tyONwrzj9q3wP4y8M6ZonxdHjK78Qan4VvoW/fWNvB5cDSD/niilhv2gg5GGb3r3rwh8J/AvhLxHceIvD+nahaandMz3UzazeSi4Y5yZEeUq55P3gcdRWp8QPA/hrx7pC6R4qs7m908Nua3jv57dJDx98ROu8AgEBs4PIoAueCfEWn+LfCOleJdLkD2epWqXEfIJXcOVOO6nIPuDWxXLfDr4e+E/h7YTaf4RsLnT7OZgzW76hcTxq3PKrK7BCc87cZ4znArqaACiiigAooooAKKKKACiiigAooooAK8bj/AOT15v8AsnS/+nE17JXjcf8AyevN/wBk6X/04mgD2SiiigAooooAKKKKACiiigAooooAKKKKAPyI8WTRW/xH1W4uLWO7ii1aV3gkJCyqJSSpKkEA9OCDX0RB4E+BPjCKP4xQ6xH4e8K2Shtd8Mj/AF0d0B8sMWP4JCOMDkA4wchfnDx5/wAjxrv/AGEbj/0Y1Y3agD0X44/FTU/iTrUSpbrpXhzTl8nSdJhwsVtEOASBwXI6nt0Fec0UUAfrz8OP+Sf+H/8AsG2//ota36wPhx/yT/w//wBg23/9FrW/QAUUUUAFFFFABRRRQAUUUUAFFFFABXjnxi/5OE+Cv/X3q/8A6RivY68c+MX/ACcJ8Ff+vvV//SMUAex0UUUAeOfFD/k6D4Of9cNc/wDSWOvY68c+KH/J0Hwc/wCuGuf+ksdex0AFFFFABRRRQAUUUUAFFFFABRRRQAUUUUAFFFFABRRRQAUUUUAFFFFABRRRQAUUUUAFFFFABRRRQAUUUUAFFFFABRRRQAUUU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eUX37OfwXvbye8uvA1tJPPI0kj/bLgbmY5J4k9TUP/DNPwP/AOhDtv8AwNuf/jleu0UAeRf8M0/A/wD6EO2/8Dbn/wCOUf8ADNPwP/6EO2/8Dbn/AOOV67RQBBp1nbafYW9hZxCK2t41iiQEnaqjAGTz0qeiigAooooAKKKKACiiigAooooAKKKKACvHPjF/ycJ8Ff8Ar71f/wBIxXsdeOfGL/k4T4K/9fer/wDpGKAPY6KKKAPAv2h38UR/Hv4St4Mh0mbWxDrX2dNUeRbcjyIt24p833d2Md8VtfbP2mv+gN8LP/Au9/wo+KH/ACdB8HP+uGuf+ksdex0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ygLn46f8ADUrSf2Z4A/4Sf/hCQPK+0XX2P7F9u+9nG/zfM7fd2+9emfbP2mv+gN8LP/Au9/wpB/ye03/ZOB/6cjXsl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4Lz9prI/4k/wsH/b3e/4V5p+zZc/HSP4YqvhPTfAE2m/2ne/NqNxdLN5nnv5nCDG3dnHfGM19XV45+x5/wAkYT/sMaj/AOlUlAB9s/aa/wCgN8LP/Au9/wAKPtn7TX/QG+Fn/gXe/wCFex1wnxg+Jln8MdE/t3WPDWv6jpKbRPeaclu6QMzBVDq8qPySOQpHvQBy/wBs/aa/6A3ws/8AAu9/wo+2ftNf9Ab4Wf8AgXe/4VGv7RnhO107T9W8ReFfG3hrR9RCta6lqelAWzhvundE74yORkDI56V2XxJ8fHwt4Dh8WaH4f1DxdFPJEsUGlfvGdHziQYB+Xp27igDkftn7TX/QG+Fn/gXe/wCFH2z9pr/oDfCz/wAC73/CvX7WUzWsUzRtEZEDFGHK5GcH3qSgDxz7Z+01/wBAb4Wf+Bd7/hR9s/aa/wCgN8LP/Au9/wAK7Hxn42vPD3jTwx4dt/Cer6rDrczRy6hbITDYgY5kIBx1zzjgGuyoA8c+2ftNf9Ab4Wf+Bd7/AIUfbP2mv+gN8LP/AALvf8K9jooA8c+2ftNf9Ab4Wf8AgXe/4UfbP2mv+gN8LP8AwLvf8K9jooA8c+2ftNf9Ab4Wf+Bd7/hR9s/aa/6A3ws/8C73/CvY6KAPHPtn7TX/AEBvhZ/4F3v+FH2z9pr/AKA3ws/8C73/AAr0vxp4m0Xwd4ZvfEfiC8W006zTdLIQSeThVUDksSQAB1JFcPJ8YodNh0zUPFXgfxT4Z0XU5Uig1O/S3aKNn+4JkilaSHdwPmUYJwcUAZn2z9pr/oDfCz/wLvf8KPtn7TX/AEBvhZ/4F3v+Fem+L/EOl+FfC+oeJNYn8rT7CBp5nGCSB0AzwSTgD3IryP4Z/tOeC/iB40sfCmh+G/FyXl5uxLcWkCxRqqklnKzEgcYzg8kUAX/tn7TX/QG+Fn/gXe/4UfbP2mv+gN8LP/Au9/wr2OuM8e+PovDmt6V4Z0zSLnXvEmrLJJaadBKkQEcYy8ssjkBEHTPJJOADzQBx/wBs/aa/6A3ws/8AAu9/wo+2ftNf9Ab4Wf8AgXe/4Vs/CH4t2fju91XRdR0K98MeINKufs1zp19KjFn2lsRsPv4AyeBxgjI5r0qgDxz7Z+01/wBAb4Wf+Bd7/hR9s/aa/wCgN8LP/Au9/wAK3PjL8Vrf4bzaPDceG9W1L+1b2GziuYtqW0ckjYCvITndgM2Ap6ckVD8Rfi7B4P8AiB4a8HyeFtXuZNf1CGzh1BtsVopdlDYblnZQ4O3aAem7g4AMn7Z+01/0BvhZ/wCBd7/hR9s/aa/6A3ws/wDAu9/wr2OuW+InjbTvBlnYfaLa4v8AUdTuls9N0+22+bdTHsNxAAA5LE4AoA4X7Z+01/0BvhZ/4F3v+FH2z9pr/oDfCz/wLvf8K1vh58VrjxB8Q9T8AeIfB+o+G9fsbf7UEeZbiCaHIG5ZVAH8Q4x+PBr02gDxz7Z+01/0BvhZ/wCBd7/hXmvwruPjovxN+JraLpvgCTU21O1/tVbq4uhCsnkfJ5JUZK7eu7nNfVteOfA//ks/xk/7DFl/6SigA+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UfbP2mv+gN8LP8AwLvf8K9jooA8c+2ftNf9Ab4Wf+Bd7/hR9s/aa/6A3ws/8C73/CvY6KAPHPtn7TX/AEBvhZ/4F3v+FH2z9pr/AKA3ws/8C73/AAr2OigDxz7Z+01/0BvhZ/4F3v8AhXmkdz8dP+Go5ZBpvgD/AISf/hC1Bi+0XX2P7H9tPOcb/N8zt93b719XV43H/wAnrzf9k6X/ANOJoAX7Z+01/wBAb4Wf+Bd7/hR9s/aa/wCgN8LP/Au9/wAK9jooA8c+2ftNf9Ab4Wf+Bd7/AIUfbP2mv+gN8LP/AALvf8K9jooA8c+2ftNf9Ab4Wf8AgXe/4UfbP2mv+gN8LP8AwLvf8K9jooA8c+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VxeszfFCX9oj4R/8LFs/ClsgudU+x/2LNO5J+xnf5nmjj+HGPevpevHPjF/ycJ8Ff8Ar71f/wBIxQB7HRRRQB458UP+ToPg5/1w1z/0ljr2OvHPih/ydB8HP+uGuf8ApLHXsdAHFfFP4hW/gNNIjbQNZ1691a5a3tLPS4lklZlXcThmAwB3rhrv9oJ7TxjaeD7n4VeN4tdvIDcW9myW26SMZywPm4x8rd+1ex3Om2NzqVnqU9uj3dkJBbynOYw4AfH1AFfP3jz/AJPu8Cf9i7N/7cUAemfDn4mDxd4o1Pw3d+D/ABF4b1HTraO5ePVYo08xHYqChRmyMqeelegV5p8cPG8XgT+xpdJ0u31Dxd4guk0fSIpnKKxdwSXYdEUkE+5HrXIeP/H3xJ+EOpaNq/ja50nxH4U1CdbW8lsbM281hK3RgCxDp9cHj3FAHvVFeA/Ff4pfEnQPi54X8K+HdJ0K9sPEAdrBvMYvOoUfNIxwI1Gd3GcgYqdviL8UPCPhvT9H8aaPo174617V2stEt7SXbbtEACZpSM4VQTx1PFAHu9FfPfxK8ZfGD4b614Sh1XV/DmtWHiLV7XTpZIrBoXtHaRd4UbjvVkLAE8jHSuo1Tx54q0j9pDQPh5c/2bc6NrVncXkcqxMs8QjSQhDzg8qOfrQB65RXk9v458V2n7RkXw61FdOn0m60uTUbe4ijZZVAYgI3OOMde9cpqnxb17xTd+I5PB/i7wn4bstHuJbS0XU086bUJo/vMRkeXHnIBGSetAH0HRXmP7NvxOufij4Dk1bUdNFhqdldNZ3kaA+WzgBg6Z5wQwPtzV/43/EM/D/QNPNjZJqGu61fxabpNo77EknkOAXPZB3P0HegDv65n4leNNL8B+GH1zVEmm3TR29tbQgGS5nkbaka5wMk9yQBXlXxF8dfFD4RHSvEfjC60bxJ4Yup0ttSFjZm2lsHc8OpLHenbnB6etc1+2ZN4nvLHwdfadqWjvoF1rljJYKYpPMMp5VnOcFOQcAZxQB6Z4Z+KevTfFKLwD4s8BX2hXV3bNc2V3FcLcwSIBkhmUAKe3fn8K9M1C+s9PhSa+uoraN5Y4VaRgoMkjhEUZ7szKAO5Iqh4Sj8Rx6Tt8U3Gm3GoeYx32EbpFsz8owxJzjrXz/+1tJ44j+IXw2hsda0+DR7rxLaraWZic7rlWQrJOR95QScKO3PXoAej/ET4tN4R+JHhjwa/hTUp11/UIrOLUndUtwWK7tvVmZdw4wAeeeDXqFfM37TUviPT/E3wZmvLe11fXYfEJfybQ+TFPJuQqqls7R0GT710GmeP/ih4a+Oeg+DviCvh6fTPEsEr2Taajg20iDPllm5bHAyRznIoA95orxLxX8UtR1T4ga34Q8M+J/DvhmLQgqXd/qiec89wwyIo48qAq8bmJznoKs/s0fFbVviCuv6H4jtbVdZ0CdY5buyB+zXkbFgsiZ6ZKNx6YoA7P4s+OZPh94bk8Qy+GNX1vT7dGkvH04xFrZBj5mV3UkcnJUHABJwKr/Bn4jQ/E7w0fEen+H9U0vTHYrbTXrw5uCCQ21UdiMEY+YDPbNdlqFpb6hYXFjeQpNbXETRSxsMh0YYII9CDXzP+yfeXPw9+KXjL4HarK3lW1w2oaK0h+/EcEgZ6koUbjgFXoA9X+I/xUk8GeMNJ8NN4H8Q6xPrB2afNYtblJnAyy/PICu0cksAMd69FhZnhR5I2idlBZGIJU46Ejjj2rxaLXbG7+JPjL4naqxOgeCbJ9LsWHR5sb7ll7E/cj/OuK8R/Grxzb+AoPiLpniTwbNG+y4PhdUaSfyGIAXzgcmTkEgLgc+lAHqPxQ+LbeCfHPhnwu/hTUrpde1KCxj1FnVLZS7KGweWZlDg4wAeRng16hXy3+0Z4pfxHpnwP8X6Tpc08t9rtveW9gzhHdz5bCIseAc8Z6V1MXxA+KnhX42eF/DPj6Lw7Lo3isSpaDTlcNaSqAdhZvv4JUZxzuJHSgD0rXPF2saf8TdF8KW/hLULzTdQt5JZ9XT/AFNsy9Fbjv7kde9djXj+qeP/ABpY/tIaF4BurPSYdB1K1uLmKWIs88iohxuJwFO4ds8VPc+NPFnjL4ja54P8B3FhpNn4e2x6lq95bG4LXLDIhjjyo4HVifpQB6J4u1iTQfD13q0OlXuqvboXFrZhTLJj03ED8zXPfBDx8vxM+Hlp4vj01tNjup540gaXewWOVkBJwOSFyR2zjJ61zfwl8W+N/EnhLxZp/jzQRp2qaNJNaC5jiaOK9UIf3iBv6EjpXE/sxeLNP8DfscReLNUDNa6a19MyKcNI32lwqD3ZiB+NAH0hRXy94w+NPjrw54W07x1H4k8G6zbztFJd+G7ONjNDFKBtCTZyzLn5iVAr6S8O6pDregafrFujpDfW0dwiuMModQwB9xmgDN8f+MNJ8F6GNS1PzpZJpVt7Ozt13z3k7cJFGvdifwAySQBVfXfGVv4V+HM3jLxlbf2OlrbCa7thKJWjYkBYgw4ZiSF44yeteU299J4x/bPnsrpt+n+DNH3WkROQLmYLukx67WK59AKp/t6R+Jf+FN30lre6fFoIktRdQNExuJJPO42tnaF+4emflPrQB1I+MeuaX400LRvGHw9v9E03X1BsdQW6SdYjjO2cKMRkAjPJxn2NevW00NzbxXFvIssMqB43U5DKRkEH0Ir5o/aWb4s6f+zzqFzfeIfD8FmEhS6Gn20qyzQuY0EYZj8oJZtx7gAdzXtPwci8Sx+BNL/4SS70y4ZrO3+y/YoWQLF5S4Dbict9OKAOyooooA8bH/J7Tf8AZOB/6cjXsleNj/k9pv8AsnA/9ORr2SgAooooAKKKKACiiigAooooAKKKKACiiigAooooAKKKKACiiigArxz9jz/kjCf9hjUf/SqSvY68c/Y8/wCSMJ/2GNR/9KpKAPY68W/bb/5Nu8Sf71t/6PSvaa8J/bk1fSrX4A63pdzqVpDf3TW/2e2eUCWXE6ElV6kAA8+1AHBfEX4heEdW/ZS0rwPpLN4g8RahpFpZ29hZ27SyRTKqfMwx8uCD7k9K2b7xF8QvgV+zR4RWPRdOnuYlhtrxr2di1o8rkqgjX7+BwfmGCe9eu/ADWNI1j4ReF20vUrO+NtpNtDP5EquYnEYBVgOVOQeD6VwP7dOs6Zp3wSks7u7hS6udQtjDBvHmOFfcxC9SAB1+lAGj+0T8UvGvw50zQNS0Xw9pt/Yale29rJK8zNOZHyxjSEYByqkBi/BIyKzNa+J/xV8I/EjwlB408PeH7bwz4pvlsYIbSZ5LqxkYqFEshOxjzk7RjggHjnnv2vfFXhu6+H3w7NvrunS+Z4hsbxdlwrfuEVw0nB+6CcE+uRVr9rXxR4bfW/hPs1/THCeKLa9cpcowW3BGZSQeE5+90oA7X4h/Enxd4c+N3g3wXHo+lpouv3LILxpWkndUUbhsGBGcsMHLZweBV7xV4+8Qah8UD8NfAUOmrqVraC91XUtQVpIbONjhFWNSpkdvTcoHc1wH7Qni7w1D8d/hBu1qwZIb+SeaRbhCkUbqoR2bOFU5BBPUc1QXU4vhd+17q+teJJPs/hzxpZRraapI3+jpKAuEL9F5HrjkGgDtvBvxS8U2XxRvfhZ4+03Tf+Ega1a70e+sS0VtqKAEhdrlijcHuejenPPeFvip8ZvFnjnxl4N0nwn4YttQ0WaOL7TPdSNa2efMyXYANMX2qVCquBuye1GrrZeP/wBrnw34g8O3UV5pHg/SpW1LUYmDW4lfzAsQkHBOHycHjBqj+zp4o8NyftBfGa4Gu6csVzfQPbu1yiiZIvO8xkJOGVepI4xz0oA9D/Zw+I+u+PtH16z8V6fZ2PiHw9qkmnXyWhPlOV6MoJJHIYdT0znnjuPGd34otLCJ/Cum6Tf3RkxImoXrWyBMdQyo5Jz2xXhf7IuuaLefEX4txWurWU0l54lkuLZEmUtPFul+dB1ZfccV7t4v8KaD4tsYrHxBYtd28UnmIqzyRYbGM5RgaAOS/tv4x/8AQpeCf/Chm/8Akeuh8E3/AI2vJ7pfFmjaFp8Sqpt207UnuSx53Bg0abe2MZ71h/8ACk/hn/0L0v8A4M7r/wCO1v8Ag3wL4W8HzXM3h3TXs3uVVZi11NLuC5xxIzY6npQBz37SHgm78f8Awh1jw/p97FZ3v7u6tpZW2pvicOAx7A7cZ7Zz2r510L4pap8dbDQ/hB4nksNAvvtMcuqahLICNQSBwUW3HTzHZcnnbgEjrge4ftg2+vXPwJ1eLQY7mUmWE3yWwJka1Eg80ADkjHUf3c15x+0fZfC/xr8L9C1TwTqOnyeJrT7PF4aj0x1a5YZG2Exr8wUDnn7hGfXIB6Z+0f4K8e+MPCulaR4Dv9IsksruO7nW+ZiZjFgxIBtKkbhk7uDgVznwS+Mviu6+IEvwt+LGhRaP4rVGktLiAYhvFAzgDJGcAkFSQcHpiu18S/Fjwr8PZ/D2g+PtUfT9S1CxWRrl4i0G9QA+5x0O7NcnLLpfxU+PPhDxN4SIvNI8IxXMl5rCRkQ3EkybEt43I+fblmJGQM46mgD3SvlXxK3xI/4bL0VEPhdtVHh+f7GGkn+zrbmSXlvl3eZgcgce9fVVfMniTxb4XT9uXQrl/EOmLbweHJbSaY3KeXHNulPls2cBuRwT3AoAh8Z3HxUP7U/g+xn1Dw01yNKuZrC1Hni1jPl7ZGc43MxwcHHA49a+nLP7QLSH7YYjcbB5piB2b8c7c84zXzn8ZPEmi+FP2q/AviTXr1bPSRol2ouipZGZgdqrtByTkYx6iuu1/wCC+g+OdUk8WyeKPG+nHU1Wf7NDqTwJGCowBH/Dx2oAxP22f+RT8D/9jlY/+gyVR/bBurux8Y/CK8sNPfUruHxIHgtEcI07gx7UDHgZPGTWb+2E2i+EPhp8PfD8msNKdM8Q2Mn+lXHmXLwRJIGlbu3u3qa0P2qdZ0uPxD8H/FX26KTQrTxGlxcahCfMgjjDR/MXXIxwfyNAC3vxh+KfgD4iaLp3xY8M6Jb+HdemENteaW7t9kkY/cdiSGIyM8LkZIzjFUP2kT48/wCF4fDRYZPD3kf2xJ/ZCOZs7tgyZyBxxxhQa0v2hb7TPitrHg3wF4LvLbWrsatDqV9dWjCaGxtkB+d3XIBboFzk81X/AGlvFHhu0+OXwphudc0+KTT9WkkvVadc2ysoAMn93J9cUAfQPhwa1/Y9ufEQ0/8AtTb/AKR9hLGHOf4S4DY+taNQ2N3a31pFeWNzDdW0q7o5oXDo49Qw4IqagArxz4H/APJZ/jJ/2GLL/wBJRXsdeOfA/wD5LP8AGT/sMWX/AKSigD2OiiigAooooAKKKKACiiigAooooAKKKKACiiigAooooAKKKKACiiigAooooAKKKKACiiigAooooAK8bj/5PXm/7J0v/pxNeyV43H/yevN/2Tpf/TiaAPZKKKKACiiigAooooAKKKKACiiigAooooAKKKKACiiigAooooAKKKKACiiigAooooAKKKKACiiigArxz4xf8nCfBX/r71f/ANIxXsdeOfGL/k4T4K/9fer/APpGKAPY6KKKAPHPih/ydB8HP+uGuf8ApLHXsdeOfFD/AJOg+Dn/AFw1z/0ljr2OgAr5P8fePPBq/tv+EdSPiXS/sFjpElndXYukMEMxExCvJnap+YA5PBODX1hUBsrM5zaW5z1/digD59/bD0/VoZvAHxQ0SyfVLTwpqgu7xLYb2MDNG3mDH8P7vBI/vA9ATVf9orxd4b+LXw40nwX4B1S31/WPEF7bSxQWjB2tYUcM8k4H+pAHB3YOTX0gVUpsKjbjGMcYqvZ6fYWbM1nZW1uW+8YolUn64FAHzD8YPEPhbQP2lvhNY3XiLTok0K1lt7+R7hQLYlAE805wmcZ+bFa/7Wl5qHhXxl8Oviza2U2qaLod1It99nwwjjlAAf05DHB6ZAGRmvoqS0tZGLSW0LsepaMEmnyxRSwmGSNHjYYKMuQR6YoA+S/j78VPCfxE1D4YJ4RkvdQtovF1lJPeG0kjhhfcuISzAAyYbOBnAHvXT/HzXNO8C/tQfDnxx4kkktdBXT7yzluxEzLFIVYDO0H++OOuATzWt+0z4c8U65f+CrHwf4Fv9QtdD1231e5mt5rWGFkQ8xoHlVi/1UDpye3tkCw6vpdvNqGlNCZEWRrS8SN3hYj7rbSy7h0+UkehNAHzMPiRoOrfteaBr1vbaqukT6BJa2d0bCVjdbmJEqRqpfyyfl3MB3PTmsP4XfELRfgv4t8S/D34saKLOFtTnv8ATdT+xeakscjE88ZIPGCM4OQcV9fJbW6SiZbeJZAoQOEAIUds+ntTLuxsrxla7s7e4KfdMkYbH0zQByXwh8Q3XivRLzxANCfRtJu7onSYZoPKnktwqjzZF7bmDED+6VrzH9tDQ9c/s/wb4/0PT59RbwjrC3t1bQgljESjF8DqAYwDxwGz0Br6DAAAAAAHQCggMCCAQeoNAHzb+0P448L/ABW+D1r4T8B6lDr2teJLi2+zWVqQ81uolVnedRnygoByWwM96yv2uNV8P+HfCXw68JXOu2B1HStVsGngEoMiQxKAZWUcqvGcnGe1fT1pp9hZu0lpY21u7feaKJVJ+uBUktrbSvvkt4nbplkBNAFbQtY0nXtNj1LRNTs9TspMhLi0nWWNiOoDKSMivBf2zL230fVvhZr2os8Omad4qimvLkRsywoCjEnA9FY46nBxX0NFHHEmyKNUX0UYFJNFFMmyaNJF/uuoI/WgD5X+P3xH8H638QPg5qdvq8VtbweIPtcv2v8AcvHbCRFWd1PKRvjcpfBKnOKufHTxl4Sb9pr4UTr4m0hobF52vJVvEKW4kCFN7A4XcMEZxwQelfTL2lq5y9tCxxjJjB4pDZ2bHLWsBPqYxQB8nv41sfg3+0F4tTx9oqzeFfFtyuoadqsdsJlQ7R3x8wwcEDkcHBzXunwh8ZQ+ObvVdZ0HRWsfCqCODT7uW28mS+kBYySKP+eWCgXPJIY13l3Z2d3GI7q1gnQdFkjDAfnUsUaRRrHGioijCqowAPpQA6vmP9s3Qdd0DxB4U+L/AIMUJremXK6fOQuQ6SEiPcO43MVx/t19OUyaKKZNk0aSLkHDLkZHQ0AeS6r8Nr6L9mPU/AVjtk1i80uVp3brNdyfvJCT3JckA/SvK/g/+0D4J0nwPbeGvGHhi8g8ZaPGLE6fBpYea8kX5VCADhjxkHH419Y1WNhYm7+2Gztzc/8APXyhv/PrQB8uftGeJ7O31b4KQeJr7StM1q11y2v9Us45AFsY8xklh/Co6ZOM4J7Gr37RPjPwjJ8e/g/LH4n0iSKxv5ZruRLxGS3jkEJRnYHChhyCcZHPTmvpmW2tpX3S28Tt6sgJpps7NjlrWAn3jFAHzp8SvHHhKH9rz4fM/iDTPLtdNuoLiUXSFInmUeUrNnClgQRn1HrWDpvjn/hRf7RXjGz8cW1zb+GPFdyL+x1JI2kRXx3xyeDggZIIHHNfVJs7Rm3NawFvUxjNF3Z2l4gS7tYLhVOQJYwwB/GgDzLQ/iXa+KPC3ijxdKRo/gqC18jT73UV+zm7ba2+YbukZLIig8kgnuBXhnwntF8efsL6x4K8N3ltd+IbVp5XsFkUzfLdeco2ZyN6jCk8E/SvsQwwmHyTFGYsY2FRt/KkhgghJMMMcZPUqoGaAPl74cftFeCbrwTaaVfeFbpvHdvEtidJg0sM9zcKNmVwPlGRlgcFeRg4r6Y0D7cNDsP7Tjhivvs8f2mOEfu0k2jcq+wOQKkSwsUujdpZ263B6yiIBz+PWrNAHzr4GtDoH7bnjG2uldf7b0WO8tHI+VwpUOB9Dkfgak/b217RbX4H3mg3Gq2ceq3lzbSW9kZR50iLLksE67Rtb5unGM5r0n4p+BbnxBqGjeK/Dt1DY+K9AkaSwmmz5VxGwxJbzY52OO4yVPIB6V1ekNJqWlWt5q2jCwvXjHnW0xSVoW7ruXIIz0I60AeIftLa5pHir9kzW77wzqVrrVtHFaGR7GUTCPbJEzBtudpC8kHBA64rV8P6f4J+Ovwx0WyW5106fo8NuBd2zSWiSzCHa6K3Bfb0PGMkYJr2hLeBI2jSGNUb7yhQAfqKdFHHEgjijWNB0VRgCgDhfhX8KvDnw5nvptCutXna9VFl+23rzgBScbQ3TrXeUUUAeNj/AJPab/snA/8ATka9krxsf8ntN/2Tgf8ApyNeyUAFFFFABRRRQAUUUUAFFFZ3ifW9N8N+H77XtYuVtrCxhaaeRuygdh3J6AdSeKAKHinxn4a8Mano+m63qkdreazci10+AqzPNJ6AAHA5HJwORzzXQV8ffEPTNa1L4k/C74jeKUubXVNc8TQrZabI2Bp1gOYoivTzW++57E47V9g0AFFFFABRRRQAUUUUAFFFFABXjn7Hn/JGE/7DGo/+lUlex145+x5/yRhP+wxqP/pVJQB7HVO/0rS7+VZb7TbO6kQbVaaBXKj0BIq5RQBV0/TtP09XXT7G1tA5y4ghVNx9Tgc0l/pmm6gyNf6faXbIMIZoVcr9MjirdFAGa/h/QXVFfRNNYRrtQG1QhVznA44GST+NEnh/QZNvmaJpr7ECLutUO1R0A46e1aVFAGbL4f0GUhpNE01yFCgtaocADAHToKn1DS9N1G0FnqGn2l3bjGIpoVdBjpwRirdFAFWw03TtPszZ2Nha2tsc5hhhVE568AYqvH4f0GJt0eiaYjbSuVtUBwRgjp0IOK0qKAKFnouj2U4uLPSbC2mUECSK3RGAPbIGav0UUAFFFFAAQCCCMg1m2Ph/QbG8N5ZaJpttcnOZobVEfnr8wGa0qKAKep6VpeqKi6lptnehOUFxAsm36bgcVPaW1vaW6W9rbxW8KDCxxIFVR7AcCpaKACst/Dvh+RmZ9C0tmZizE2kZJJ5JPHWtSigCrdadp915P2qwtZ/JOYvMhVvLP+zkcfhVqiigCnfaTpd/Kst9ptndSKu1WmgVyB6AkdKVtM01tPGnNp9obIDAtzCvl4zn7uMVbooApaVpGlaTG8el6ZZ2KOcstvAsYY++0DNR3OhaHczvPc6Np00shy7yWqMzH3JHNaNFAEdtbwWtulvbQxwQxjakcahVUegA4FSUUUAFeOfA/wD5LP8AGT/sMWX/AKSivY68c+B//JZ/jJ/2GLL/ANJRQB7HRRRQAUUUUAFFFFABRUGo3ltp9hcX95KIba2iaaaQgkIijLHj0ANfMPxb+O/ga9+JPw4uvDvj7OlWupSPrHkNMkYiKjHmLtG4Z7YNAH1LWT4t8SaD4S0ObXPEmqW2madDjfPO2Bk9AB1Yn0AJqh4B8e+EPHlrdXXhHXINWhtJBHO8SOoRiMgfMB2qPxh4H0fxbrui3+vRre2mkNJLDYSoGgkmYALI6nhigB256Ek0AZnw++MPw38fanJpfhXxRa319Gm825R4nZfVQ6jdjvjOO9dD4z8WeHfB2kjVPEmqQ6fbPIsMZYFnlkboiIoLOx9FBNeBfHLwbpkX7THwpvfCFjBY6/cXkk+pm0UKWtIdmXkUDGCvmJuPXgc8Yv69cS+Kv249F0O9Dyad4V0N7+3hK5T7RIMGQ/TemD2KigD2fwX428M+MVvBoGomeaykEV3bSwSQTwMRkB4pFV1yOhIwa6KvnT4qXp8JfthfD3UtPzG3iSzk03UFXIWZQ2ELDuQWBz7Cvoi4aSOCR4ojLIqkrGCBvOOBk8DNAHK+O/iH4d8H3UNjfm+vdTnge5i0/TrV7m5aFPvSbF6KOmSRk8DJqX4aePvC/wARfDv9u+FdQ+12iymGUMhR4ZAASjKehwQfTmvAfBnirxlJ+1j4zu2+H19NfHSrSBtPGqWu61iG0h2csFOc7sKSRmm+DvEXijTf2qdY0fTPhlDptvDo0s6aRZXdtESZ5oC95M4OxpG2ICASQAAM4JIB9UVxfij4oeD/AA74y0nwfqF/K2t6rOkNvbRQM3LdGZsbQPxz7V2leCftKKv/AAt34OtgZOvnJx/sigD0S4+KnguL4kWnw9XUJpvEFwzjyI7d9se1Sx3OQF6A9Cea7evmj9oHWYfDf7U/w51qSwvb4xaZdKlrYwebPcSNvCoijqST16Dqa6v4efHw6z8TB8O/GngfU/BWvXCl7CO6nEyXIAJxuCrgkBsY3KdpGc4BAPSvG/jTQvCEVmNVluJLu/kMVjZWkDT3F04GSEjUZOByScAdyKzvhf8AE3wn8Rre+bw3dXBuNPkEV7aXVu0M9u2SMMre4PrjHNeHeL/FHi4/tieGn/4QW/kuLTQrpLTTxqNqGnRnlBnDl9qqQoO0ndx07V9FeGtF0uzefW7fw9aaRqurJHNqXlonmtIF+7I6cOVyRnJHpQBtUUUUAFFFFABRRRQAV43H/wAnrzf9k6X/ANOJr2SvG4/+T15v+ydL/wCnE0AeyUUUUAFFFFABRRRQAUUUUAFFFFABRRRQA2R0jjaSRlRFBLMxwAB3Jrwvxj+1d8I/DuqSadHf6hrUkZw8um24kiB7gOzKD9Rke9e1a5ayX2i31lEVEk9vJEpboCykDP514j8Mf2V/hj4Y0GGHxBpUfiXV2T/Sbu7LeXuI5EcYOFUdict79gAdr8I/jT4B+KDSweGdTkF9Cu97K7j8qcL/AHguSGH0JxXotfnha6Ppfg/9trT9F+HNwxtINWjjWNJCyx7l/exbv4lHPXPp2r9D6ACiiigAooooAKKKKACiiigAooooAKKKKACvHPjF/wAnCfBX/r71f/0jFex1458Yv+ThPgr/ANfer/8ApGKAPY6KKKAPHPih/wAnQfBz/rhrn/pLHXsdeOfFD/k6D4Of9cNc/wDSWOvY6ACiiigAooooAKKKKACiiigAooooAKKKKACiiigAoorjPjcurL8LfEF5ouu3eiXljYT3iXNsiM5McbME+YEAEgZPXGcY60AdnRXytrGreMJ/2HtL8XWXjPVrDU7exea4mjYNJdlrgrh3bLDAJxtIPT0xXvnw21izbwJ4Ttr3VYG1K40a0k8ua4BmlJhUlsE7mJOeaAOtorgP2gfHEvw/+E+u+I7F7b+0reACzSZhgyMwUHHfGScd8V5zffDb4gX0Ph7xf8P/AIq6gNZS2WbUoNVujPbXTMgYDyl+VMnKkYHHQgigD6Forifgv49g+IfgqPWDbfYdStpnstUsS2Ta3UZw6fToR7EV21ABRRRQAUUUUAFFFFABRRRQAUUUUAFFFFABRRRQAUUUUAeNj/k9pv8AsnA/9ORr2SvGx/ye03/ZOB/6cjXslABRRRQAUUUUAFFFFABXmP7QHgTxd48sNBtfC+vadpi6dqKX1zFfQGWG5aPBiV1AO5QwztPB4PUCvTqKAPjb48aJ8a7Xxj8OY/EXjPw3fXU2uomlywWDRi3uOMO4x8y+36V9beFIdbtvDljB4jvLa91dIgLu4t49kcj9yq9hUHiLwr4f8RX2lX2taZFeXGkXIurB3ZgYZR0YYIz+ORW1QAUUUUAFFFFABRRRQAUUUUAFeOfsef8AJGE/7DGo/wDpVJXsdeOfsef8kYT/ALDGo/8ApVJQB7HRRRQAUUUUAFFFFABRRRQAUUUUAFFFFABRRRQAUUUUAFFFFABRRRQAUUUUAFFFFABRRRQAUUUUAFeOfA//AJLP8ZP+wxZf+kor2OvHPgf/AMln+Mn/AGGLL/0lFAHsdFFFABRRRQAUUUUAR3XkC1lN15fkbD5vmY27cc5zxjFfP/xa0fwrrXxH+HOraC3hR9M0jU5JtVZbm1jCxFRjKkgvyOgBr36/tLa/sbixvIVmtriNopo26OjDBB9iCa8t/wCGcPgn/wBCDY/+BE//AMXQB6D4Yl8NTQTN4abSmh3DzTYbNu7HG7Z3rO+JnjrQfh/4Zk1vXLhVBYRWtuGAkuZm4WNM9ye54A5PFSeAfAfhLwFYXFj4R0WHSra4kEsyRu7b2AxkliT0qp8QPhl4F8fXFrceL/D8OrSWiFIDLNIoQE5OArAUAec+CfEngnw7far8QPHHjPQrzxjqcKLJb2l2s5srfcfKsrZFyzcg5wMu4J9Ky9cil8K/tv6Nr19lNN8V6E1hbTuMKtxGAfLyehOxMepeu70j4AfB7SdVtNU0/wAD2MN5ZzJPBJ50zbJEIZWwXIOCAea7Txl4U8P+MNJGl+I9Miv7VZVmjDEq0Ui/ddHUhkYeqkHrQB4d8TrH/hMf2xPAenaeTJ/wi9lJqOoyJyIQWyisexJUDHuK+i65/wAG+C/DPg+O6Xw9paWj3knm3UzSPLNO+MZeRyXb8TxW9NGssTxPna6lWwSDg+45FAHgfgB0/wCG1PiKu9cnRrLAzzwiZqlbanp2kftweKL/AFS+trG1i8HI0k08oRVAeEk5PoAT+FekWPwU+Gljr39vWfh2SHVS+9rxdSuvNc5B+ZvMywyBkHIPetTxN8MfAPibxRZ+J9e8L2GoavZhBDczKSQFOVyudrYJ/iBoA4fXPAHxqv8AW72+0j44mw024uHltbUaFBJ5MTMSqbiMtgEDJ64rC/aGWWz+JHwUjv7xZ5otaCzXDAJ5jhFBbHQZPOPevoSuL8a/CvwH4z1iLWPE2hHUb2FQsMrXk6eUB0KBXAU+4ANAHl/xamih/bH+FpllSMHTrtQWYDJIfAo+Pdpb+IP2kPhJpWkxrPrGm3U2oX5j5MFopQgvjoCysBnufevV/F/w28E+LrCxs/EWgQagtgFFrLJI4mix0xKGD+/XrzVrwb4G8K+EHupdA0lLe4uyDc3MkrzTzYGAGlkLOQMcDOBQB5D4pZP+G7PCK71z/wAIrOMZ5zunr6Brz2++C3w1vvEL+Ibrw9JJq7OX+2/2jdCZSc/dYSZUcngYAHFd/BEkEEcMeQkahVyxY4AwOTyfxoAfRRRQAUUUUAFFFFABXjcf/J683/ZOl/8ATia9krxuP/k9eb/snS/+nE0AeyUUUUAFFFFABRRRQAUUUUAFFFFABRRRQAV86/tr/GLUfh/4btPC/hovHruuI4+0r1toRgEr/tsTgemCfSvoqvm79sL4a+GfFWueHPEOuePtM8JS26tbRfbRn7Q24Mu0ZHTnP1FAD/2Q/gGvgO0j8ceKG+0+J7+DdHE3Iso3GSCTyZDnk9unrX0dVPRBINGsRNdRXcgt4988X3JTtGXX2PUfWrlABRRRQAUUUUAFFFFABRRRQAUUUUAFFFFABXjnxi/5OE+Cv/X3q/8A6RivY68c+MX/ACcJ8Ff+vvV//SMUAex0UUUAeOfFD/k6D4Of9cNc/wDSWOvY68c+KH/J0Hwc/wCuGuf+ksdex0AFFFFABRRRQAUUUUAFFFFABRRRQAUUUUAFFFFABXKfGL/kknjD/sBXv/oh66uuX+K+m69rXw91rRPDdvp81/qVnLZqb65eGKNZEZC5Ko5JGc7cDPqKAPnqf/lHRF/2Cv8A26NV/GvwK8NN+zrZ+N9LutTh8W2Wi2+qR6nJeO0jsIUby+T8qAcKBjGBXeeHPhP42uP2Z7v4ReJLjQ7O5jtvIs9Qs7iS4SQGVpPnRo0KY4XILZ68YwVfwZ8YfEfw0sPhnr6+F9E0xbaOx1HVtPvJZ5p7VFC7IoWjUIzBQCxY98DtQBxXxkW18a/sW2HjzxBYW914gGlW+y7YEuhMoBI9z1/E1778JPC3h7w14QsW0HSbfTzeWkEtx5Wf3jeWBk5NcZ8cfhz4m134QxfDLwBYaFb6YbeKBrjUL2SNoUjIICokTbicD5iw78Gu58AN4i0vwbFD40tNG06XTrdUaaxv3nheNEG6Ri8aFOh4+bAGc0AeNfs1TNZftG/GnQ7cMtidRjvAmflWVnk3EfXd+gr6Prwn9lHRbq8vPG3xTvYZIB4y1Z59PRwVP2KNn8p8Hpu3HHqAD3r3agAooooAKKKKACiiigAooooAKKKKACiiigAooooAKKKKAPGx/wAntN/2Tgf+nI17JXjY/wCT2m/7JwP/AE5GvZKACiiigAooooAKKKKACiiigAooooAKKKKACiiigAooooAKKKKACvHP2PP+SMJ/2GNR/wDSqSvY68c/Y8/5Iwn/AGGNR/8ASqSgD2OqusajZ6RpV3qmoTrBaWkLTTyN0RFGSfyFWq82/aghu7j4AeMo7JWaX+zJCQq5JUctx9M0AcH8MNS8bfHW7vvFtx4h1Twt4HiuXt9LsNMfybm8C8GSWXGQPYd+O3Ot8RvCPjzwpFpureDfG/iK/wBMTUrRdU0y/lN1I0BmQM0UmN64z8y8gjPSrf7F+oWN9+zp4aSzZC1os1vcBf4ZRKzEH3wyn8a579qvxZ8QPA2seFp/CnjSeyt9f1NbCS1l0+1mSDO0b0LR7/4jkMT7YoA9+v7y0sLKW9vrqC1tYVLyzTSBERfVmPAH1qvoet6Lrts1zomr6fqkCNtaSzuUmVW9CVJGa8A+Jh17V/j74M+HtzJp/iKDT9Ck1YxazL5EV9d7ygkdIU2syhSVXZgZY1peCfhP4q8O/Hc+PYJvDfhzR9Qtnt9R0jTJpClxJ5bESAMqru3BWOAPuk9zkA9kv/FXhfT9VXSb/wASaPaai+NtpNfRpMc9MIW3c9uK0NRvrLTrN7zULy3s7ZMb5p5RGi59WPAr431zSdDt/gl8Q9H0HTJPiDdJd3V9qXiySCO1gtpR822ORizzOmM4jG3LHlc1f+OdlZ63+xx4O8VXkJbWIIbGCG5LsWRWbaepweg6+goA+s7TWNIvNRn0201SxuL23VWmtorhGljU9Cyg5APbNXq82+Ffwj8FeDdSi8VaLZ3S6xd6dHBdXM13JIZgQpLMGONxIGTUvxo0fTdWXSjqHwzvfG/lGXYLeeCP7LnZnPmyJndgdM/d7UAeiUV86/8ACH+HP+jZda/8DrH/AOSa9M+DOk6fpNhqKWHw5uvBKySoWiuJoJGuSAfm/dSPgDpyR1oA1fiz4ysvAHw91jxXfbStjblooyf9bKeET8WI/DJrwr4YeEfij4svdP8AEkH7REeraWLmOe+stPG7auQzQ5z8vHHIHHavobxb4X8PeLdLGl+JdHs9Wsg4kEN1EHUOAQGAPfk8181fEX4aW3wQ+J3g7x98N7mbTdO1XXLfSNT0lpmaJxO2PlBOSMBjt5wQpHsAesfEfQ/iH428Ytomh+KLzwd4b06CN5760jBub+4cMdiE9ERdufUtjtXEfA3xF8RPC/xz1j4ReOddfxLbiy/tDT9RkGZVTIwGPYEAjB6EccGve/EuuaX4b0G813WryOz0+yiMs8znhVH8yegA5JIArzf4M+G9T1TxbrXxc8UWEthqeuRpbaXYTf6yx05OUEg7SOfnYfw5xnqKAMHTNc1r4tfGXxNoNn4g1XRPCfhULbMdLn8mW9u26lpBkhVwcAenNafwB8aa5P4r8WfDHxZeyahq3hm4H2a/lUB7y0f7jPjguOMnvkVyX7F6eT4n+LFvNG0V0PEjMyOMEKS+OKPhoks37cPxBuIctbw6VFHKynhXIjwD78N+VAH0bc3EFrC01zNHDEuNzyMFUdupr5m8NH/heGn+ONUv/HN3ot3Za3PY+H2s9R8qC1ihVSkoRWHmb85YknI6Yr6Q1zStN1vS5tM1iwt7+ymx5kFxGHR9pDDIPBwQD+FfNv7I3gTwXrGj+OJtU8LaPeyQeK761iaa0RykO1R5YyOFwzDHuaAPQ/2dfiFD4n0i+0O78R2euXWhTpp51VXCHUpApLSKpOcdgf4sE969cr5e/ZQ0Tw3p+pfE7Xj4dtZrnRfEV19jaG1Vpoo13/u4vTjgAYrvvC3x/wBK8QeILDRofh78Q7KS9mWJZ7zRhHDET3dt5wPegDnPDMmuWv7Z2r6BdeJ9W1CxHhiS5giuJcpbvJJDnYowMDtxxUfwa1K+0b9or4qad4i8W31/pukWtn5dzql0AkKOokOScKoBcjPHAFWdL/5Px1X/ALE8f+jIq5nw74E8OeOv2uPipbeKLWW+srSOxkWzMzLDK5gjAMiqRvxzgHgEk9aAPpvTtW0vUtOGpadqVneWRzi4gnWSI46/MDjivArjUrf4rfGTxr4S1bxTe6Zomh2sNvp66fqH2cPcScmYspy7A4AGce3NY/wb8KQfDv8Aab8V/DTTJJLjwlqmirfrYTsZEiy23ac9f4xz1BGc9ab8EvBHg+b9pf4oWUvhjSXttLltWsIjaoVtjgHMYx8vIB4oA9y+D3hrxJ4S8FQ6H4o8TP4jvYZZNl46kN5RPyKc8kgV2NFFABXjnwP/AOSz/GT/ALDFl/6SivY68c+B/wDyWf4yf9hiy/8ASUUAex0UUUAFFFFABRRRQAUUUUAFFFFABRRRQAUUUUAFFFFABRRRQAUUUUAFFFFABRRRQAUUUUAFFFFABXjcf/J683/ZOl/9OJr2SvG4/wDk9eb/ALJ0v/pxNAHslFFFABRRRQAUUUUAFFFFABRRRQAUUUUAFeE/tRfAOb4w3uiahY+IE0q505XhdZojJG8bEEkAEYYEfjXu1FAGN4G0CHwr4P0nw5b3EtxFp1qlusspyz7RjJ/w7Vs0UUAFFFFABRRRQAUUUUAFFFFABRRRQAUUUUAFeOfGL/k4T4K/9fer/wDpGK9jrxz4xf8AJwnwV/6+9X/9IxQB7HRRRQB458UP+ToPg5/1w1z/ANJY69jrxz4of8nQfBz/AK4a5/6Sx17HQAUUUUAFFFFABRRRQAUUUUAFFFFABRRRQAUUUUAFFFFABRRRQAVz/jbwpY+L7O307V7q9/stZN91YwyBIr0DpHMcbimeSoKhujZHFdBRQAyGKOGFIYY1jjRQqIowFA6ADsKfRRQAUUUUAFFFFABRRRQAUUUUAFFFFABRRRQAUUUUAFFFFAHjY/5Pab/snA/9ORr2SvGx/wAntN/2Tgf+nI17JQAUUUUAFFFFABRRRQAUUUUAFFFFABRRRQAUUUUAFFFFABRRRQAV45+x5/yRhP8AsMaj/wClUlex145+x5/yRhP+wxqP/pVJQB7HTLiGK4gkt541kikUo6MMhlIwQafRQB4N4Z+EPjT4V+K9Qv8A4UatpF14b1OXzbnw/rLyRLC3rDNGrEegyvTrnil+JPw2+JHxW17wzJ4k/wCEY8M6VoV+t8Fsrqa/uJnBU7fmjiUAhceoz36V7xRQB4r+0V8HNY8catonjPwPryaD4y0P5bW5kLCOWPOdrEAkYy3YghipGDVrwH4G+Jmp6wmufFvxPpd7NZW0sGmWGkRFIInkQxvcuxALSlGZQOgDHGMkV7BRQB8weGvgh8ZtL+Fut/C1fGnhS38OTLOLS4js5ZLuUOf9U5ICxo3cgOwyQD0NTeIfgv8AFvVPgTpnw3k1rwlM0EkDtI8k0UVqsJyiR7Yi0hbqzMVx0C96+maKAMfwamuxeG7ODxJb6bBqUUYjlXT7h5oTt4DKzojcgZxjjpk9a2KKKACiiigDhfjFpvxNv9N06T4YeINK0q/trrzLqLUod8N1Fj7hOxmXn0wTnqKyNG8F+N/E2t6TrPxU1DQXj0aYXVjpGixy/ZjcgELPK8vzOy5O1QAFJzkmvUaKAPCPjb4E+NnjDx3YX/hvWvBtt4e0mVZ7Gx1Dzn82fZ/rZ0ETKzKxJQZIGAetXPAfhH49y+NbC++I/jrQrrQLORpzZaMrxPNJtwiufKQmMHnBY57g8Y9rooA8k1H4feKPDHxU1Px58O/7IuF12AR6xpep3MkEbTKPknjdEfB/vKV57EVrfBb4cTeC21zXdcvoNS8UeIrw3mqXUEZSJT/DDHnnYuTgnrknA6V6LRQBS119Wj0mdtDtrK51EKPIivLhoYWORnc6o5HGTwpz04615F+zn4B+JHw7l1my8RDwpe6frGqTanNPY3twJYJJByqxvCA65C9XUgZ69K9qooA8Q+FXwt+IXgn4i+I7iPxNog8J6vrD6q6xW7tfSEknyTuGxE+bkgs3AwVya9voooA8Rh8AfEqH9pK4+J6J4TOmT2Q0xrQ6hcecLfcp8zPkbd/y529O27vUk3w++IXhj43+IviH4Nm8OatZeI4oUvdP1OWW1khMUaopSREcH7pJyB1xjvXtVFAHmfw4+HuraH4k8QeP/Ed5Zar4y1qMRbIWeO0s4V+5bxsQW25ALOVyf7o5zy/wy8A/FTwz8X/E/jbU4fBk9r4mkjNzbW+pXIe1VOAULW+JDjsdufUV7pRQAUUUUAFeOfA//ks/xk/7DFl/6SivY68c+B//ACWf4yf9hiy/9JRQB7HRRRQAUUUUAFFFFABRRRQAUUUUAFFFFABRRRQAUUUUAFFFFABRRRQAUUUUAFFFFABRRRQAUUUUAFeNx/8AJ683/ZOl/wDTia9krxuP/k9eb/snS/8ApxNAHslFFFABRRRQAUUUUAFFFFABRRRQAUUUUAFFFFABRRRQAUUUUAFFFFABRRRQAUUUUAFFFFABRRRQAV458Yv+ThPgr/196v8A+kYr2OvHPjF/ycJ8Ff8Ar71f/wBIxQB7HRRRQB458UP+ToPg5/1w1z/0ljr2OvAv2hfFOg+DPj58JfEXibUF0/S7aHWhNcNG7hS8ESLwgJOWYDgd63v+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EQ/5Pab/ALJwP/Tka9kr5THx0+FP/DU7eMf+Eti/sL/hCRpn2v7HcY+0/bvM8vb5e77nOcY9816b/wANNfA3/ofIf/Bfdf8AxqgD1+ivIP8Ahpr4G/8AQ+Q/+C+6/wDjVH/DTXwN/wCh8h/8F91/8aoA9f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vHP2PP+SMJ/2GNR/wDSqSpP+Gmvgb/0PkP/AIL7r/41Xmf7NXx1+FPhP4YLpHiDxbFY3w1O9m8o2dw/ySTuyHKxkcqQetAH1X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1458D/+Sz/GT/sMWX/pKKk/4aa+Bv8A0PkP/gvuv/jVeZ/Cn46fCnRvif8AE3V9T8WxW9jrOp2s2nymzuG89EgCscCMkYbjkCgD6r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ivIP+Gmvgb/AND5D/4L7r/41R/w018Df+h8h/8ABfdf/GqAPX6K8g/4aa+Bv/Q+Q/8Agvuv/jVH/DTXwN/6HyH/AMF91/8AGqAPX6K8g/4aa+Bv/Q+Q/wDgvuv/AI1R/wANNfA3/ofIf/Bfdf8AxqgD1+ivIP8Ahpr4G/8AQ+Q/+C+6/wDjVH/DTXwN/wCh8h/8F91/8aoA9foryD/hpr4G/wDQ+Q/+C+6/+NUf8NNfA3/ofIf/AAX3X/xqgD1+ivIP+Gmvgb/0PkP/AIL7r/41R/w018Df+h8h/wDBfdf/ABqgD1+vG4/+T15v+ydL/wCnE1L/AMNNfA3/AKHyH/wX3X/xqvMk+OnwpH7UsvjE+LYv7CPgpdNF39juMfaftpk8vb5e77nOcY980AfVl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Xjnxi/5OE+Cv/X3q/wD6RipP+Gmvgb/0PkP/AIL7r/41XE638UPAnxF/aJ+EcfgzX01V7G51RrkLbyx+WHszt/1irnO1umelAH0rRRRQB438UgG/af8Ag4GAI8jXOD/16x17B5EP/PGP/vkV5B8UP+ToPg5/1w1z/wBJY69joAj8iH/njH/3yKDDAASYowB32ipKiu7e3u7WW1uoIri3mQxyxSoGR1IwVYHggjgg0AM/0H/p3/SnrFbsMrFER7KK+QPhh8NPAWr/ALXXxJ0DUfCumz6TYWqy2lmY8Qwu5i3FVBwPvNgdBnjFafw7km8A/tkSfDnwbrV7d+FLqyaW702W4e4jsJBEzbVLElSCFOc5w+DmgD6t8iH/AJ4x/wDfIo8iH/njH/3yK5rxv4/8MeD7uxsNYvJm1HUCRZ2FpbvcXM+OpWJAWIHc4xVXwn8UPBHibQtS1rTdbjS10timoC6jaCS0I7SI4DL+IoA6/wAiH/njH/3yKPIh/wCeMf8A3yK8tuP2hvhJFo8+qr4qSeCG5e22w28kkjsgUsyIFyyAOvzgbeetd14a8XeHfEXhCDxbpOq28+izRNMLsttRVXIbdn7pBBBB6YNAGx5EP/PGP/vkUeRD/wA8Y/8AvkV5x/wvT4bR/Z57rWLmy067dktdUurGaKxuCvXy52UI3Q9D2ro5fiF4LTwj/wAJaviKxl0Uv5aXUT71kfONiAcsxPAA5NAHSeRD/wA8Y/8AvkUeRD/zxj/75FcV4N+LHgrxV4jm8N6ff3NtrUKeYbDULOS1nZcZ3KkigsMeldzQBH5EP/PGP/vkUeRD/wA8Y/8AvkVwXij4yeA/D2oX1jdX97dyad/yEHsLCa6jsz6SvGpVD7E1tz+PPCkfgtfGUerxXWhuAVurVTMGycYAQE5zxjHWgC7rGveF9GuoLXV9Y0jT7icgQxXNxHG0h/2QxBNaZjtQgcpCFP8AFgYr5L+BR+Hnxe8PeJ9H8cRC/wDEfiPWLh/tLWzfaY405i2SlSI9ijheB1GOTn6VsvA/hyHwBZeB76wTWdGs7WO2WLUlWcyKgAUtkYLDGcgDB6YoA30jtXGUSFh7AGneRD/zxj/75FfEf7JWtXnwz+Lcfh3Uh5HhvxsZ/wCy2Lkos0M8kSDJ/iJRkI/2kr6s+NHiqbwl4BvLywQy6vdstjpcI6yXUp2RgfQnP0FAHWgWZbaBAW9BjNP8iH/njH/3yK+Sv2DPCemjU/Gt9rum6fqHiDS9XEK38sKySRPht5jYjK5bPIwTXvni34ueCPDWqXmm3l7eXl1YJ5l9Hp1jNd/Y165lMakJxzzQB3PkQ/8APGP/AL5FI0VuqlmjiVQMklRgCuI8QfFnwbpvwzfx/Z6h/a+lFWFv9gUyvNIAT5YA6H5TnONuCTiuS+Cvxg0Hxd8IxrHi/VoYLjyLibVDLE0cMETzuqJvwFOEKKMcnHrmgD1rSbzR9WtBeaXc2N9bFiolt3WRMjqMrxkVb8iH/njH/wB8iuB+Ai/Dq1+HIf4a5j8Ni6nYO5kwXB+dsyc4469MCql38d/hrazKZtYuRYNcfZxqgsZjYeZ3X7Rt8v8AWgD0nyIf+eMf/fIo8iH/AJ4x/wDfIrkPH3xR8B+BrG2vPEniK1tUukElsiZledD0ZFUEsPcVlwfHD4Y3Hje38HweJopdTuZvIhZYnMEkuceWJcbC2eMZ68UAeh+RD/zxj/75FHkQ/wDPGP8A75FSVy/jTx94Y8I3drY6teSvqN2C1tYWlu9xcyqOrLFGCxA9cYoA6TyIf+eMf/fIqnrN/oui2TX2sXlhp9qv3prqRIkH1ZsCsXwB8QvCXjqxurrw3qguTZuUureSNop4GHZ42AZeh6ivnu++J3gPxN+1DcSeJLiPUvC+n+GjHp0N1YvLGtzI6GRxGV+8UJXcR0GM0AfUOmXOlapZR3umz2d7ayDKTQMsiN9GHBqz5EP/ADxj/wC+RXFfC34eeFfhfo+rR+HHvIdOvrlr+SK4l3pb5H3UGBtUAd8ngZJxXnfgX4+aJ4v+LniDw3JLdQaLHDDa6fG9pIJLmVyQ78DcoIIxnHHNAHtttfaLc6jcabbXdhNe2yq89vHIjSRK2dpZRyAcHGfSrnkQ/wDPGP8A75FfKnwr1jwT8Kfj18XXvZoNH0qM2awQIGdnY72KxoMsx6nAzX0R8OPH3hX4haA2ueFNTW9s45WhlJRo3icclWVgCpwQeexoA6PyIf8AnjH/AN8ijyIf+eMf/fIrzfVfjt8NdMvhBd61OLY3X2T+0UspWshN3T7QF8vI788V6TbzRXEEdxBIksMih43Q5VlIyCD3BFACeRD/AM8Y/wDvkUeRD/zxj/75FSUUAeMCKL/htdl8tNv/AArkHG0Yz/aVex+RD/zxj/75FePj/k9pv+ycD/05GvZKAI/Ih/54x/8AfIo8iH/njH/3yKkooAj8iH/njH/3yKPIh/54x/8AfIqSigCPyIf+eMf/AHyKPIh/54x/98ipKKAI/Ih/54x/98ijyIf+eMf/AHyKkooAj8iH/njH/wB8ijyIf+eMf/fIqSigCPyIf+eMf/fIo8iH/njH/wB8ipKKAI/Ih/54x/8AfIo8iH/njH/3yKkooAj8iH/njH/3yKPIh/54x/8AfIqSigCPyIf+eMf/AHyKPIh/54x/98ipKKAGCGEHIijB/wB0V47+x9FG3wZTdGh/4nGo9VH/AD9PXsteOfsef8kYT/sMaj/6VSUAev8A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Xj3wRjjb4y/GRWjUj+2bLgj/p1Fey1458D/wDks/xk/wCwxZf+kooA9f8A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vHIoo/+G1Zl8tNv/Cu1ONox/yETXs9eNx/8nrzf9k6X/04mgD2D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rx74wIiftCfBYIqqPter9Bj/lzFey1458Yv8Ak4T4K/8AX3q//pGKAPY6KKKAPHPih/ydB8HP+uGuf+ksdex1458UP+ToPg5/1w1z/wBJY69joAKKKivY5prOaG3uGtpnjZUmVQxjYjhgGyDjrg8UAfIuieE5/GH7Wnxc0u18RavoNz/ZymG50+fyyHKxAbxj5lBIOMjp1rb/AGNLnS/C3inxH8OPE2iwaf8AEC0ldptQclpdUg3Ftwdjk4yDx1XBPINeheFvgfN4e+JGoePrT4ieIZdZ1PA1Bpbe2MdwmVOwr5eFHygDGCB0rU+LXwZ0L4geJNH8UDVtU8P6/pR/cajpjKkrL1CtuBzg8j6kd6AOa+JN9p5/aI0S18J6QdT+IMWlSAS3V0Y7GxtWPMkqgFmY84C1z37N1pqdt+0R8W9P1y7s9QuSbSa4eC38uJ5CXOQhJx+fbNdh4m+BEeueKtM8XN4/8S2PiSztfsk+p2Rihluos8BgqgA4JGQBmm+Gv2e9C8NeNdR8VaH4p8R213eAOEkuRMizgECZt4PmkbmID5ALHjpQByn7F+jaTJofxDuJNMtGmfxNd2buYVLGAImIv9wbj8vTmuV+Cmi3viD9iPxhoWn3aW0hu79IWlkCIFXYxQseAp5BJ9a9h+GnwYuPh9pGs6Z4f+IOvLFqsrXEjTW9tI0dw23dKpMfUquMHjnOM15z8TPBmm/A79nbxLoq69rWtaRrL/ZUgukjC2005AacuihtoC52k4J470AZXiKXU/id+yx4T8C6J4P1pNbnWzhUz2RSCBIdubgyHA2MvIPfOK3fjqraF8S/gzod1rS6PZ27SL9sS3QxLdCIRq5Vvl5PHtmsmw8IeDtL8MwT6d+1TrFtZ29uojVNXgIUBeFWMHd24TGe1d/p3w7X4wfAfRtN+JUl7LqMZeWz1Ix+TdhdxEcpU9GZNpKkemeaALGvfC/TV+JfhXx74r8c393q9hcLZ6aot44hOzbz5ZCjLcFzn0Br1XxXcXdr4X1W609N93DZyyQL6uEJUfnivNvhZ8DdN8F63aazqPinXvFF3p8Ri0wanNujslIIYxqONxBxk9BkDrXrZGRg8igDwX9hyXT9U/Z+iZilzcz393/abP8AM0szNklz3JQr1rN/Y0tZNJ1T4naDZyOdG0/xCyWUf8Eed25V7dAo/AV19j8EU8PeI9Z1TwH4z1jwna61817YWsMUsG85y8YkU+W3J5HTtXU+Hvh7ZeF/Ab+FfCWqXujPIzSy6kFSa5llY5eVjICGdvUjjtQB5z+xBn/hWGsZz/yMF5/6HXvR6V5j8GvhK3wx8+20zxprWoaZcTPcTWV5FAVaVurhggYfQHFd74jsb7UtIms9N1i40e5kxtu4Io5HQZ5wJAV5HHSgD5Q8X+B7jxL+yRpXiTR1Zde8LalqGo2ckf3/AC1vpjKoI56ANgdSgrtvg94ub48eMvD/AIlktZY9I8JWKzTrIm1JdXkXaSo7qihiD6sK9P8AhT8O5PAegSeHz4p1TXdKPmeXb38UOYzI5eQ7kUM2SzHBJ6mneCvhtp3gfwFceE/B2oXOjia4luBeJFHJIjSPngOpU4XCjI6KO9AHjP7G0k8M/wAXJbVA86a7M0Sn+JhvIH51u/sL3ltqXws1i5lYTarNrt02qO/LvIxBBY9T8pHWup+EXwWHw11y/wBQ0nxxrt5DqU5uNQtbuKBkuJDn5iQgZTk/wkUD4LQ6P411XxP4E8W6p4SfWF/4mFpawxTW8r5J8wJIpCtyeR0yfWgDyf4PWLaFrX7RPh3TdyaDZtLJbQj/AFcUjxz7gvpgBR9FWvSf2VYIrn9lPw1DcRrIjWN0CGAI/wBfN6123g34b+HfDHgzUPDFqLm4j1UzPqd3cSbri8llGJJHfuxz+HauV+H/AMELfwT4du9I0nxx4kkL2r2ljLcPHINPhd90gijK7AWPViCfTFAHivhu61DSP2BfEB0hnR1urqBnRsMkRnCscj24/GvbdH0vw74g/ZTg02OGB9Hn8MfIABtUiHIYdgQwz9RVz4VfB3S/Afg3UfBra1f69oF9vL2eoRREKX+/hlUE59zx1FYmk/AY6T4evfCGm/ELxJa+ELyVmk0lRESsbH5oUmK71Q8ggHnJ9aAPn/Xzc3n7AHh+fUgZpYdYWC3lkX5xAs8qKoPXbtJA9q9Y/bD0vTdJ8C/D7+y7G2sRY+J7OO1EEYQQqUfKrjoOBx7Cu9+KXwV0fxx4O0jwbHrWoaD4e0vyzDY6fHEFZkBCEsyluATxnBPJ5qH4j/Bu68faTo2m698QdeaPSZVuY2ht7aNpJ1LbZWxH1CtjHTjOM0Aes185/BzUGvv2wPiiurur31vbQQaf5i/Mlup5CZ5xyM44NfQWkW91aabBbXuoSahcRriS5kjRGlPqVQBR+AFef+PvhFpviHxzY+PNG1q/8M+KLRPKN9ZKjCePpslRwVYUAed6hp50b9vHTJdEUwprPh17jVkj4WTaXUMw9cpHz6/Wr/hon/hu3xSMn/kUIf8A0ZDXo/gT4c2fhvX9U8UX2rXuveJdTUR3Gp3ioGWJfuxxooCxoPQDnAzmuYsPgtf2fxJuviFF8S/EJ167txazyNa2pjeEbcR+X5e0D5V6dxmgD1+vn74I5/4ap+MHXGbT/wBAFfQNeUX/AMDtEuPihqPjqDxDr1m2qGN9Q06C4C29y8eNhfjJAIU7c44oA434M6fY3P7W3xXvrizglurRLQW8zoC8QYNu2ntnAzj0rjPDs9xo2iftNxaMTZi1urh4FgG0RFllDFQOnA7dMV7J4S+Dt14b8ca74wsviDrsmpa6D9v862tmRyA2whfL+XYWyAOOMHipPh78GofCPiLxBq0ni7VtZi8Ru8msWd7b25iunYMMnagK/fPCkDtQBw/w68BwfEr9nPQtKb4gTyeHLjS4Ibi1hsoB5Dxhd6buoKup5PPfvmvYvhHZaTpvw40TTtB1ObVNMtYDDbXcv3pUVioPuOOO2MYryXT/ANlfw5pep3i6P4z8VadoF7KGutHt7oLFKneMt94qemeuO9e+aXY2ml6bbabYW6W9paxLDBEgwqIowqj6ACgCxRRRQB42P+T2m/7JwP8A05GvZK8bH/J7Tf8AZOB/6cjXslABRRRQAUUUUAFFFFABRRRQAUUUUAFFFFABRRRQAUUUUAFFFFABXjn7Hn/JGE/7DGo/+lUlex145+x5/wAkYT/sMaj/AOlUlAHsdFFFABRRRQAUUUUAFFFFABRRRQAUUUUAFFFFABRRRQAUUUUAFFFFABRRRQAUUUUAFFFFABRRRQAV458D/wDks/xk/wCwxZf+kor2OvHPgf8A8ln+Mn/YYsv/AElFAHsdFFFABRRRQAUUUUAFFFFABRRRQAUUUUAFFFFABRRRQAUUUUAFFFFABRRRQAUUUUAFFFFABRRRQAV43H/yevN/2Tpf/Tia9krxuP8A5PXm/wCydL/6cTQB7JRRRQAUUUUAFFFFABRRRQAUUUUAFFFFABRRRQAUUUUAFFFFABRRRQAUUUUAFFFFABRRRQAUUUUAFeOfGL/k4T4K/wDX3q//AKRivY68c+MX/JwnwV/6+9X/APSMUAex0UUUAeOfFD/k6D4Of9cNc/8ASWOvY68c+KH/ACdB8HP+uGuf+ksdex0AFFFFABRRRQAUUUUAFQX9naahZy2d9aw3VtKpWSKZA6OPQg8Gp6821f4sQnxrf+EPCPhXWPFupaWoOptYtFFBaMRkI0srKpcj+EZ6H0oA1tI+FPwz0jUo9S0zwH4ctLyJt0c0WnxqyH1U44P0rs689+G/xU03xr4n1Dw3HoOt6PqumW4lv7bUoFieBi21V4JDZHzBlyMd67uO8tZLyWzjuYnuYVVpYg4LIG6EjtmgCeiiigAooooAKK474m+MNV8JNoY0zwjqXiEalqCWkzWgOLRGIBkfAPAyfyPIrsRQAUUUUAFFFMuJoreCSeeRIoo1Lu7nCqoGSSewxQA+ivJNP+NUuuWF3rfhP4c+LPEPh62kZBqVqkKC528M0MUjrJIAQRwOoIrr/hZ480n4i+HZ9e0OG6jsUu3tUNxHsdygXcdvVeSRg88UAdZRRRQAUUVBFeWs13PZxXET3FuFM0SuC0YbO3cO2cHH0oAnooooAKKKKACiiigAooooAKKKKACiiigDxsf8ntN/2Tgf+nI17JXjY/5Pab/snA/9ORr2SgAooooAKKKKACiiigAoooJAGTwKACivnzV/2sPBNn4kudFtPDHizVDDdNapc2lrE0MzBtuUJkBIz0OK9/tpGmtopmheFnQMY3xuQkdDjjIoAkooooAKKKKACiiigAooooAK8c/Y8/5Iwn/YY1H/ANKpK9jrxz9jz/kjCf8AYY1H/wBKpKAPY6KKKACiiigAooooAKK4r4g/Evw/4P1Cz0aSO91fX77/AI89H02LzbqYf3sZARf9piB71r6b4hmXwzc654n0mXwzHbK8k0d5cRSFI1Gd5aJmX8M5oA3qK8ht/jvpAsdO8Qal4X1/S/COp3QtrPX7lIhA5Y4R2QOZEjbs7KB34r11WVlDKQykZBHQigBaK8t+M3xnsvhXcWv9veEPEV3Y3kogtb2yFu8cspGdgUyhwevVRnBxmq+pfG6LQ9NGq+Kfhz460HTMAvd3GnxyJEPVxFIxT/gQFAHrVFYfgfxd4d8beH4de8L6pBqNhLkCSM8qw6qynlWHoea3KACiiigAooooAKKKKACiiigAooooAKKKKACiiigArxz4H/8AJZ/jJ/2GLL/0lFex1458D/8Aks/xk/7DFl/6SigD2OiiigAooooAKKKgS9s3vnsUuoWuo1DvCHBdVPQleoFAE9FFY/jDxLpXhTRJdX1eSdbdOiwQPNI5wThUQEk4B6DtQBsUVx/wh+IGl/EvwevijR7S6trKS4khjW5Ch2CHG7Ck4B9OtUfjT8VfD/wr0az1DWrW/vpL2cw29pYRq8z4GWYBmA2jjPPcUAd9RXmvwS+MGlfFb+030jw7r+lw6fsDy6lAkayM2flXa7ZIAyfqK7vxBfXWm6TPe2WkXerzxgFbS1eNZJOecGRlXgc8kdKAL9FeI+Df2hoPGEt9H4c+F/ju/OnymG7KW9sBC4zlSTMPm4PA5rovB/xv8D+IfFf/AAiM8mo6D4iJ2rpusWjW0rH0Xd8pPsDk0AemUUUUAFFFFABRRRQAUUUUAFFFFABRRRQAUUUUAFeNx/8AJ683/ZOl/wDTia9krxuP/k9eb/snS/8ApxNAHslFFFABRRRQAUUUUAFFFFABRRRQAUUUUAVjf2Kkq17bAjqDKv8AjR/aFh/z/W3/AH9X/GvyK8dgDxtrgAAA1GfAH/XRqxaAP2P/ALQsP+f62/7+r/jR/aFh/wA/1t/39X/GvxxALEKoJJ6AUssckUhjkRkdTgqwwR+FAH7KqysoZSCDyCO9LWB8OP8Akn/h7/sG2/8A6LWt+gAooooAKKKKACiiigAooooAKKKKACvHPjF/ycJ8Ff8Ar71f/wBIxXsdeOfGL/k4T4K/9fer/wDpGKAPY6KKKAPHPih/ydB8HP8Arhrn/pLHXsdeOfFD/k6D4Of9cNc/9JY69joAKKKKACiiigAooooAK+Q/E+r/ABC/Z1+LfibxK2hPr/gPxNqLX1w8I+aB2JY/N/Awyw54YAcivryvE/AXxk8L3mqeKfCHjvVLawuLLXL+1tpdTAjtr22EzbVWRvkJQfIVJzwOvOADX+GHjLwT8TNRu/G3gbU4W1saZ9iuLO5XY8fz7kMqj5iA2QCMjBNeb/s9SfEq6+NnxD/tLW9EvZLbVIYNVkeGQEoqnasA6KAOBu+tZ/wm8N+HZP2u7zxB8KlJ8J2+nSLq09rn7EblwR5cTdG52sQOByRWj8I/FmkeGf2iPihoOqfbBqusa1H9gs4rV3eZCOXHGAgBySSBj1oA1tQ+L3iPxVB4g1PwX4q8H6DY6XPNb2EOqgyzai8X3nbDL5SEghfvE9TiptA/aMivfgVH42vNHittdk1NdFjsZZTHC942CrbyMiPY28nsARXnHwZ+Ifhz4P6jrfwz+LmiR2E9nfTXNhqLWIlSeJ2LdcZIJyVYZHOOMV0Xx0k8UeMvgxp/j7w74S+y2+i+KItZ0/TZbTE81lFHsEssY6lnJbb/AHCPSgDQ8Q/Gjxd4E8W+H/7c17wr4u0PVphb3aaNCyT2Lkj5h8zb0GcAnGcdqueKfih8YY/jfd/DfQ/D/h6S4bTHurImZygXnZLK5xjGMbAOSRzR4b+O3gXxnp2naf4A8Li58W6kyR/YH09dlkcjfLNIBjy155HJ44Gay28XeFk/bqeZ/EWmLD/wj4sfNNyuz7TuP7ndnG//AGc5zx1oA1PFvxL+Mvg3S/AcPifRPDtvea3rEGn6hLFI0jLulAO1B8oyh67jg9q2fjr8TfiD4H+IXhLRtG0DS7/Tddvvs8C+cftNwwCbo+cLHy4w2TwDxWL+2h4k0PTZPh9Y3mp2sV1F4os76WJpV3xwRv8ANIw6heep44NZv7TXjHwo/wAX/gzJH4i0t4rXVzeXEqXSMkMD+SUkdgcKrDkE8Ec9KAOk0r4hfFDw78c9A8F/EG18Oyab4mgmkspNM3g2siKSY2Lffx8ozgfeyPSti/8AH3iXxR8Z9W+Gvgu80/SBoVktzqOo3lqblmkfG2OOPcox8wJYmuG+OXi7wqv7T/wmmPiTSfKsftTXcn2tCkAlRPLLtnC7uoz1GD0rF+IvjPwv4N/ar1LWE8SSeEZzo8S3k01i1zBqpfBUgL90KAPmGcke1AHoXwT+J3xB8V/EHXfBviDRNAj/AOEbmNvqV5b3Lq8jc7WSIgjBxzzxXr3i3Sf7e8KavofneT/aNjNaeZjOzzIymcd8Zrxz9mbWPhfNrOvf8I344XxN4r1mY3+qTSwGB5O2EQqBsXPQZPPNerfEq+udM+HXiXUrK4NtdWmkXU8Mw/5ZusLMrc+hANAHyt8Nfi14u/Z9e3+G/wAWvDt02h2rGPTtVtU3ARliRjtIvXphh0xX0B4fuLe6+Hes+IvhDqWmanJql5LqVus2TB5xVfMiIXlSSpPPO5ia57Rvip8JviH8Nki8dX2kWUrWinUtK1orDLE+35iqvgsDyVZOoI78VzX7D3h2bRrPxtf6bHfR+ENQ1UHQPtalWlhXePNAPOCCgDd8e1AHX/s9fEzWfiD4A1rXvEM2maXf6dczW89rHG3+hGMctJk5Pc446VzV18YfGWl/CPSfFuuLollN4i1WOx02do3EFrA5YC5lBOTkLuC8deTXIfFbwl4n8N/Hi58PeElEWhfFCMQ35G7FsyHM7rjgEpnn/aNesfH258CaB4K8PeGfGmm2snhPULxNNleUkfYwIm8uVSOQQVAz2zmgC54e1D4nr4nm0y41Pw9remXOiTXelarBatFFJch0VUl2swCgNn5SdwPbFeX/ALMV18QpfiT8S7jWNe0i9jtNeEWsXEkDiRxEsijyQDhUAUAA9AO9VfgXpJ8E/tEL4T+HvjZvFHga70uW8vIEuBcRac2SI1LqSoYlQB0JBOR3pfgj4l0vSvix8XvBl79sGua54jkWytEtXZmjYyAzE4wsahgxJI+U5Gc0Aa+ofGbxZ4i8L6r4x8I+JfBuk2FrJL/Z+lX4MtzfRxMQXdgw8stg7VAPBGTR4u+Pni6T9niz+J3hfQdNgYubbUEvXcm3mDbf3aADev1I61xfwF+KnhP4Y6Fc/DT4saCNM1rQppFtpzp4l+1RliwA4yWJJ2noQRyMVvftO+KU1D9lq5m1i0tfD13rF8k2maVJtjuTb+ZlS0fXftGWxwMigDY+KHxS+MngXRNH+IOpaHoCeFp54YrvSkZnvUVxkMZM7AT6DIBwDU/xF+Jnxh8C3egeLde0fw7b+FNT1OOzm0uN2e8tkkztLy8JuwMnAIBGO+axP2wfF3ha/wD2Z9MtrHxFpd3NeTWbW0cFysjSqmQ7AKScAqQT2Ix14qT9tTxh4Vv/AIG6Lb2HiLS7yW91K0mt0t7lZDJEhcM4CknaCpBPTIx14oA+oKKq6TqFjqumwahpl5b3tnOgaGeCQPHIvqGHBq1QAUUUUAFFFFABRRRQB42P+T2m/wCycD/05GvZK8bH/J7Tf9k4H/pyNeyUAFFFFABRRRQAUUUUAFc58TdN8Raz4E1bSfCt/a6fq95bmCC6uN22ENwzfKCdwUnHviujrlfin4+0L4b+FG8TeIlvTYJPHCxtYfMZS5wCRkYHvQB88eF/HHxQ+AN9oXhL4m6XY6j4LdksLLVdPTHkADAzgc+4YAnBOTX1gjK6B0YMrDIIPBFfP/xb8X+F/jR4Nh8C/D67/wCEgvtSvLdpJ4IG8nTokkV2lmdgAmACAv3iTwK98tIVtrSG3UkrEioCe4AxQBLRRRQAUUUUAFFFFABRRRQAV45+x5/yRhP+wxqP/pVJXsdeOfsef8kYT/sMaj/6VSUAex0UUUAFFFFABVDxHqcOi+H9R1i45isbWS4f6IpY/wAqv1leMdIXxB4S1fQnZVXULKa1JYZA3oV/rQB8l/ADX/H8Oi+JvjKPh3P4n1LV7h5ZL6S+SMpap1it4yCzBSCPfYK3v2h/irZ/EL9kiTxF4ZM1omo6lDp95BKcPEdxLIcdRwvPcVt/s1eONA+H/wAKrvwH8QL608P614XmnjuLW8lCNcxM7OskQbBkDZIG3OcD1rk9I+DWv67+y14ot47G5s9T1fWJNd0ywkGyQIrExoV/hZkJ4+lAHrHx20myT9k3WdMMCLBbaFCY1HRSmwjH4iuj/Zw1K61f4F+Dr+9keW4fS4leRzlnKjbkn1OK8n+JHxM0vxh+zfb+FvDs32zxjr1vDpa6KnzXcEwZVm82PqiqFbLHA5BzXuvwu8Mjwb8O9A8L+YJG02wit5HA4d1Ubm/E5NAHhX/BQL/kTvBf/YyRf+i3r6WniingeCeNJYpFKujqCrKeCCD1FfK//BQPxBof9ieE9HGsWLaja67HcXFosytLFEI2+dkHKjkdeueK9Z1/4+fDOw0l7rSvEEXiK9KE2+n6SrXFxM2OBtUHb9WwP5UAeK/Au5tfhl+1J8RfB1rI0HhkWc2pGPJ2W6xhXyB7KxH0ArotZ+NPjXUPAlz8QvD2v+DLK1jzcW3h25DS3c9srY+aQMNsrDkIFIHrmq3wa+F/jLxBH8RPiN4wsf7L17xfp9zaadYynmCOVCAX/u/wDB5wM4HSsT4FfGjwV4N8HJ4E+Jfhx9M8T+HwbRIxpgkkvAp+QKMZ8wjA54PBzzQB6X4h+PMi/Bvwl4s0TRR/bXiu9TTrO0umKx29wWZJGc9Sishx65HSqPj34g/Fn4deOfDXhq8/4RrxQniZxb2dy8L2At7gEBlcAvlTuGD161g/tO30V5+z54a1TxVo9x4ev7nXYZ7OS2iP/ElDSOySSqv3mEPDLxlzxVPTfiB8JvFPxF8M+IPGPxZh1a50QBdMtRpj2sP2hsAzSHBy2QMDIUUAdT49+J/xc0X4v6B4GsfDXh6R9YsnmgC3Dv8AMFwWkYgbFVgTwDkY6VYufif8QPCuhaD4d8dQ+HbHxvr19cQ20xl22VvbRjd58mCT04C55PpWB8UPGPhS2/bE8Cyz+I9Ljis9Mnt7qQ3K7IJHJKK7ZwpII646j1qx+1nPqPhTx14E+KsOijW9D0kzW2pRLEJAsUo+8cggAgnB6ZABPNAF7wr8YvEWm/G7Tfh74j1PQvFGna1D5llq2jwmL7O+HwkqbmHJQ9D3U+tPv/i3rviqXxFceDPFXhLw/Z6NeTWNsmrKZZdQmiA3tgMPLjJOFPzE9cCtTwL8W/BvjzxJo2k/DXRBdO7fadVun08RR6dAEY4ZsY81m2oAM9Se1eS/Cb4heHPg74k8S/Dn4saGtns1a4vNO1J7ASJNFIcjnBJU4BBGeWIOMUAd1pv7RV5qHwEi8atpVtp2sNqsWkTefuNtBI5H789ygBzj1GM969A8G6n8QV8cafY6tq+ieIfDN7p8txDqun2ZiJlUphGAdlAwSQQTn2xXFeL/ABz4Y1b4Wrq3jLwnBZ+B9d1qOyhS7gMUotWGFu2VeVO7kdwADXH/AAg0eHwL+0Rpvh34YeNm8S+DdSsZbrULKO6FzHp4HCEupKgk4x0PXINAH1jRRRQAUUUUAFFFFABXjnwP/wCSz/GT/sMWX/pKK9jrxz4H/wDJZ/jJ/wBhiy/9JRQB7HRRRQAUUUUAc58RfFD+D/DbaymhaprhWVI/sunRB5ju/iwew718xeHfi09t+0x4p8Tf8K98XSPd6NawfYEswbmLaB87rnhT2NfUHxB8ZeH/AAH4cfxB4mvGtNOSRYmkEbPhmPAwOa+d9G+MnwhsPjfr3xEbx2sltqmm29klmNOmDxmPqxbGCD9KAPpDwXrjeJPDFjrbaXe6WbpC5tLxNk0XJGGHY8Vd1r/kD3v/AF7yf+gmq3hLX9M8U+HLHxBosxn0++iEtvIVKllPfB5FR+NdX0rQ/DF/f6zqVnp1osLKZ7qZY0BIIAyT1J4A70AeQ/sKf8m/2f8A2ELr/wBDqn8bfB/xv/4WV/wsT4f6lolwthYm0tNMlQmRoz80n3gF3Mw7EHgCo/2C9c0a6+C8Wj2+qWcupW97cSTWglHnRozDDFOu0564xXZ3fx/+GOneL9X8K63rU2jalpcxhkW9tmVZjjrGVzuHp0J7A0AJ+zn8Wl+KPh++XUNNbSPEWjzC31SxbPyOc4YA8gEhhg8gqa9Sk/1bfQ15F8CNFuLrxx46+Jh0640uw8UXFuun2txF5crwwIV8906qZGZmAPOOT1r1LXdU03RtKn1HWNQtNPsoh+8uLmZYo0zwMsxAHJxQB88fsNfe+JX/AGMkn83o/b88P2f/AArXT/G9sv2bXNG1GEW13GMSBWJ4z14IBHvXKfsefEjwH4dl8fLrvivS9ON7rr3Fr9om2CaMl8Mueo5Fa3xv1fVf2hNQ0z4d/D3T75/DSXSXWq6/PbPFbFV4AiLgb8ZJ46nHbmgDuNX+MN5Ho3gbRNPutLsPEHiTSlv573VXIgsoQg3SFRgu7NkKuQODkiqfw2+MHiE/G1vhl4ovNG1+G8ga40zWtHiZIzhC/lyrlgrYR+/XHrXLfH8T/CX4q+B/HzaAdX8H2OjDQr8CESNCgckNzwDypBPXBGRmvRfh58T/AAt488YadYfDfRVuNOt0e41fU2sPJitlMbBIUOBmVnZSR0ChuuaAM3QfH3xA+JF54yvPAt5o2jab4cvJbC0jvrRrh9Qnj+8XIZfKQ44wGPPtVD4c/GD4meNPhfrnjKz8J+G4BpoljEUmoSbjJCAZNw28DHTnk15d4d8e+F/BvxH+KFnbeOZvBEGo6tLENOvNLe6KyDh7pG/h3MXKpjGNuc8V6h4C174QeH/2dfEem+DvGVpd2NraXAvLq8kMUstzNGwBYOAdzHAAA9hQBX+EnxE+N/jbTPC3ip9F8PW3haZ5Bq8zvslaNc5lRS3yqOg6k4zxmodR+NHijxB4R1Txr4S8SeEdIsbMztZaRqKGS6vY4WYMXIYeWz7TtUBuo55rY/ZGvtK8Q/s12Ph/TtVs5b6KzmtrmFZAXt2csBvXqBz+PavMvgP8WfCHw00O5+HHxX0A6VrOhzzLDO+niT7QhcsoyBndzweQwwc0AenwftBQ3fwg8MeKI9Nt7LXfEeoDSoLW8lKW8FwGKvI79fKUDdnGeQKy4/jJ4n8L/FXw74b17WvDni7R/EDCFbrR4GiksZcgfOu5gVywx3IzWD8ervxRd+AfBHxXtfB3l22h67JfvpDW2JEsXOEaVOxZVBbj5fMH90muv8I/GrwN43vdG0n4ceH/ALXrV7MjXSPpwRNOhB/eSyuBjgZ24JySKALNv8QvGXi7xt4w0bwhrXh3TLrw3cG2t9Iv7dpJ9QZVyXLbgUUngbQ3vXqvw/v9V1TwTo+oa5AINUuLRJLuIIUCSEfMAD05r5f+KWm/Cjx5qPi7XX8TWfgTx94evJ4zPHeCE3QjGY3KkjeWwBleQR+Fe9fs5al4m1j4MeHNQ8X+a2rzW2ZHmXa8i5Ox2B7lcH8aAPQqKKKACiiigArxuP8A5PXm/wCydL/6cTXsleNx/wDJ683/AGTpf/TiaAPZKKKKACiiigAooooAKKKKACiiigAooooA/ILx3z4410Dk/wBoz/8AoxqyZ7e4t7hraeCWKdW2tG6FWB9CDzmtzxbd3Fh8RtVvrSTy7i31aaWJ8A7WWUkHnjqK+hLD4wfCPXbKH4neMvDKS/EnSYxEtlEmLXU5sfu7lhjA245B6cYzwAAY/wAPPBvh74N+FbX4ofFCzS7124XzPDnhuT7zN/DPMvYDggHp9cCvDvHfijVPGfi3UfE2tPG19fzGWXy0CqPQADsBgVL8Q/GWv+PPFV14j8R3rXN7cNwP4Il7Ig7KPSueoA/Xn4cf8k/8P/8AYNt//Ra1v1gfDj/kn/h//sG2/wD6LWt+gAooooAKKKKACiiigAooooAKKKKACvHPjF/ycJ8Ff+vvV/8A0jFex1458Yv+ThPgr/196v8A+kYoA9jooooA8c+KH/J0Hwc/64a5/wCksdex1458UP8Ak6D4Of8AXDXP/SWOvY6ACiiigAooooAKKKKACqdxpemXEJhuNOtJoixco8KsNxOScEdSSTVyigCGytLWygEFnbQ20Q6JEgVR+Apfs1v9o+0/Z4vPxjzNg3Y+vWpaKAKt5punXsiSXlha3Lp91pYVYr9MirO1du3aNuMYxxilooAq2em6dZyvLZ2FrbyP95ooVUt9SBSnTtPL+YbG1353bvKXOfXpVmigCCezs7h989rBK2MbnjDHH40xtO09vvWFq3AXmFTwOg6VaooAqvp2nuxZrG1Y8cmFSeOnavnuKz+L/gn4ieKtQufhrYfESw1u7E1tew38ME1vAuRHARKD8qqegGM5Oea+jqKAPJPA3hfxFr3jrTvHXifwhpHg0aZbzQ2WnWsyXF1KZQAzTyooXaAvyoueSST2r1maOOaJ4Zo1kjdSrowyGB6gjuKdRQBRvNH0i8dXu9Lsrhl+6ZIFYj8xWd49ufEWmeCdSufBmlWuoa3Bbk2FnMdscjjop+ZePxH1rfooA8f+Dui/EbXvFH/CwPixpumaTqVtaNY6Vpdk25bdGbMkrHc3ztgD7x4HavW7m2t7pAlzbxTKP4ZEDD9alooArWOn2NgrLY2VtaqxywhiVAT74qQW1utwbhbeITEYMgQbiPr1qWigCpc6Zp11cLcXOn2s0yfdkkhVmH0JFS3Fra3BU3FtDKV+7vQNj86mooAqnTtPKqpsbUhRhR5K8fTig6dp5Cg2FqQowoMK8DOcDirVFADYo44oxHFGsaL0VRgD8KdRRQAUUUUAFFFFABRRRQB42P8Ak9pv+ycD/wBORr2SvGx/ye03/ZOB/wCnI17JQAUUUUAFFFFABRRRQAUy4hhuIWhuIY5Y2+8jqGU/UGn0UAQWdnaWaFLO1gt1PVYowoP5VPRRQAUUUUAFFFFABRRRQAUUUUAFeOfsef8AJGE/7DGo/wDpVJXsdeOfsef8kYT/ALDGo/8ApVJQB7HRRRQAUUUUAFFFFAFW603Trqdbi60+1nmT7skkKsw+hIq1RRQBWi0+whu3u4rG2juH+9KsSh2+pxmrNFFAFeaxsZpDJNZ28jnqzRAk/jRDY2UD74bO3ib1SIA/pViigAqpNpmmzXa3c2n2slwuNsrQqXGPfGat0UAeM/tDaD8R7zxN4Q8S+DdJsPEunaFPJPeaDdTiL7TIwCpIC2FLICxBJ+U4IDZxWTqFr8QPiRpNx4Zvvgzo3g21vE8u71PUr2C8MaE/N5UUSgtJjoWIAPrXvlFAGbpuhaXY6da2MdnDIltCkKvLGrOwRQoJOOTgCr8sUcsRhkjR42GCjLkEemKfRQBXsbGysUZLGzt7ZWOWEMYQE++Kbe6bp986PeWNrcsn3TLErlfpkVaooAintreeIRT28UsY6K6AgfgajsdP0+wDCxsba13nLeTEqbvrgVZooAKKKKACiiigAooooAK8c+B//JZ/jJ/2GLL/ANJRXsdeOfA//ks/xk/7DFl/6SigD2OiiigAooooAZNFFNGY5o0kQ9VdQR+Rqv8A2Zpv/QPtP+/K/wCFW6KAGxxpHGI40VEUYCqMAUk8MNxH5c8McqZztdQw/I0+igCC3s7S3cvb2sETEYJSMKSPwpk2m6dNci5m0+1knHSR4VLfmRmrVFABTJ4Yp4zHNEkqHqrqCD+Bp9FAFQ6Xpv8A0D7T/vyv+FWY40jQJGioo6BRgCnUUAR3EMNxC0NxDHNEwwyOoZT9QarGwjtdNnt9IhtrGRkbyzHEAquRwxA684q7RQB8yfDlfjJ4B0abw3r/AMFrLxncC7muH1u21e3Q3ryMWLyeaNxbJxkheFHHHPpvww8EahH4k1bxr4p0PRNH1DVLeK2j0nT1EkdvCh3DzZMASylj1AAAGBnrXp1FAENva2tuWNvbwwluuxAufyqO503Trq4W4ubC1mmT7skkKsw+hIq1RQAjqrKVZQykYIIyCKr2On6fYlzZWNtbF/veTEqbvrgVZooApXGj6TcSiW40uylkB3B3gVjn1yRV0DAwOBRRQAUUUUAFFFFABXjcf/J683/ZOl/9OJr2SvG4/wDk9eb/ALJ0v/pxNAHslFFFABRRRQAUUUUAFFFFABRRRQAUUUUAfkD48/5HfXf+wjcf+jGrFr9lTDCTkxIT/uik8mH/AJ4x/wDfIoA/Guiv2U8mH/njH/3yKPJh/wCeMf8A3yKAMT4cf8k/8Pf9g23/APRa1v0AYGBwKKACiiigAooooAKKKKACiiigAooooAK8c+MX/JwnwV/6+9X/APSMV7HXjnxi/wCThPgr/wBfer/+kYoA9jooooA8c+KH/J0Hwc/64a5/6Sx17HXjnxQ/5Og+Dn/XDXP/AEljr2OgAooooAKKKKACiiigAooooAKKKKACvM/ix4z1KPxVonwz8IXUdv4m15WmlvGTeNNskz5lxtPBc4KoDwW69MH0yvnD4Y3T6p+3H8R57os7afo0Nrbbj/q4/wBwSB9Tk/iaAHftWXfjD4beANH1jwh4/wBftZFuobCWO4WC4WYNuJlYtHu8wnk847ACusbwT8WIvDcOoaD8YL291YwLKIdV0y3NtKxAO392oZB75Ncx+31/ySDTf+w5bf8As1e+aH/yBLH/AK9o/wD0EUAeQ/s7fGLUvGmrax4I8babDpXjPRGIuYYuI50BwXUEkjBxkZPUHvXr99qmmWEscV9qNnaySfcWadULfQE818saTcLL+3/4hvtLZZIbHRnN35fTcsKBkY9jux+VRfDnwzrHxa+FWpeIdZ8HaJ4g1PxBLdg6reakyzWzLI6RLGu0+UseBgKRnGTnNAH1vkYzkY9ap2Oq6XfyyRWOpWd1JH99IZ1cr9QDxXzB8StM+J3gH9kCbQ9X1pr7ULO/SC7u7OZ3kj09mBwX+9xnBPZTWb+0DoHgq6tfhgfhjHapqGqXkVuItGn8qa6sioLmQxkMcEcs3IOc80AfXM1xbwvHHNPFG8rbY1dwC59BnqaZaXtndxvJa3dvOiMVdopAwUjqCR0NfLf7QPw70W2+Lvwr0vTbvVrKO/vJLWZ1v5XYRovRdzHaSCy7hzg1P8VvBum/DCLwr8P/AAJDNFp/jTxL5mpW9xqLRCZI1TMAkHzKr5A9TgDPNAH0xp+qaZqDOun6jZ3bR/fEE6uV+uDxTtQ1HT9ORZNQvrW0RjhWnlVAT6DJr54u/hJ4wg+KXhbxl4S0Pw/4Ij06dE1WOyvmK31vuUFWQKFJCbxzydw9Kz/C0Op/E34hfEa+1bwjoviqDT9WbR7SDUdQKrZQRhlISPaQpc/Nv6k5GeKAPp6KaKWFZo5UeJl3K6sCpHrn0qrZ6tpV8xSz1OyuWyVIhnVznuOD1r5qsfhj8VvC3wG8ceFbe+ivJZ7hLjR9PtrxneO23Zktw5wRlQB19cdab8EfFXwx8UfErw8kHh7/AIQLxrpEMtvNpclt5S3gKYwDxlhjcNw3YJ5NAHpOl+JtU8A/FXTvh94m1GbUtG8QpJJ4d1K5IM0cqcvaSt/FgEFH6nIByea9br5v/b3un0nwZ4M8Q2qgX+m+KIJbd+6kRyPj8Si/lX0fG25FbGMgGgBa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vAtQ07/hA/2wrbxPcfutG8daZ/ZvnHhEv4whRGPQF1jG3uSSO1e+1k+LvDei+LNBuND1+xjvbGcDcjEgqwOVdWGCrA8hgQQRkGgDyf9qbwF8QPiZodp4b8M2fh+Gxguorxry+1CRZGdd3yCNYiAOR82459BWlJD8frzQo9Hgg8C6BL5KwnUobu4u3jAGCyRNGoz6ZJxXp+hWMml6RbafJqF5qLQJs+03bBppAOhdgAGOMDOMnGTk5NXaAPMvgf8HtI+G2n6hNNey65r+rsX1XU7hcNOSSSoGTtXJPGT1615d4d+E3xu+FfiTV7X4V69oF54V1GZp4rTWHcfZnY9cBTyBgZBw2BkcCvp6igD52+Neh6x4e+BkHgePxT9u8Z+LtXjhkmlUL/AGncTSL5qEdI4RGAvoEUL3xVO20z4++C7WbWLXwZ8Jtljbszm0EkLmJQWYKcKF4z6CvX/i58MPC/xO0i2sfESXkUtlKZrK8s5zFPbSEY3IeR6cEEcDjiuX0j4DaZFKkfiLx94+8Wacv/ADDNX1ppLSTBGN6KF3gY+6Tj2oA5jxlovxI+JXiL4d/ETw3o3hyDT9JRdQSC/wBTlSWdpUG5DthIQAdDls9fauu/aH+Fl38VPBGnx2t7HovibSp1vdOuFkZkimxym8AHaSF+YDIKg47V6rDHHDEkMMaRxooVEQYCgdAAOgp1AHhfgjwn8dNbvtItPij4g0JND0ueO5lj0xS0+pSRMGjEjYUKoZVY4HzYwR3rF8S/CX4peD/i7qvjn4O6xpC2euv5up6XqbMsZlzkkYByCSxzkEEkcg19HUUAeKXfgD4oN4A1G8PiLTbz4gahf214ZmLQ2VssLfLCgAJKgFgTgFt341Ff/D3xd42+KPhDxd4p8PeHfDz+HHeae5sL5rma/YrhUGY02IDk/MWPOPevcKDyCAcH1oA8F/aV0t/iD8Qvh98NLNTKseof25q7Kf8Aj2tIflBb03lnUe9e9VzngvwbpPheXULy3e5vtW1OUS6jqd64e5umAwoZgAAqjhUUKqjoBXR0AFFFFABRRRQAUUUUAFFFFABRRRQAUUUUAeNj/k9pv+ycD/05GvZK8bH/ACe03/ZOB/6cjXslABRRRQAUUUUAFFFFABRRRQAUUUUAFFFFABRRRQAUUUUAFFFFABXjn7Hn/JGE/wCwxqP/AKVSV7HXjn7Hn/JGE/7DGo/+lUlAHsdFFFABRRRQAUUUUAFFFFABRRRQAUUUUAFFFFABRRRQAUUUUAFFFFABRRRQAUUUUAFFFFABRRRQAV458D/+Sz/GT/sMWX/pKK9jrxz4H/8AJZ/jJ/2GLL/0lFAHsdFFFABRRRQAUUUUAFFFFABRRRQAUUUUAFFFFABRRRQAUUUUAFFFFABRRRQAUUUUAFFFFABRRRQAV43H/wAnrzf9k6X/ANOJr2SvG4/+T15v+ydL/wCnE0AeyUUUUAFFFFABRRRQAUUUUAFFFFABRRRQAUUUUAFFFFABRRRQAUUUUAFFFFABRRRQAUUUUAFFFFABXjnxi/5OE+Cv/X3q/wD6RivY68c+MX/JwnwV/wCvvV//AEjFAHsdFFFAHjnxQ/5Og+Dn/XDXP/SWOvY68H+PniLRPCn7QXwj13xFqMOnabbw60JbiXO1C1vEq5x6kgfjXU/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lD/k9pv8AsnA/9ORr2Svl8fGL4Zf8NXt4q/4THTv7F/4QYaf9s+bZ9o+3eZ5fTOdnNeo/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Xjn7Hn/JGE/wCwxqP/AKVSVqf8NBfBn/ooOkfm/wD8TXl/7MXxi+GPhr4WLpeveMtOsLz+1L6XyZd27Y9w7KeB3BBoA+n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vHPgf8A8ln+Mn/YYsv/AElFan/DQXwZ/wCig6R/4/8A/E15h8JfjF8MdJ+KXxR1TUfGWnW1nquqWstjM5bE6LbhWK8dAeKAPp6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uP/k9eb/snS/8ApxNav/DQXwZ/6KDpH/j/AP8AE15dH8YvhkP2rZfFP/CY6d/Yp8ELYC8+bZ9o+3GTy+mc7eaAPqC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z4xf8AJwnwV/6+9X/9IxWp/wANBfBn/ooOkf8Aj/8A8TXBeJ/iJ4K8dftEfCFPCPiKz1drO61Q3Ag3fuw1n8ucgddp/KgD6MooooA8X+Ldvb3f7TPweguoIp4mg1zckiBlP+jR9Qa9V/4R7QP+gHpn/gIn+FeX/FD/AJOg+Dn/AFw1z/0ljr2OgDM/4R7QP+gHpn/gIn+FH/CPaB/0A9M/8BE/wrTooAzP+Ee0D/oB6Z/4CJ/hR/wj2gf9APTP/ARP8K06+R/2wvBWheFviD4O+Ji6NFLpU2qpDr9qqny7klgwd16cgOCT14zQB9S/8I9oH/QD0z/wET/Cj/hHtA/6Aemf+Aif4V8y/t2+EPDUPgfR/iJptvbxXltdW8DCFti3tsR8qEDggADB7A16v4h1LwT/AMMyyawmi6fP4cOiLNa6eIh5TOygRRqB0JkKgEc5PrQB6H/wj2gf9APTP/ARP8KP+Ee0D/oB6Z/4CJ/hXm/w00/wb8D/AIWaNZ6xcQ2F9eojXRVHmuL26K5YIiBpJCM4AUHAFdd4L+JXgXxjp9/feH/EdpcRacT9uWUNbyWuM5MiShWQcHkgDg0AaVppnhK8kmjtNP0S4eB9kyxQxMY2/utgcH2NWP8AhHtA/wCgHpn/AICJ/hXDfA22+FqXviu++GeoJfm81LztWlinkliM7bm+Rm+Uj5mPyEjmtLXvi78PdE1C7stQ8QENYyLHezQWc89vaOTgLNNGjRxH2dgaAOkn0Pw1bwvPPo+kxRIpZ3e2jVVA6kkjgUlrovhi7torq10nR54JUDxyx28bI6kZBBAwQR3rx39pPU/AHxC+A/iq70jXdJ1+bRrT7RG1hqCy/ZpCw2swjbgkAgbu2fep/hj8Y/hn4U+HXgLwx4g8X2Flq0uhWK+QQ7iImFMCR1UrF1H3yOOaAPX/APhHtA/6Aemf+Aif4Uf8I9oH/QD0z/wET/CvLP2jfjbpXw2j0/RrS7Q69f3MAI8velpbs/zSycYGVDbR1JB4wCa9U8Na9pHiXSY9W0O+S+sZGZUmQEKxBwcZAzzQAn/CPaB/0A9M/wDARP8ACj/hHtA/6Aemf+Aif4VX8Y+LPDvg/TV1DxJq0GnwSOI4t+WeZz0SNFBZ2P8AdUE+1Z3gj4j+C/Gd9eaf4e1pZ7+y/wCPmynt5ba5iHqYplV8cjnGOaANW50XwzbQPcXOk6RDDGpZ5JLaNVUepJGAKg0qx8G6ta/a9Ks9Bv7fO3zbaKKVM+mVyK8C+OPxL8Haj8d/A/hPVdbtZvDNjPdy65bzIxg+0xqVhWTK4cq6n5eRkgkdK9S+Evw58FeHNe1Txx4JvLpbDxJCkgs43AslGc+ZEm0EZ+vc4oA7b/hHtA/6Aemf+Aif4VXOl+ExqC6edO0QXjRmVbfyYvMKAgFguM4yQM+9eS6r+0H4ai+O1t4Ni1aODRbOynbUb14iUmucqEjjOCTt+bkcEnHOK4/TW8JeAv2y9d1aW6g0jRz4TN5cz3M7bd7yQ5bLkncxxx1JPSgD6S/4R7QP+gHpn/gIn+FH/CPaB/0A9M/8BE/wrG+G/wASPBPxGs7q68G69DqiWjhLhRHJE8ROcZSRVYA4ODjBwfSs/wAYfGH4c+E9RuLDXPEixT2pVbvyLSe5S1LfdEzxIyxE9g5BPWgDqf8AhHtA/wCgHpn/AICJ/hR/wj2gf9APTP8AwET/AAqzpOo2Gr6bb6npd5b3tlcoJIbiCQOkinuCODXg37afwtsfE/w31HxfpNksXiPSIxcPcQ5V7i3QfOjY67V+YE9Npx1oA9w/4R7QP+gHpn/gIn+FH/CPaB/0A9M/8BE/wriv2ZtV8Paz8E/Dl/4bsLfT7V7fbNbQjAjuFOJQe5O8McnrnPeuC8A+DvA2ofGbxx8VbixsbLRtEvPslpNLJst/tcXz3d4QcKCHO0N0yrHrzQB7l/wj2gf9APTP/ARP8KrvpfhNL+PT307RFvJEMiQGGISMo6sFxkgZ61zmgfGT4b654jt/D1h4kUajdrutI7m0ntluhnAMLyoqy57bSc9s147cw+F/Av7ak+rTXFvpGnt4YmvL24uLg7N5ZQWJY9TxwOvagD6N/wCEe0D/AKAemf8AgIn+FVoNN8Iz3k9lBp+hy3Vvjz4UhiZ4s8jcoGRn3rL+HXxN8C/EK3vZ/B/iGDU1sSBcr5ckTxZzglZFU7Tg4bGODzxWD8MD8KL74meLtb8C6vb6nr92kDazJa3LzQgHcE2tzHklGyFJIxzjNAHd/wDCPaB/0A9M/wDARP8ACo7jRPDVvBJcXGkaRDDGpZ5Hto1VQOpJIwBXO+Lvi38PvCuoXNhrPiDZcWYVrxba0nuhaA9POaFGEWc/xkVxX7V0fhzxZ+zZrfiC1mt9UtoLUXWn3VvOWj3F1XeCpw3BI5zjmgD1e20TwzcwR3FvpGkTQyKGSSO2jZWB6EEDBFSf8I9oH/QD0z/wET/Cud+H+raZofwZ0DVtZv7bT7C20i3ea4uJAkcY2LySePao/Cvxc+HvibxIPDmleIMau0YkitLu0ntJJkIJzGJkXzBgE/LnjnpQB03/AAj2gf8AQD0z/wABE/wo/wCEe0D/AKAemf8AgIn+FadFAGZ/wj2gf9APTP8AwET/AAo/4R7QP+gHpn/gIn+FadFAHho0bR/+Gz2tP7Ksfs//AArsSeV9nTZv/tHG7GMZxxmvX/8AhHtA/wCgHpn/AICJ/hXlw/5Pab/snA/9ORr2SgDM/wCEe0D/AKAemf8AgIn+FH/CPaB/0A9M/wDARP8ACtOigDM/4R7QP+gHpn/gIn+FH/CPaB/0A9M/8BE/wrTooAzP+Ee0D/oB6Z/4CJ/hR/wj2gf9APTP/ARP8K06KAMz/hHtA/6Aemf+Aif4Uf8ACPaB/wBAPTP/AAET/CtOigDM/wCEe0D/AKAemf8AgIn+FH/CPaB/0A9M/wDARP8ACtOigDM/4R7QP+gHpn/gIn+FH/CPaB/0A9M/8BE/wrTooAzP+Ee0D/oB6Z/4CJ/hR/wj2gf9APTP/ARP8K06KAMz/hHtA/6Aemf+Aif4Uf8ACPaB/wBAPTP/AAET/CtOigDM/wCEe0D/AKAemf8AgIn+FH/CPaB/0A9M/wDARP8ACtOigDMHh7QAf+QHpn/gIn+FeQ/si6No918HUludKsZ5P7X1AbpLdGOBcuAMkV7jXjn7Hn/JGE/7DGo/+lUlAHqH/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8h+Cuj6RN8YvjBFNpVjJHFq9mI0a3QhAbYdBjivca8c+B/8AyWf4yf8AYYsv/SUUAeo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8gj0bSP+GzZrT+yrH7P/wAK+WTyvs6bN39oEbsYxnHGa9yrxuP/AJPXm/7J0v8A6cTQB6j/AM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ryX4qadp9h+0L8GPsNja2u+71bd5MSpuxZjrgc17bXjnxi/5OE+Cv/X3q/8A6RigD2OiiigDxz4of8nQfBz/AK4a5/6Sx17HXjnxQ/5Og+Dn/XDXP/SWOvY6ACiiigArgf2hPBy+O/g/4g8PCMNcSWxmtc9po/nT9Rj8a76g9KAPj/4LXA+PXh7w94S1yF5rLwpotxDqP2mI7WvHBitzz1KIN3sRWb+z9qmpeII9E+BOqR3HneGvEMt7qRcEA2dsd0SHtzMy8ei19O/Cv4caN8PW8QNpJLHWtUk1CUlcbN3SP3AJbH1pvhP4baP4d+Jnijx1ZsftniBYRLFsAWLYPmIPcs3JoA8o1651LUP20p9Lg8Tw6NdQeF1j0wT2K3CtukV5AgZhhzg8jkgEdq6vwt8LNP8ADvxtufGmr+LxqOu+ILKSCawFikEVxGixhm2KTnG1CSc5J+lW/jr8D9F+KF9putLq994f8Q6aNlvqVl9/ZnIUjIPBJIIIIyetXfhr8LLnwlNqGsaj4w1PxJ4nu7Y2sWqaggYWsXBCRxA4A3AM3PzbR0xQBxX7LNitrr3xdsbNvJUeJpViIAGwsrHgD0Jrivg3rVv4c+EfxG+HviDRtSu9Zgv76DbbWTXK38kwIUI0YKs2SMjOR1r07wN8PLj4OJ4w8YXvjG81uz1AS6lqdsdPVHeUBm3RsGJXqRj6eleS/BTwnJrHgaPXNB/aAu/C8Oo3E95JpMcsLi0Z5CSrb2B3dMnAyaAOjg8F6n4F/YV1nSdcsoLTWDpkstyqRqHTfLvVHI6sobB685ql8SPDmg2n7AVjJa6PZQOulabfB0iAb7Q7xb5c9dx3Nk+hI6VveFfDvi/4leCvF/gS++Jsmr6Cl4ltFr6acjPdpsVpIVOQpCvwXGc8jNdPr/wX1zWvhDafDK6+IUg0iCKO3eRNIjEskMWwxITvwNpTk989scgHEftMTST/AAj+Ek8jFpJNZ0x2buSYCSa+na8j8Z/BiXxd8L9F8Hax4wu/tmiXMM9hqlvZpG6eUuxA0e7DHbnnI55rv/A3h+Tw3oKafc6zf61ds7S3N9evmSaRsZbA4QcDCrgCgDxPXdSa+/bo0XStYCGzsNAkk0pJCCPPcZZ1B6PjcM9cCq/7Sdi2j/tE/B/xToamDVr/AFNtOu2jXma33RghsdcJJIPpj0Fek/GD4S6b4+1HSdettVu9A8TaM+6w1W1UM6DOdjKeGXrx7n1p+gfDO4Pjm08beNPEcniXWdOgaDTALRba3sw4w7rGCcyN3Ynp26UAcR8Vf+TwPhP/ANeWo/8Aoo175XkHjH4QeIfEPxR03x+PiLNZ3ukGRdMt00mNooI3zlWy+XyDgnjOO1es2MdxFZQR3dwtzcLGqyzLHsEjAcsFycZPOMnFAHgt1/yfZZf9inJ/6GKpS6Vpuq/t4yjUrC3vBaeFhc24mQOIpQ8ahwD/ABAMefeu4+IvwbXxV8SLPxvYeMNX8PXsdkbC6WyVSZ4CfmUMeUJHGQCR1HNVtN+DusWPxdPxGi8fTNeG1WxNtJpiNH9kBX93kvnd8g+frnJ9qAOR8Bxx6R+2B8VoNMhjto5NCtrto40AVptkR34HclmJ9SSaxv2XdG1fx58BZ4bfxvZxxalc3i6zato0c0nnSuS5dy43FlKkEjvjtXpXhX4R67ovxbv/AIjT+Pnvr7VIkt9Qtm0lEilhTaFRcOShAQc89+tczf8A7NMdj401LX/AfxA1zwdb6oS13ZWSBkJJJbadwwOTgY+XPBoA779n/wAI6T4E8Cy+E9G8RTa7b6ffzRvNKAGik+UtFgHAxnt616BcQxXEEkE8ayRSKUdGGQykYII9Kx/A3hjS/B3hi08P6OsotbYH55XLySuTlndjyzEkkmtugD4u8F+Kr74A+NPiN8LRHNM17/pfhJCpbzrmbakSe+d6Z7Zieux/aN0Vfh9+zx4J8ILqRtrM63Zw6tdmHzhKSXlllZT94GUbyD16V7H4x+Fug+J/il4W8f3vF94eWUJHsBE+R+73Ht5bFmHua2fiZ4J0P4heDb3wt4hheSyugPmjba8Tg5V1PYg/4GgDzH4q/CtvF2maXrfjD4kQx2GiXCX1rc2mlxw7ORgbw5JU8Yx7GsPW9L03V/25dKj1Oygvo7fwy1xCs8YYJKrDa4B7jJrW8Bfs7y6Dcadba78R/EHiLQdMmWa00eb93b71OV3/ADHco7L0rem+Emtv8Zh8Tl8eSLfLD9lW1OloYltiQTH9/OePvdc0Acp4Htray/bc8dWdpbxQ2934ft5540QBZJD5eWI9Tk59cmm/CmFdK/aJ+Og02FEMUGnyxRoAo3m3duMcDk11ehfCPXtN+L138SpPH7XOoX0K2t3bnSUWJ4F24RfnypG0fNz3p/gD4R6v4X+KGs+O5/HUupz66ANTtX01I45QowgUhyU28evGR3oA5T9jeHQfFv7O91a3W28u9UvLxdfYn95NNIxJZj1yUZad8WtF8L+Gf2RPF/hnwjcy3GnaVE9qWlk8xhKJULqWwAcFu1Pn/ZsXTfGGq614F+IWueELLVyTe2FkispySWCkkbRyccZXJwe1dp4x+Etrqvwkj+Geha1NoejlPKuZDbi5mnTduOWYj5i3zFuSaAPIPjPqElv4C+BmnzasmmaddahavcTSW4mjV0jTyy6HAIDN36Zz2rvPiD8Km1rxD4Y8aeMviIFk8PX8MllLbaYlv5jPNHtiZg5JDMFUAf3j61q6l8E7HxB8HYvhx4u12fWYbMKNP1BbZYJ7bYuEPBIYjnOeoP41m/Dj4D3Hh3V9Ku/EnxC1/wAVWejP5umafdHZBDIPuuw3HeV6rn7pAIoA9rooooAKKKKAPGx/ye03/ZOB/wCnI17JXjY/5Pab/snA/wDTka9koAKKKKACiiigAooooAKKKoeItY0/w/oV9rerXK21hYwPPcSt0RFGSaAL9FeHfDzUfHXxlR/Fkmtah4N8GPI6aVaWCot7eqCR50kjq21SeiqO3Wva7KD7LZw23nSz+UgTzJWy74GMse5PegCaiiigAooooAKKKKACiiigArxz9jz/AJIwn/YY1H/0qkr2OvHP2PP+SMJ/2GNR/wDSqSgD2OiiigAooooAKKKKACiiigAorm/ij4in8JfDrX/E1ra/ap9NsZbiKI9GZV4z7Z5PtmvEGvvEbfs8P8XrT4tarNrEen/2o0f7n+zzIPmNp5O3IGf3X3t2eaAPpOivE/il8XdX8P8AwN8NeIrDT1h8U+KorSCwtXUssM86BmJHUhQSQD1OAay/iBqXjH4Kr4a8U6h4x1TxRpNzdR2Ov29+I9qNJ0ng2qpTBz8pyMUAfQFFeMfFzxxrWofEnwt8LPBmpNp11rMZvtR1SFFeS1tF5/dhuAzYxkg4BFVtN8T698PPjzp3w717Xb7XtA8TWjTaTeX+1ri2uUzvhZ1VQykLkZHBYCgD3CimyKzRsqtsYggNjOD618+/BubxTe/GT4reFtQ8Z6temwW2hs7ubYWt967iUjA2AgtgcdhnNAH0JRXz9+yf4l1BtL8cy+MPFM199h8Ry2aXmpXAUbUGABnCrnGcDAr36GWKeFJoZElicBldGBVh6gjrQA+is6z13RLy4a3s9Y064mV/LaOK5R2Dc/LgHOeDx7GtGgAooooAKKKKACiiigAooooAK8c+B/8AyWf4yf8AYYsv/SUV7HXjnwP/AOSz/GT/ALDFl/6SigD2OiiigAooooAKKKKACiiigAori/Avj6DxT408X+GotPltn8NXcVs8zOCJy6bsgdq7SgAorzb9o3UvGui/DHWNb8HarYaY+n2M1zPLPAZZSFAwsY+6DjcdxzgheOTWv8D9Uv8AWvg74R1fVbp7q+vNIt57id8bpHaMFmOPU0AdlRXgvhXXPEnxk8f+L00zxVqvhvwt4cn/ALOszpoRZbu5Gd8rs6tlVI4UYyCOea0Pg/8AFe7k8MeMdP8AHMsb614Hlljv54wF+1xICUl29AzAYI6ZNAHtVFfOXhib4neOfhJqPxWg8ZanpGrTLNfaNo9vHH9iSCIkpFIpUtIZAvLbhjdXrHwQ8eQfEj4Z6T4sjhFvNcoUuoB0inQlXUe2QSPYigDtaK8I/bQvPEWj/Di31rQ/E+paSqX0FvNb2hCCdZHAO5/vDHsRVD9qS98TaLrfw+v9L8V6paWWo63bWdxp8BCRuPvFiw+Yk4xjOMdqAPoaiqlvqmmXF9LYW+o2c13D/rYEmVpE/wB5Qcj8aTVNV0vSkR9U1KzsVkO1GuZ1jDH0G4jNAFyio7a4t7mLzbaeKaPJXdG4YZBwRkehqSgAooooAKKKKACiiigArxuP/k9eb/snS/8ApxNeyV43H/yevN/2Tpf/AE4mgD2SiiigAooooAKKKKACiiigAooooAKKKKAPmHV/2zfBOm6rd6dN4T8RNJazvC5Uw4JViDj5/aqv/DbXgT/oUfEn/kD/AOLr4p8ef8jxrv8A2Ebj/wBGNWLQB94f8NteBP8AoUfEn/kD/wCLo/4ba8Cf9Cj4k/8AIP8A8XXxp8NvBPiD4geK7Xw54cs2uLqY5dzwkKd5HPZRVfx94dHhPxfqPh3+1bLVTYzGI3VmxaKQjrgn0PH4UAfrdoOox6voljqsUbxR3luk6o+NyhlBAOO/NXawPhx/yT/w/wD9g23/APRa1v0AFFFFABRRRQAUUUUAFFFFABRRRQAV458Yv+ThPgr/ANfer/8ApGK9jrxz4xf8nCfBX/r71f8A9IxQB7HRRRQB458UP+ToPg5/1w1z/wBJY69jrxz4of8AJ0Hwc/64a5/6Sx17HQAUUUUAFFFFABRRRQAUUUUANkRJI2jkRXRgQysMgg9iK88vfgb8I7zUHv7jwBoj3Ej73bycAt/ug4/SvRaKAK+nWVnp1lFY6faw2lrCoWKGFAiIPQAcCrFFFABRRRQAUUVyvjDxtZ6DremeHbSzuNX8QanlrbTrYqGSFTh7iVjxHEvTceSeFDHigDqqK83T4tWUnxph+GH/AAjmsW95JbS3P226RY4pI0B+aIZLOpKsMnb0zyMU3wZ8WrXxP8WdV+H8XhnV9Mm0yy+1S3GoKsRky6qNkYySpDZ3Ej0xQB6VRRRQAUVyt942sNL8c23hXW7WfTW1HA0m9kINvfPty0IYfclHOEbG4cqTyB1VABRRRQAUUUUAFFFFABRRRQAUUUUAFFFFABRRRQAUUUUAeNj/AJPab/snA/8ATka9krxsf8ntN/2Tgf8ApyNeyUAFFFFABRRRQAUUUUAFeA/t6313afAZ7e23eXe6pbQXBB42ZL8+o3Ior36uU+LXgbTPiN4C1LwnqrNFFdoDFOgy0EqnKSD6EDjuMjvQB4X8Xvhjqvw++DcPi3wT468URat4btIpD9ov2aGWBQAyeV91QByAB2xXvfwt8QTeK/h1oHiO4j8qfULGOaVduMOR82B2Gc4rzG88GfFzxH8Obb4Z+JJfDtvppRbPUdetrySW4urROAFgaMBZHUAMxcgckV7NoWmWei6LZaPp8XlWllAkEKeiKAB+PFAFyiiigAooooAKKKKACiiigArxz9jz/kjCf9hjUf8A0qkr2OvHP2PP+SMJ/wBhjUf/AEqkoA9jooooAKKKKACiiigAooooAxfHWqaLovg3WNU8Rqr6PbWcj3iMm8PFtO5dvfI4x3zXw5deB/F3gPwzpXxRtdDbUfhzeagNWuPCUty8i2sBz5Dy9mwrBs4wrbdwIr7e+Inhay8beB9X8KahI8Vtqds0DSJ95D1Vh64IBx7V5nY+G/jDF8MG+G1xZ+EZovsTaWuvNeyk/ZdvlhzaeVgyeX28zbu9qAOG/aO1zS/E978DfFFiJBo99rUM6lht2K/lkKfQjBH4Gul/b4y3wAmiTmR9UtQijqTuPSun8ZfBPR9Z+CGmfDmyvHtpdFjifS9QdctHcx9JGA/vEtuA7McVmax4C+IHxI1HwzbfEiPQdP0TQ5kvLqHTbyS4fVLpOFJ3RoIo++35jQBwng+KS3/bT0YXsckbnwTAqb8jLiJAfr0Nan7SyyzftI/BeG1y0y38jsqnkIHQsfpgN+Rr0L4u/DvVNZ8VeHvH/g6e0t/FOgMUjiu3ZLe9tm+/C5UErwSQ2Dg9qr+Gvh94g1j4vr8UPHy6Zb3lhZmy0XSrGZriO0Rs75XlZE3SHcw4UAAnrxgA9YrwL4H/APJz/wAY/wDrrZ/+ihXvjZ2naATjgE4rxH4YeBviZ4e+Nnirxpq1n4X/ALK8TNH51vbapM81r5YCqylrcCTgHIyvXrxQB5p+z/8ACzwn8RpviK/iyG8vYYfEl1DBbrcskURLHMoUceZz945qP4W6X43g+H/xn+EPh/Vbm8udDmMGjyNKRIFcndGrH7u5VIHTlj0r0PwD4D+LHwy1zxZH4bt/CniDS9dv5dQt5by7mtJbaVyeHVY3DoM9AQTjqK0bf4Qa7o/wo8S6fpWtW11458QXsepXWqzgxQ/almSQYADEIu3gYOe/WgDzT4SeLPhzrXjnwboet+Ex8PPHegXIVIHtfLjvswyRGMNwcsX3LvzyMBjnn61rwrxL8O/HHxF8SeC73xrofhXRpPDeoRX9xqenXslxPdmPB8mNGiTy42YAnczEYGK91oAKKKKACiiigAooooAKKKKACvHPgf8A8ln+Mn/YYsv/AElFex1458D/APks/wAZP+wxZf8ApKKAPY6KKKACiiigAooooAK5H4n+G/E3iXTLO38MeMrrwtcQ3HmSz28CyGVNpGwhu2SD+FddXH/FWP4kSaRaD4aXHh6HUBcf6SdY8zyzFtP3dgJ3btvUdM0AfOHwm8BfELUfih8TbDTvizqWm3llqEEd5dpZxs165iJDsDwpA44r600a2ubPSLS1vLx725hhVJbhhgysBgsR79a8D07wx+0rpmoahqOmp8JLO91JxJe3EUVwr3DgYDOfL+YgV79pQvl0y1GpNC18IU+0GHOwyYG7bnnGc4oA4j9pD/kgvjb/ALA1x/6DSfs+c/s/+CgOv9gWv/ooVN8c9E8VeKPh5qnhfwtZ6PLLq1rJazz6heyQLbqwA3KqRPvPXglccdaX4G6L4r8MfDvSvC/iq00eObSLSKzgn068kmW4RFxuZXjQocAcAtnnp0oA8w/YSWOPwT4tiYMtyniW5Eyt1XhcZ/WvKtYhup/FP7S81vFLLCbNVBQEgsJASPrgGvebbwD4z8A/EHxLr/w5ttE1DS/E+Li60/Ubt7b7JeDP71GSN96NuJK8HJ6+m18JPhXb+FPCOtWPiC5j1fVvEs0txrlwqlY5WkBBjQHkIoJA796AKnwAkgX9l/w1IrARroHzkngEId365rkf2Ao50+BLvKrCOTWLpoSehX5QSPbcG/Wp9K+G/wAUvDXw/wBV+Ffh280GXw9dNLDYa1d3MourK0mzvjMAQiRxuYKwdR0r1z4beEdL8CeB9K8J6OD9k0+ARh2A3SsTl3bHdmJY+5oA8q/bk/5Ikv8A2F7P/wBGCsf9tC2+26T8N7Lz5rf7R4jhiMsLbZIwyY3Kezehrs/2n/A/jL4i+DLfwz4Vj0SNDdR3M9zqF5JGUMbAqqokT7s85JIxjoc8U/jN8OvHHxC8D+F3huNC0vxPoF/Hf+Q0sk9pPIgxt8zYrKD1+57e9AHl/wC0f8MdH+EsHh74nfD6W80zVLLVYILwG5eT7Yrk5LknJJwQ3qGrS+NWs3vgr40T+M/HHgN/FngfUdJt7WGcRCYaYQP3uFPyruJJOcZ+XDdRXoWueCPHXxL1bQk+IlvomjeH9HuEvpNP0y7kuX1C6T7pd2RBHGOu0bicnJq7qOj/ABO0n4keJdU0XSvDWveFtaSD/iXXuoSW80cqQpGz5ELrtIXBXBztB45yAXv2cH8Hv8MYW8C6oL/RHvrqaEFSr2/mTNJ5Dg8hk3gc9QAec5r0ivNP2d/hvN8NfCmpWd21kt3q2qTalNbWIP2a03hQsERIBKqFABIGfSvS6ACiiigAooooAKKKKACvG4/+T15v+ydL/wCnE17JXjcf/J683/ZOl/8ATiaAPZKKKKACiiigAooooAKKKKACiiigAooooA/InxZbrd/EfVbV7mG1WbVpYzNMSEjBlI3NgE4HU4Brvtc/Z58fWXxH0/whptvHq0GpoJrHV7bmzlgIBMpfkKADk8+mM5Fec+PP+R413/sI3H/oxq7Dw58cPiHoHwyvPh/p2sFNLuDiOU5M9tGfvxxPn5VbuO3OMZNAHoHxH8b+H/hJ4UufhX8K7tbjUph5fiPxGnDzv0aGJh0Ucjjp065NfOxJJJJJJ6mkNFAH68/Dj/kn/h//ALBtv/6LWt+sD4cf8k/8P/8AYNt//Ra1v0AFFFFABRRRQAUUUUAFFFFABRRRQAV458Yv+ThPgr/196v/AOkYr2OvHPjF/wAnCfBX/r71f/0jFAHsdFFFAHjnxQ/5Og+Dn/XDXP8A0ljr2OvHPih/ydB8HP8Arhrn/pLHXsdABRRRQAUUUUAFFFFABRRRQAUUUUAFFFFABRRRQAjsEQs3AAya8D/ZJ1CXxrqPjz4n6gXe61bWTZWoc58izgUeXGvoPnOfUjNe8XsP2mznty20SxsmfTIxXz5+wfG+n/DrxJoF0jRX+l+JLmG5jbqrbU/wP5UAWPEv/J9nhb/sVJv/AEKaud1vUvF+n/theKE8E+H7fV9XufDlvEhu7jyra1G8Eyyn7xUYxtXkk1oeL9e0S1/bs8MG41WzjCeG5bZ2aZQscpMxCMc4ViOx9R61YtNa0nw9+2vr8mu6hb6ZHf8Ah2CG1kun8tJnDglVY8ZwDQBpfCH40+Jrzxvrfw9+KXh620fxNpls97G1gGMNzAoySoZm5xyDu59sUzQfid8SvE3gRfiB4bj8IXmmSXaxyaOscz3lpCZQhZpQ4VpFBLFNijHRjjnPtbpPFn7S2r+P/D0EN5oPhfw9NZy3w4hvLkgt5avjDBRwSM15T4x0fwro3hCL41/BDxmfD+rvJE114fjut4nkZwrQiL7xILE7GBBGSMcUAfSn7T2hrrvwM8SbcpeadanU7KZG2vDPB+8Vlb+E/KRn0JrZ+Bvi2Txz8JfDniifH2m9sx9owMAzISkhx2yyk/jVH4x6hJF+z34ov9VUW87+HZzMn92RoCNo/wCBHFZf7I2k3Wjfs7+ErW8jaOaW2e52n+7LK7ofxVlP40AerUUUUAFFFFABRRRQAUUUUAFFFFABRRRQAUUUUAFFFFAHjY/5Pab/ALJwP/Tka9krxsf8ntN/2Tgf+nI17JQAUUUUAFFFFABRRRQAUUUUAFFFFABRRRQAUUUUAFFFFABRRRQAV45+x5/yRhP+wxqP/pVJXsdeOfsef8kYT/sMaj/6VSUAex0UUUAFFFFABRRRQAUUUUAFFFFABRRRQAUUUUAFFFFABRRRQAUUUUAFFFFABRRRQAUUUUAFFFFABXjnwP8A+Sz/ABk/7DFl/wCkor2OvHPgf/yWf4yf9hiy/wDSUUAex0UUUAFFFFABRRRQAUUUUAFFFFABRRRQAUUUUAFFFFABRRRQAUUUUAFFFFABRRRQAUUUUAFFFFABXjcf/J683/ZOl/8ATia9krxuP/k9eb/snS/+nE0AeyUUUUAFFFFABRRRQAUUUUAFFFFABRRRQB8KeJf2N/iRqfiLUtSg8QeFFiuruWZA9xcBgrMSM4h681n/APDFPxN/6GLwj/4E3H/xmvvuigD4E/4Yp+Jv/QxeEf8AwJuP/jNJ/wAMU/E7/oYvCH/gTcf/ABmvvyigDM8J6fNpPhfS9LuGjaa0tIoJGjJKllUAkZxxxWnRRQAUUUUAFFFFABRRRQAUUUUAFFFFABXjnxi/5OE+Cv8A196v/wCkYr2OvHPjF/ycJ8Ff+vvV/wD0jFAHsdFFFAHjnxQ/5Og+Dn/XDXP/AEljr2OvHPih/wAnQfBz/rhrn/pLHXsdABRRRQAUUUUAFFFFABRRRQAUUUUAFFFFABRRRQAV5bqPhTV/BnxQvPHnhGxOoadrwjj8Q6TGwWTemQl3BngsASGQ43A5zmvUqKAMe58K+GLq6e6ufDmjzXEj73lkso2dm9SSMk+9T63oOh64iJrOj6fqSp9wXVsku36bgcVo0UAVrPT7CzsF0+zsba3s1UotvFEqxhT1G0DGKzbbwf4Ttb+PULbwvosF3Ecxzx2ESyIfUMFyDW3RQB5l8U/DutfEjU4/BE9lLp/g+GaK41i9dgH1AKVdLaEA5CFsb3OPulQO9ek20MNtbxW9vEkUMSBI40GFRQMAAdgBUlFABRRRQAUUUUAFFFFABRRRQAUUUUAFFFFABRRRQAUUUUAeNj/k9pv+ycD/ANORr2SvGx/ye03/AGTgf+nI17JQAUUUUAFFFFABRRRQAUUUUAFFFFABRRRQAUUUUAFFFFABRRRQAV45+x5/yRhP+wxqP/pVJXsdeOfsef8AJGE/7DGo/wDpVJQB7HRRRQAUUUUAFFFFABRRRQAUUUUAFFFFABRRRQAUUUUAFFFFABRRRQAUUUUAFFFFABRRRQAUUUUAFeOfA/8A5LP8ZP8AsMWX/pKK9jrxz4H/APJZ/jJ/2GLL/wBJRQB7HRRRQAUUUUAFFFFABRRRQAUUUUAFFFFABRRRQAUUUUAFFFFABRRRQAUUUUAFFFFABRRRQAUUUUAFeNx/8nrzf9k6X/04mvZK8bj/AOT15v8AsnS/+nE0AeyUUUUAFFFFABRRRQAUUUUAFFFFABRRRQAUUUUAFFFFABRRRQAUUUUAFFFFABRRRQAUUUUAFFFFABXjnxi/5OE+Cv8A196v/wCkYr2OvHPjF/ycJ8Ff+vvV/wD0jFAHsdFFFAHjnxQ/5Og+Dn/XDXP/AEljr2OvAv2h9L1rWPj38JdP8P8AiKTw5qMsOteVqMdqlw0QEERb5H+U5AK89M5ra/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BB/ye03/AGTgf+nI17JXygPA/wASP+GpW0f/AIXHe/2z/wAISLn+2P7Dtt/2f7dt+z+V93G759/Xt0r0z/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rxz9jz/AJIwn/YY1H/0qkpR8NfjACD/AMNB6j/4TVnXmn7Nngf4k6t8MVu9D+Md7oNn/ad6n2SPQ7acb1ncM+5+fmILY6DOBQB9W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eOfA//ks/xk/7DFl/6Sij/hWnxg/6OD1L/wAJqz/xrzX4V+B/iTefE34m2en/ABjvdOvLPU7VL67XQ7aQ3zmDKuVPEeB8uF4PWgD6t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vG4/+T15v+ydL/6cTS/8K0+MH/Rwepf+E1Z/415pH4H+JP8Aw1HLo4+Md6NY/wCELW5Osf2Hbbzb/bSv2fyvu43fPv69ulAH1d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eOfGL/k4T4K/wDX3q//AKRij/hWnxg/6OD1L/wmrP8AxrjNZ8M+MvDv7RHwjbxX8RLnxes91qn2dZtLhtPs5FmdxBj+9uyOvTb70AfS1FFFAHjnxQ/5Og+Dn/XDXP8A0ljr2OvHPih/ydB8HP8Arhrn/pLHXsdABRRRQAHpx1r59174ufFOw+NsPwrtPC/hS71K5tTeW9yb6ZIjDhj83y5DYQ8V9BV8q+P9Sn0n9vfRL630fUNXkTw4QLWxEZmYFJwSPMdV469aAPQvB3xtvP8AhaUfwy+IXhf/AIRvxBOm6zlhuPPtbokZARsA84OM9xg17RXzb/whXjr4lftI6L8QNc8My+FfDnhtQLSO8mja6u2GSCVjZgASfXgDvWt4H1bXfjd4h8XXkHi7WfD3hrRr5tN02HSJBBLLIq/NO8mCWHIwnT1zQB75RXz18I/FPjjWtb8b/BnxR4hnj8R6CofT9fgiUSywkjY7qRtJwUJ9QxHbNZfwp8W+LvEnwT8dLr3ja80vxl4YvrhLu6fZst/KQlMrtx5ZKuD3O0nPSgD6Zor5q+FnxN1DXP2W9T8WXXiLUrrxKrtaMd6B1uywEKxqBgBt6duea1vH/izxR4T/AOEG+G1xr+s3Gta1FJPrOr2ll9ouY40XLiFFGFyx2hsHaMHqaAPf6K+bPCWrfEfSPjPa6NoV14z1zwXq9s6zXfiCxcvplxsbawd1BKgqvB4O/HWuf8LQ/Grx34/+Jng63+K81guiXcEcd6tqFctl9ioqYEasoO/bySF7ZFAH1nRVHw9b31noGn2mqXovr+C1ijurkJtE0qqA747ZIJx714p4T1nXPjP448YxW3ivVvD/AIY8PXf9nWkekyCGe4nAO+Z5cEkAjhOnTNAHvNeQ69458aeJvHfirwb8Nzo9rc+GLaB7q51JGcXFxKGZYUVSNq4UgsehPSsD4NeLvGMvjjxh8F/GOtT3Oq6VbmTTdcjjUTyQOMK7DBUuoZSCRz3zXJfATwvrEv7QnxTgTxzrkR0/ULJrl1SHdfjMhxL8nAwCvy44Y+1AHuvwt1vxvr/w7TUPFXhyHQPEv72M2krExllOEc4JIU+n1x2rzb4d/HrV7/463/wp8aaLpWmXsBaGC6srh3jmmADBfmA+8pyB1zxXv1fGHxr8K3dwPiB8RPD6eXr/AIS8YpeLMgwzQC3h3An0BwfzoA+zyQASSAB1Jr56+Hnx68RfEb4w6z4N8IaLoY0rTGd/7QvLiXdNCkgQsqqOpzkdvWtjxn8Sf+Es+COgN4WnC61458vTbNUI3QM4xcPj/pmoc/8AfNcH8B9C07wz+2L4z0DSbdILKx0GGGJFGOAIMk+5OSfrQB9U0V4T4c1rXPjD8SfGdha+J9V0Dwt4Xul02BNKk8me7uRuEkry4ztBHCjgjBPvn/DLxJ42PxB8W/A3xZ4jvZru0tPtOkeIYkQXTW7bfvZBUuA33iOqt7YAPctD8QaXrV1qdtptyJ5NMuja3WBwkoUMVz34IrUr5X/ZFsZ9D8M+MPEl34q1h9O0fWb83Fk5jKXPlg5kdiu4ucZ6gE10vw7s/HHxg+Htx47m8e634dvdQlmbRbTTpBFbWkaORGJFx+9zj5iT0PFAH0HRXy1pvxS+Ifir9nXxZqo1pdA8WeDZJ4NTlitEf7Z5agggHiMkbslejKCOOK6n4D6D8Vtah8E/EDxB8SJLnTJ9JVrrRvJOyVGjIjctn5pDkOzEZzwOBQB74SACSQAOpNec+GPGuueN/EOpy+EbewXwzphltV1C73H7feLwRGF6RIeC3UnoKT9pjxDdeGPgb4p1Wyl8q6FmYYX/ALrOQuf1NWP2ddJt9F+CPhKxtlUKNNjkYgY3M43En8TQBw3gH4rfEnxN8YNb+Hsvh7wvatoLK1/di6mZXjLAfu1xnJBJGenetLxd8S/Ho+MTeAfAnh/QdfEcKzXtzJcSoNNBHSdgNu4nJCrkkY4r538eeNfF/gX44fGDVvCGlSXM7JFHc3qKH/s+Mkfvdvf0B5A6mvqP9mxfAknwxtL/AMB3kl/b3jma/vLlt15PdnHmG4PXzM9ugGNvy4oA3PiBcfEC2+HrzeEbLSbzxWFi/cyuRbk5HmbScHGM4zXIftBePfHXw9+EkfifTNL0iW+igiXUDPKxWGVwAfLUffAYnqRxUX7XWq+MfD3wmvPEPhLxDNpL2bILhIYUZ5UeRVJDnlNoJPy81iftYzS3H7Js9xPI0ksttZO7sclmO0kn8aAPcPD91Le6Bp95OVM09rFLIVGBuZATgfU1erxL4n+ONa0XSPh34H8LXUdlrfirybcXrRiQ2lusamR1U8FyOBngYNc58Y9Q8ZfAifQvGlj4s1zxL4amvI7LW9P1ab7QwDAkSxNgFDw3tkKOhIoA+kKKbDIs0KSxnKOoZT7Gn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FFRmeAHBmjB/3hR9ot/+e8X/AH2KAJKKj+0W/wDz3i/77FH2i3/57xf99igCSigEEAg5B70UAFFFFABRRRQAUUUUAFFFFABRRRQAV458Yv8Ak4T4K/8AX3q//pGK9jrxz4xf8nCfBX/r71f/ANIxQB7HRRRQB458UP8Ak6D4Of8AXDXP/SWOvY68c+KH/J0Hwc/64a5/6Sx17HQAUUUUABOBmvlbWdQ1CT9s3SvHkXg3xvJ4ctdKNhLejwze4EhWUZC+XuK5cc49e1fVNFADYpFliSRQwV1DAMpU4PqDyD7Gvmn4Vw658DfiX4s0HXtA1u/8Ka9etqWm6vp2ny3gVz1SVYVZlOMDp1HcHNfTFFAHivwQ8L6vffFbxp8XNZ0i70VNfENrplheR7LkW0aqPNlTOUL7F+Q8jBzXKeM/hZ4iuP2nmOlefF4L8WWkd54kCR5ika1dT5THHy+YfLHByQ8nbNfStFAHzXofwr1rT/2qNUECTReBbpovETwrCBA96mVRd2PvK5L7c9D7Vq/tS+HfHVn4o8KfFX4f6fLq9/4cMkV1p0YLNNA55wq8v3BAyRwcHFe/0UAeLeBfiT45+IOt6dJH8P8AX/B+hacGutYudRhPmXLBGC20Ee3e4LEMWAz8mMAnnm/2d7zULf46/Eu+1Hwn4u0yy8S38U2mXV7oVzDDIsXm5LOyYjyGBG/Gc468V9G0UAFfNPw+tte+CPxh8XWesaDrOo+EPE92dQs9V06wlvPJlySUlSJWZfvEdOwPPOPpaigDw74V6FqV78WfGXxo1vRdS0eyvbVLTTLK4tXN49vEo3StCoLgttGI8bvbkVzvwG1S+sfj18R9W1Pwh4z07T/E17bf2Zc3Xh27SN9hdSXPl/uwd4OXwAM5Ir6TooAivbiO0tJrqVZmjiQuwhhaVyAM/KiAsx9gCTXi3wc1CLVvFfxD0vVvC3iqxtPEGqvcWr6loN1bw3FubdI2y7ptQ/IeHKk5GMnge3UUAfMv7Nfwf1j4f+O/FOqeIn1GbRtClmi8OwFZJU8uT55JooxnLFQq/KNxIPWqXw31DUrf9rjxV4wu/Bfje10HWLRbSzvZvDd4qs4MQBYeXuRTtPLAYHXFfU9FAHzP4Lste+B/xz8Xf2joGs6n4K8X3Bv7bUtMsZLv7HMGdvLljiUsv+sZeAc4Uj+Lb1fws8Pat4i+OfiL4uajo97oumzWKaXpFtfQmK5nRSC07xn5owSCFVgCQc4Fe20UAfMPwI03xRaR+N/hlrHgPX7SPV9VvpZtXuIRHZR28oYB45DnzXyRhV49WGKs/ADX9e+EHhjUfhx438I+J55dJnll0q80vSp72HUYnJYKjRqQGz2bAGeSMV9K0UAfLK+DvEXhX9nP4gSat4e1a48TeO7m5uY9K0yxkvJLUyjCRuYwQMDLFjgDOOT19h/Zwu5pPg54b0y80nWdKvtL0+CyurfUtOltXEiIAdokUb144Zcj6HivRaKAPPf2j/DVz4t+CfifRbKPzbt7NpYE/vOnzAfpUX7PviC11D4CeGtXCyFINMVJo4InlkVoxtZQigszfL90An2r0euF8J+B7jwb4tvZ/DV1BH4a1WV7m80uUEfZbk9ZLcjgK/8AEhwM8g9qAPEPhJdXsP7THjvXdY8DeM4NB8SKtvaXN14auvKk+YL+8Hl5RWB6sAAM7sVheL/D3i/4DfG/+1vg74Z8S694e1NBJq2i2+l3MlqnPCJKqFc8kqRkpyDkHB+xqKAPnj9oXxdeeOP2ftS0/QvAvjn+2NQaGMadceHLtJYiHDMWIjK4AB5DEHgVB+0Bc6l4k/ZYstH0nwr4qudXvYLaEWEehXXnRPEF8zepjygGDgnhu2a+jqKAPmb4weHPFHiTwn8PviZ4L0LU5Nb8IMjXOkXljJbXU0ahd6KkihiQVYcA5DZXPe/8X7q++O/hjQfA/h/wx4k06K8voLvWrzVdMltI9NhQEsmZABJKScAJuHHJA5r6KooAbDGsMSRRjCIoVR7CnUUUAFFFFAHjY/5Pab/snA/9ORr2SvGx/wAntN/2Tgf+nI17JQAUUUUAFFFFABRRRQAVzvxI8Y6P4B8Gah4s15pvsFigZ1hUNJISwVUQEgFiSAMkfWuirO1zQ9K1trE6rZpdrY3S3dukhJRZlDBWK9GxuJGc4IBHIBAB4DL+2N8OYoPPl8K+O0iwG3tp0AXB6HPn45r3/wANatDr3h/T9at7e4t4b63S4jjuFCyKrgEBgCQDg+pry79pqSXWrPwx8N7N2E/irV44rnYeVs4j5kzEf3cKAfrXr1vDHbwRwQoscUahEVeiqBgAUAPooooAKKKKACiiigAooooAK8c/Y8/5Iwn/AGGNR/8ASqSvY68c/Y8/5Iwn/YY1H/0qkoA9jooooAKKKKACiiigAooooA8v+M3xx8IfCvVtO0nXLLWtRv7+Jpo7fS7eOV0QHG5gzrwSDjGehrnvAP7Tngnxp430zwhpvhzxfbahqTMIWvLGFIwFVmLMRMTtAU8gHpXr9poWlWuvX2vQ2aDUr5I457gks7IgwqDP3VHXAwMknqc15d4Vz4w/ac8SeIG3Pp3g7T49Fsj1Q3c3724YejKu1DQB7HXlvxs+Ovgv4S39hYeIoNWvbu+jaVIdOhjkZEBxufe6gAnp1r1Kvlzx5aftBfDz4g+I/ibpOnaB4j0q+ZftNjAWkmhs4c7FBZVccEk7dwyScECgD2/4O/EjSPij4VbxJoem6vY2InaBP7QijjaQr1KhHYYzx1rS+IXir/hDfDlxr0vh/WNYtLVHlul01YWkhjVSzOVkkTIAH8OT7VQ+DfxB0n4m+A7LxVpMckCTExz28nLQSrwyE9+eh7irXxb/AOSU+Lv+wHe/+iHoAxfhH8U7L4m6M+t6D4V8S2ulbX8m8v47aNJ3Q4KIFmZic55IC8Ebs1m+APjVp/jbxVeeHtH8DeMll0+5NtqF3NBai1tHBwweVbghiD2TcfQGvmv9n34kSan8O/CfwR0TW18N3eoS3X9pazK210jaZ2ENt6yuDgMcAc4yen2f4L8MaJ4P8N2nh7w9Yx2en2qbURerHuzHqzE8knrQB554k+O2kaB8SbX4fXvgnxk2t3rhbJY4LTyrkHOHRzcAbeD1wR3AqT4pfHPRfhz4ksND8QeEfFskupMq2Nxa29s8Nw5IGxWM4wwLAEEDrnoQa4n9t3R7rTtJ8M/FLSY2Go+F9SjaR4x8xgZhkZ7DI/8AHqx/2z9STxr8KPCy+GLc3upXCt4ghlhcBre0gh3Svnty6f8AfNAH0PrPiK40zwe3iKTwzrU7xwiaXTYTbtdRrjLA5lEZKjqFc9OM1T+F3ja3+IHhWDxLY6HrWlWFzza/2nFFG86f31VJH+U9icZ6jjmvMNV+IE/jb9mbQJtJnC634y8jQkKHmKeUmO5b1+RFmbP+yK9v0bT7XSdIs9KsYxFaWcCW8CDoqIoVR+QFAFqiiigAooooAKKKKACiiigArxz4H/8AJZ/jJ/2GLL/0lFex1458D/8Aks/xk/7DFl/6SigD2OiiigAryj4lfHXw98OvFFlofivw34os476by7XUVgt3tJRkAsGE24AZGQVDe1er188/tZeCYviH4q8I+FXZlmnstTltWXtOkAaPPqMgUAfQkbpJGskbK6MAyspyCD0Irzf4wfGnwr8MdZ0bRdYstX1LU9YOLW10yGOST7wVSweRMbmOBjPINc1+yD8QH8SfCM6fr03k6v4XZrDUfNblUjB2s30UEH/drwL4wJN4k8Y+BvinfLKr+IvFqQaWjkgRadBJEsJAzjLnc+f9qgD7e0G+uNS0qG9utIvtIlkzm0vTEZo8EgbvKd0568MeDzg8VerzP4u+OvEWg+KvCPg3wpplvLqniWaVBfXkbvbWccShnZlQgucHgbl6dayfht8RPF198WfEvwx8ULodxqOm2IvrLUtPR44poyVUK8TOxDAtzhux9jQB7FRXzu/x28ReF/ibq/g34mWuhaClrp8l1p93F5rpqLY/dhM9Cf7vUkYHrXrPwn1PxnrXhWHVvGum6fpd3dgSQ2dqXLRRkceYW/iPXA6dM0AdfRXL/FXxtpfw78B6n4u1gO9vZRjbEn3ppGIVEHuWI57DJ7V5j4x8c/Gfwd4Jg+IeraP4XvNIQJcaloloswu7SB8cicsUkZc/N8gHXGQM0Ae0eINX07QNEvda1a6S1sLKFpriZzwiKMk15NcfHaTT9X8NtrXw/wBc07w/4llSLTNUaaORmZyNnmQrkx7gQeSTg9OtYv7S/iPVfFX7Nd54k8IXGlnw5qWl+ddtc+Z9o2ll+RAvy5+8rZPBHeu++Ao8Wt8PtG/4SVNCFqNMtfsH2B5WfZ5Y5k3qADjHTPegDf8AiR430D4f+GZNf8RTypbiRYYYYY/MmuJW+7FGn8TnBwPzIFed+B/2jvBviLxxb+DdT0bxH4V1i72i0i1uzEAnZvuqMMSCe2QATwDkgV6pqmgaZqms6Xq19b+dc6U0j2m4/LG7qFL4/vAAgHtuPrXif7S+hweMPi18LfDulxI+u2uqHU7iZF+e2sImUuzN/CCwAXPVh+YB6X8TviRpPgRbS3m0zWdd1a+3G00rRrQ3N1Ki43vsBGEXIySe/es34M/GTwt8UW1G10m31LTdU0x9t3p2owiOeMZxuwCRjPHXIPUV1uvzaPoCXfiq502WW5S3WGWW0smnuXiDEhAqAsRlicD614F+zR4q8IeNfjx498U27Tabr12qW8OlzweU/wBmjwDK3rIWAyOqgCgD6Undo4JJFieVlUsI0xucgdBkgZPuQK8l0z476dqPxFufh9bfD/xufEVonmXNq0NkBFH8vzl/tO3bh1OQTnIxmvXa+KPH/wASrH4VftheP/FN3YzX8n9hxW9rbx8B5mjtiu9v4V+U5P4AE0AfRvxM+MOl+A/FuleGb7wp4p1W+1ZSbAaVBbz+eRjcApmVxjIySoHoTg1Y+I/xUtvAPg228Va/4O8U/YZB/pK28drJJZEnCiUCfHPqpYepFZ3wI8L2stofiVq2tWnibxR4ghV5dTg5gt4Oq21sD9yJeh7sclua7b4g+Hbbxb4I1jw3eKGh1G0kgOexI4P4HFAHIr8YLGT4UR/EqHwZ4sm0Z1MojihtWuBAP+WxQT/c/HcMZIxzWj8HPiZpvxR0F9e0PQdcsNLDlIrnUUgQTsCQwRY5Xb5SOSwA54zzXjf7LnjaDTfgH4s8OeK8NL4LN1bXUMnG+DDYUDrgncv4iqH7Det6h4cv/Ffw08TQHTbmzZdWtbeWQfu4ZFBYDHGACjf8CoA9s8P/ABRh1j4lXvgJPBfiu01GwjWW8uLiK2+ywRsCUcuk7ZD44ABbrwMNj0GvMv2fUk1bR9b+IFyrCfxZqcl7DuHzLZp+6tV+nloG+rmvTaACiiigArxuP/k9eb/snS/+nE17JXjcf/J683/ZOl/9OJoA9kooooAKKKKACiiigAooooAKKKKACiiigD8hvHVxOvjbXFWaQAahOAA54/eNWL9puP8An4l/77Na3jz/AJHjXf8AsIz/APoxqxpI5I5DHIjI4OCrDBB+lAEn2m5/5+Jf++zQbi55Bnl+hc19B/DPwN4d+FPhO2+LHxXtFnvph5nhvw3JxJcP1WeZT0QcEA/U9hXifj/xTqXjXxhqXijVxCL3UJjLIIYwir6AAegwMnk0Afq58Of+Sf8Ah/8A7Btv/wCi1rfrA+HH/JP/AA//ANg23/8ARa1v0AFFFFABRRRQAUUUUAFFFFABRRRQAV458Yv+ThPgr/196v8A+kYr2OvHPjF/ycJ8Ff8Ar71f/wBIxQB7HRRRQB458UP+ToPg5/1w1z/0ljr2OvHPih/ydB8HP+uGuf8ApLHXsdABRRRQAUUUUAFFFFABRRRQAUUUUAFFFFABRRXB/HXwRD45+Huo6ejXEOpwW8kumzwTPG8UwXjG0jOcYwfWgDvKK+Zv2UdJ8P8AxB/Z5vvD+qLdrqcd7LBqc32uUzpcKD5cobdkEKRgDjiqH7BVzZ+f400XULyXUPEWlagYzdyXLyiS1PyqFycYDxseB/EKAPqiivCNE8N+Gb79oLxf4ynmkstG8MRQRymW9dLVtRbM807AttGxGjBzxk9OK77QPi58Odd1u20XTPFFtJfXefsscsUsIucHB8pnULJz/dJzQB3NFeL/ABD+PXhjw58WtC8DR6tZxhppDrd1L/qrRVQlY93TeTjPoOvWofGn7QXhPTfij4V8I6brVm1tdySTavfP/qoIRC5SPdj77PtJ9MYPU4APbqa8kaOiPIqs5wgJwWOM4HrxXKeIPiT4J0GKxk1LXY0N/b/abaOGGSeR4cZ83ZGrME/2iAPeodSh8K/FfwSz6VqwurUyFrLUrGUq9vOnSSNx3U/geRQB2dFeYfs9+OdS8U6JquheJGU+JvDV8+nakyjaJ9p+SYDtvUZx2Nen0AFFFFABRRRQAUUUUAFFFFABRRRQAUUUUAFFFFAHjY/5Pab/ALJwP/Tka9krxsf8ntN/2Tgf+nI17JQAUUUUAFFFFABRRRQAUUUUAeOeE8eMf2lvEXiHIl0/whYJo9meo+1TfvJ2U+yhUNex1XsbGysfO+x2kFv50hll8qMLvc9WOOpPrVigAooooAKKKKACiiigAooooAK8c/Y8/wCSMJ/2GNR/9KpK9jrxz9jz/kjCf9hjUf8A0qkoA9jooooAKKKKACiiigAooooAyfGOu2fhjwpqviK/YLbadaSXMmTjIVScfUnge5riP2ZdCu9I+E9jf6op/tfX5pda1BiMMZbht+D7hSi/hXo1/Z2moWclnfW0N1bSjEkUqBkYdcEHg1MiqiKiKFVRgADAAoA47w/8S/C2ufEDXfA1hPctrOhRiW9RoCEC/Lyrd/vrXNaX+0L8J9Stb1k8SLFcWsjwtYzQMtzIy8YSPGXyeBivTbfTtPt76e/t7G2iu7gATTpEqySY6bmAyfxqtF4e0CG//tCLQ9MjvNxbz1tEEm713YzmgDz79mPwvf8AhvwDdz6jZPp8us6pc6nHZOu17eKV8ojDs23GR2ziug+OOraXpPwm8UvqmoWtks2j3cUXnyhPMdoWAVc9SSRwK7Squpabp2pRpHqNha3iI25FuIVkCn1AYHBoA+Pfgn8NfB/xf/Zd0fRf7Us7Txbo8t5JaXMUo+0WpM7MBIo+Yxncp9sgg5rpP2ef2h49P1Cb4a/FbV7SPVtNlNtbayJw8FyF4AeQcbvR+h789fpnT9F0fT5mm0/SbC0lddjPBbojMvoSB09qrnwt4YIIPhzRyD1/0KP/AAoAqeOtD0/xx8P9V0FpIbi01WyeJJFYMhLD5GBHUA4P4V8//sU+GdZvtI1i+8ZReemlRP4YsIpY8BbdHZph7gs20/7tfT8EMVvCkMESRRIAqIihVUegA6U22t7e2V1t4I4Vd2kYIoUMzHJY47k9TQB8mfsq+B9e0f41eI/DOrSvJoPgS8uJdNR163F2oVJB2/1CMcdvMz3r64qKG2t4Z5p4oIo5Z2DTOqANIQAAWPfAAHPYVLQAUUUUAFFFFABRRRQAUUUUAFeOfA//AJLP8ZP+wxZf+kor2OvHPgf/AMln+Mn/AGGLL/0lFAHsdFFFABXjHxH8U+GrT9on4e291r+mQzW8WorOj3KAxF4QFD8/KSegOM17PWXc+HfD91cSXNzoWlzzyHc8klpGzMfUkjJoA+Uviz4E8VaL+0U2l+CJza6J8S7cw6jJGuRGikG4KkcKdvIP+2fWr37Y1/4Z0XWPhNoNnqVhAmi6zGZoFlXNrAjQgM4H3RhT19DX1ebeAvFIYY98QIjbaMoCMHHpVC68PaBd3L3N1oemTzyffkktEZm+pIyaAPBf2iPiJDB8QPA3h688TSaP8P8AWYpptT1fTpsfaCoYLCJkyUXIXcVOfm6jFcX8M/FXw40P9rfUJ/Dcb2OjXegR2loVtpR9rmMiEyDd8zAqCTIeCFJJ719YS6Doc1lDYy6Np0lrCS0UDWqGOMnqVXGB+FStpWltdLdtptmbhYvJWUwLvEfPyA4zt5PHTmgD5e+MlgfjwdX8T+Eda0q1sPAZY6ddnY0l7dph3yxPyQjaNpPDNz0Fes/s4fF7Svin4Jtrhrm2h8QW6eXqNkHG8OvBkVe6N1yOmcV6La6Lo1pbzW9rpNhBDOMSxx2yKsg9GAGD+NGn6Jo2nz/aLDSNPtJtu3zILZEbHpkDOKAPJf20fCmr+LfgTqNvokEtzd2FzFf+RECWlRMhgB3wGLY/2ax/Ffxd8HeKv2Y9RuINRt5NV1PR304aQpDXX2x49nk+UPmOGPXGMc19A1lW3hrw7baj/aVvoOlw3uS32hLRFkyep3AZzQB87fEHT4vh9+w3H4R8RX1raasdKCLbSSgSPK8u8oq9SV34OPSvavgjrOk6x8LvDjaTqdpfCHTLaOXyJlcxuIwCrAdDkHg10+paTpWpNG2o6ZZXjR52G4gWQrnrjcDinabpem6Ysi6bp1pZCQ7nFvCsYY+p2gZoA4b48fFnw/8ACbwmdV1VhcahcBk0+wU4e4kH8lGRk/1rxzwH8b/hP4VGpa5feIrvxX451lVe8mtbJ/3rZxHaW4bhIlPAHf7x5PH03qOlaXqRQ6jptneFM7DPAsm3PpkcVWi8N+HYpUli0DSo5EIZWWzjBUjoQccUAc3r/wAV/A3hvxRZ+F/E2uW+jaxdWqXCw3JKoAxIA8z7ucgjr2rznw7puleLv2rV8feEYEk0nTNIkttR1SJSILy5f5VRG6Oyr95h6AZr27VdC0TVnV9V0fT791G1WubZJCB6AsDVuztbaytktbO3htoIxhIokCKo9gOBQBJI6RxtJI6oigszMcAAdSTXyDouoeCPEH7bXju01rUdGvtC1XQhYnzp0MFw+22BjVs4LAq2MHIK8civr+REkjaORVdGBVlYZBB6gislfC/hlSpXw7pClTkEWUfB9elAHyTPq2p/sm/E6LRjqn9tfD3XHaeOyaYNdWQzgtt65Hr0cDsQa+r/AAT4x8MeNNJTVPC+tWep2zAFjDIC0eezr1U9eCO1X7/RNG1C4Fxf6RYXcwUIJJ7ZHbaOgyRnHJ/On6bpWl6b5n9m6bZ2XmY3/Z4Fj3Y6Z2gZoA+UvH/gDV4P2thoel/u/D/jeKK+1ZQM747dw8i+2XVOP9qrX7WPg/xBZ/GLwr4g8GMbS48VQP4bvpI487VddpY/9sicenl57V9VPbW73Ud09vE08alUlKAsoPUA9QDRPbW9w8LzwRytC/mRF1BKNgjcPQ4JGfc0AQaHptro+i2Wk2MaxWtnbpbwoOioihQPyFXKKKACiiigArxuP/k9eb/snS/+nE17JXjcf/J683/ZOl/9OJoA9kooooAKKKKACiiigAooooAKKKKACiiigD8iPFl3PYfEbVb62ZVnt9WlljLIGAZZSRkHIPI6Hivoay+J/wAF/EdvF8V/GWgL/wALA0pAkukQri21W4x+7uCMYwMZIPTjO7ivnLx5/wAjvrv/AGEZ/wD0Y1YtAHT/ABM8c+IPiF4suvEniO7ae5mOEQH93AnZEHYCuYoooA/Xn4cf8k/8P/8AYNt//Ra1v1gfDjn4feHsc/8AEtt//Ra1v0AFFFFABRRRQAUUUUAFFFFABRRRQAV458Yv+ThPgr/196v/AOkYr2OvHPjF/wAnCfBX/r71f/0jFAHsdFFFAHjnxQ/5Og+Dn/XDXP8A0ljr2OvHPih/ydB8HP8Arhrn/pLHXsdABRRRQAUUUUAFFFFABRRRQAUUUUAFFFFABRRRQB8a6xrV58Efjp8QfDunpIsXjGyE+gIgO0X0zbIwAOgDO2T/ALApNe0/Tv2aPjp4T8RhWi8O6voL2OpuiEl7iNBvbA6sziFj/vNX0d47+GWk+LPiL4Q8ZXkgS48OSSuI/LDeeGHyAnsFbLD3pfjT8MtJ+J+kaRp+qSCJdN1WC/B2bvMRD+8iPPR1JH1we1AHnuo6HoOmfsoai/xIvr/TE11W1bWpbLH2g3NzKJREoIILcpFg8YXB4rzv4xz+KBpfwi1K48O2Ph/RrPWrO30q3nmM+pGPYArTkARplQCUG4gnkjpX0h8ZvAFl8S/h3f8AhC8vZdPW52PFcxIGMMiMGVtvGRkcjIyO4ryvxD+zt4o8RaHoVvr3xl1q91LQ7mOSxnbTohBFGgAA8kH5pOP9Y7Me2OuQA+LsEJ/a++FimGMh7K8LjYPmOG6+tL8Xbe3H7Xnwlj8iLY1tfbl2DB/dSda6X4gfBW+8Qa14S1/RfiBq2ja34bieFdQnt0vZLhX+8W3kAMctyQQMjC8CnfEL4L3niDWPCGu6B481TQtZ8MQvBFfTW630k6MMMW8wgbyC3J3DnpxQByHxfh+JXgn4v6h8TPh/pdh4t0t9Ogsda0dWDXNssYLjao+ZcqwI25PzZKkYNd3+zN4s8I+L/h/PqfhGxuNNibUJpL3T5sZtbmQ75FUgAFSWyDgdeg6VDb/DPxroXjG68QeE/iMscN1YW1nPZazprXwmaFNoneQTIxkOWJIwDnnOBjX+HvhPR/hL4Q1u/wBT1pZ3u7ufV9Y1GWNYIzK/LFUBwiDsuSeepzQB5f8ABRpY/wBsf4s28WRbtbwSSKOm/wCTB+vJr6Rrxf8AZp8M3zXvir4oa1Zm1v8AxffG4tIpIyskVkvEW4HkFhhsduK9ooAKKKKACiiigAooooAKKKKACiiigAooooAKKKKAPGx/ye03/ZOB/wCnI17JXjY/5Pab/snA/wDTka9koAKKKKACiiigAooooAKKKKACiiigAooooAKKKKACiiigAooooAK8c/Y8/wCSMJ/2GNR/9KpK9jrxz9jz/kjCf9hjUf8A0qkoA9jooooAKKKKACiiigAooooAKKKKACiiigAooooAKKKKACiiigAooooAKKKKACiiigAooooAKKKKACvHPgf/AMln+Mn/AGGLL/0lFex1458D/wDks/xk/wCwxZf+kooA9jooooAKKKKACiiigAooooAKKKKACiiigAooooAKKKKACiiigAooooAKKKKACiiigAooooAKKKKACvG4/wDk9eb/ALJ0v/pxNeyV43H/AMnrzf8AZOl/9OJoA9kooooAKKKKACiiigAooooAKKKKACiiigCo2l6YzFm06zJJySYVyf0pP7J0v/oG2f8A34X/AAq5RQBT/snS/wDoG2f/AH4X/Cj+ydL/AOgbZ/8Afhf8KuUUAIqqqhVUKoGAAMACloooAKKKKACiiigAooooAKKKKACiiigArxz4xf8AJwnwV/6+9X/9IxXsdeOfGL/k4T4K/wDX3q//AKRigD2OiiigDxz4of8AJ0Hwc/64a5/6Sx17HXjnxQ/5Og+Dn/XDXP8A0ljr2OgAooooAKKKKACiiigAooooAKKKKACiiigAooooAKKKKACiiigAooooAKy/EXh3RfEUdrDrdhHfw2s63EcMpJj8xehZM7XxnIDAjOD1ArUooAKKKKACiiigAooooAKKKKACiiigAooooAKKKKACiiigDxsf8ntN/wBk4H/pyNeyV42P+T2m/wCycD/05GvZKACiiigAooooAKKKKACiiigAooooAKKKKACiiigAooooAKKKKACvHP2PP+SMJ/2GNR/9KpK9jrxz9jz/AJIwn/YY1H/0qkoA9jooooAKKKKACiiigAooooAKKKKACiiigAooooAKKKKACiiigAooooAKKKKACiiigAooooAKKKKACvHPgf8A8ln+Mn/YYsv/AElFex1458D/APks/wAZP+wxZf8ApKKAPY6KKKACiiigAooooAKKKKACiiigAooooAKKKKACiiigAooooAKKKKACiiigAooooAKKKKACiiigArxuP/k9eb/snS/+nE17JXjcf/J683/ZOl/9OJoA9kooooAKKKKACiiigAooooAKKKKACiiigAooooAKKKKACiiigAooooAKKKKACiiigAooooAKKKKACvHPjF/ycJ8Ff+vvV/8A0jFex1458Yv+ThPgr/196v8A+kYoA9jooooA8N+P19qHh/40/DDxfF4X8Sa9p+lRast2ui6c91JGZYY0TIHAyT3I4B9Kv/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5cHxKuv+GjD8Qv+FV/FD+yT4RGjeX/wjcnnef8Aa/Ozt3Y2be+c57d69A/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xb/8ACXb/AOLrz/4BfEu68CfD1dA1n4V/FGW7GoXdzutvDcjJtlmZ15LA5wwzx1r6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cB8N/iXdeHfiF8QNfvvhX8UXtPEWoW9zZrF4bkLqscOxt4LAA56YJ4r6i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15+nxLuh+0VJ8Qv+FV/FD+yW8JjRxH/wAI3J53ni7M2du7Gzb3znPbvX1HRQB45/wv60/6JN8W/wDwl2/+Lo/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3xb/8ACXb/AOLo/wCF/Wn/AESb4t/+Eu3/AMXXsdFAHjn/AAv60/6JN8W//CXb/wCLo/4X9af9Em+Lf/hLt/8AF17HRQB45/wv60/6JN8W/wDwl2/+Lo/4X9af9Em+Lf8A4S7f/F17HRQB45/wv60/6JN8W/8Awl2/+Lo/4X9af9Em+Lf/AIS7f/F17HRQB45/wv60/wCiTfFv/wAJdv8A4uuWvfF178RPj18MLzT/AAB470ez0W41F7y51jRHtolEtqVT58kdVxzjqPWvoyigAooooA//2Q=="/>
          <p:cNvSpPr>
            <a:spLocks noChangeAspect="1" noChangeArrowheads="1"/>
          </p:cNvSpPr>
          <p:nvPr/>
        </p:nvSpPr>
        <p:spPr bwMode="auto">
          <a:xfrm>
            <a:off x="609600" y="609600"/>
            <a:ext cx="304800" cy="3498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data:image/jpg;base64,%20/9j/4AAQSkZJRgABAQEAYABgAAD/2wBDAAUDBAQEAwUEBAQFBQUGBwwIBwcHBw8LCwkMEQ8SEhEPERETFhwXExQaFRERGCEYGh0dHx8fExciJCIeJBweHx7/2wBDAQUFBQcGBw4ICA4eFBEUHh4eHh4eHh4eHh4eHh4eHh4eHh4eHh4eHh4eHh4eHh4eHh4eHh4eHh4eHh4eHh4eHh7/wAARCAMbBM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W+JnxS8E/DibTofF2qTWUmpCU2ix2c05k8vbv/1atjG9evrXI/8ADTXwd/6GDUP/AAS3n/xqj4of8nQfBz/rhrn/AKSx17H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o/4aa+Dv8A0MGof+CW8/8AjVex0UAeNf8ADT3wZ83yv+EkvvM27tv9jXeceuPK6U7/AIaa+Dv/AEMGof8AglvP/jVIP+T2m/7JwP8A05GvZKAPHP8Ahpr4O/8AQwah/wCCW8/+NUf8NNfB3/oYNQ/8Et5/8ar2OigDxz/hpr4O/wDQwah/4Jbz/wCNUf8ADTXwd/6GDUP/AAS3n/xqvY2IUFmIAHJJ7Vkf8JT4Z27v+Ei0jHr9tj/xoA8z/wCGmvg7/wBDBqH/AIJbz/41R/w018Hf+hg1D/wS3n/xqvXbO7tbyITWdzDcRn+OJww/MVNQB45/w018Hf8AoYNQ/wDBLef/ABqj/hpr4O/9DBqH/glvP/jVexngVl6X4i0HVNUu9L0zV7K9vbJEe5hgmV2iDFgu7HTJVvyoA8w/4aa+Dv8A0MGof+CW8/8AjVH/AA018Hf+hg1D/wAEt5/8ar2OigDxz/hpr4O/9DBqH/glvP8A41R/w018Hf8AoYNQ/wDBLef/ABqvVtc1bTND0ubVNYvrewsYADLPO4REBIAyT7kVYs7m3vLSG7tZknt5kEkUiHKupGQQe4IoA8h/4aa+Dv8A0MGof+CW8/8AjVH/AA018Hf+hg1D/wAEt5/8ar2OigDxz/hpr4O/9DBqH/glvP8A41R/w018Hf8AoYNQ/wDBLef/ABqvY6KAPHP+Gmvg7/0MGof+CW8/+NUf8NNfB3/oYNQ/8Et5/wDGq9jooA8c/wCGmvg7/wBDBqH/AIJbz/41TY/2nvgzIu6PxJfOucZXRrsj/wBFV7LXjn7Hn/JGE/7DGo/+lUlAB/w018Hf+hg1D/wS3n/xqj/hpr4O/wDQwah/4Jbz/wCNV7HRQB45/wANNfB3/oYNQ/8ABLef/GqP+Gmvg7/0MGof+CW8/wDjVex0UAeOf8NNfB3/AKGDUP8AwS3n/wAao/4aa+Dv/Qwah/4Jbz/41XsdFAHjn/DTXwd/6GDUP/BLef8Axqj/AIaa+Dv/AEMGof8AglvP/jVex1U1HVNM03Z/aGo2lnv+758yx7vpk80AeT/8NNfB3/oYNQ/8Et5/8ao/4aa+Dv8A0MGof+CW8/8AjVemf8JR4Zxn/hItIx/1+x/41d0/UdP1FGk0++tbxEOGaCVZAp9Dg0AeTf8ADTXwd/6GDUP/AAS3n/xqj/hpr4O/9DBqH/glvP8A41XsdFAHjn/DTXwd/wChg1D/AMEt5/8AGqP+Gmvg7/0MGof+CW8/+NV6j4i1/RPDunyahrurWWm2salmluZljXA69etX7eaK4gjnhkWSKRQ6OpyGUjIIoA8f/wCGmvg7/wBDBqH/AIJbz/41R/w018Hf+hg1D/wS3n/xqvY6KAPHP+Gmvg7/ANDBqH/glvP/AI1R/wANNfB3/oYNQ/8ABLef/Gq9Qk8QaJH4ii8OvqtourywmaOyMo81ox1YL1xWnQB45/w018Hf+hg1D/wS3n/xqj/hpr4O/wDQwah/4Jbz/wCNV7HRQB45/wANNfB3/oYNQ/8ABLef/GqP+Gmvg7/0MGof+CW8/wDjVen6t4j0HSb60sNS1iytbu8lWG2gkmUSSu3QKvU5rUoA8c/4aa+Dv/Qwah/4Jbz/AONUf8NNfB3/AKGDUP8AwS3n/wAar2OigDxz/hpr4O/9DBqH/glvP/jVH/DTXwd/6GDUP/BLef8AxqvY6KAPHP8Ahpr4O/8AQwah/wCCW8/+NUf8NNfB3/oYNQ/8Et5/8ar2OigDxz/hpr4O/wDQwah/4Jbz/wCNU1f2nvgyzMq+JL5mQ4YDRrslT7/uq9lrxz4H/wDJZ/jJ/wBhiy/9JRQAf8NNfB3/AKGDUP8AwS3n/wAao/4aa+Dv/Qwah/4Jbz/41XsdFAHjn/DTXwd/6GDUP/BLef8Axqj/AIaa+Dv/AEMGof8AglvP/jVex0UAeOf8NNfB3/oYNQ/8Et5/8ao/4aa+Dv8A0MGof+CW8/8AjVex0UAeOf8ADTXwd/6GDUP/AAS3n/xqj/hpr4O/9DBqH/glvP8A41XsdFAHjn/DTXwd/wChg1D/AMEt5/8AGqP+Gmvg7/0MGof+CW8/+NV7HRQB45/w018Hf+hg1D/wS3n/AMao/wCGmvg7/wBDBqH/AIJbz/41XsdFAHjn/DTXwd/6GDUP/BLef/GqP+Gmvg7/ANDBqH/glvP/AI1XsdFAHjn/AA018Hf+hg1D/wAEt5/8ao/4aa+Dv/Qwah/4Jbz/AONV7HRQB45/w018Hf8AoYNQ/wDBLef/ABqj/hpr4O/9DBqH/glvP/jVex0UAeOf8NNfB3/oYNQ/8Et5/wDGqP8Ahpr4O/8AQwah/wCCW8/+NV7HRQB45/w018Hf+hg1D/wS3n/xqj/hpr4O/wDQwah/4Jbz/wCNV7HRQB45/wANNfB3/oYNQ/8ABLef/GqP+Gmvg7/0MGof+CW8/wDjVex0UAeOf8NNfB3/AKGDUP8AwS3n/wAao/4aa+Dv/Qwah/4Jbz/41XsdFAHjn/DTXwd/6GDUP/BLef8Axqj/AIaa+Dv/AEMGof8AglvP/jVex0UAeOf8NNfB3/oYNQ/8Et5/8apv/DT3wZ83yv8AhJL7zNu7b/Y13nHrjyuley143H/yevN/2Tpf/TiaAF/4aa+Dv/Qwah/4Jbz/AONUf8NNfB3/AKGDUP8AwS3n/wAar2OigDxz/hpr4O/9DBqH/glvP/jVH/DTXwd/6GDUP/BLef8AxqvY6KAPHP8Ahpr4O/8AQwah/wCCW8/+NUf8NNfB3/oYNQ/8Et5/8ar2OigDxz/hpr4O/wDQwah/4Jbz/wCNUf8ADTXwd/6GDUP/AAS3n/xqvY6KAPHP+Gmvg7/0MGof+CW8/wDjVH/DTXwd/wChg1D/AMEt5/8AGq9jooA8c/4aa+Dv/Qwah/4Jbz/41R/w018Hf+hg1D/wS3n/AMar2OigDxz/AIaa+Dv/AEMGof8AglvP/jVH/DTXwd/6GDUP/BLef/Gq9jooA8c/4aa+Dv8A0MGof+CW8/8AjVH/AA018Hf+hg1D/wAEt5/8ar2OigDxz/hpr4O/9DBqH/glvP8A41R/w018Hf8AoYNQ/wDBLef/ABqvY6KAPHP+Gmvg7/0MGof+CW8/+NUf8NNfB3/oYNQ/8Et5/wDGq9jooA8c/wCGmvg7/wBDBqH/AIJbz/41R/w018Hf+hg1D/wS3n/xqvY6KAPHP+Gmvg7/ANDBqH/glvP/AI1R/wANNfB3/oYNQ/8ABLef/Gq9jooA8c/4aa+Dv/Qwah/4Jbz/AONUf8NNfB3/AKGDUP8AwS3n/wAar2OigDxz/hpr4O/9DBqH/glvP/jVH/DTXwd/6GDUP/BLef8AxqvY6KAPHP8Ahpr4O/8AQwah/wCCW8/+NVq+D/j18MPFniix8NaHrl1Nql+XW2hk025iDlELt8zoFGFUnk16dXjnxi/5OE+Cv/X3q/8A6RigD2OiiigDxz4of8nQfBz/AK4a5/6Sx17HXjnxQ/5Og+Dn/XDXP/SWOvY6ACiiigAooooAKKKKACiiigAooooAKKKKACiiigAooooAKKKKACiiigAooooAKKKKACiiigAooooAKKKKACiiigAooooAKKKKACiiigDxsf8AJ7Tf9k4H/pyNeyV42P8Ak9pv+ycD/wBORr2SgAooooARlVlKsAQRggjgivkuz8EeD739ujWNGuvDOlS6aNDW5FobZfJEuxBvCdAfwr61r5P13w1Z+K/25Nd0m9vNStI38OqRLY3klvIp8tQPmQgkc9Dwe9AFO4tbPwB+2f4e8O/DO8lhsNSjH9t6RbuXt7cHJb5ckLwA2P4evevpvxz4y0Hwbp8F1rVxIJLqUQWdrBGZbi6lIzsjjXlj+g7kV84fsxNa/Cn4va58K/GWn2aa5eytcaRrroPN1CJukZc8nIGQM9Qw54rofjnqEEH7VHgC01TxFe6DZzaTcR2t1CyKFuXcgDLgqNwAXp6DvQB6h4G+K3hLxp4h1DwnFHqWma7aITPpeq2pt5zHgZZRkhl5HIPfPSvNf2ddOsNI/aQ+M2n6baQ2dpFLYbIol2quUcnA9ySfxrqZ/ht4V0j4v+GPGWueKdd1LxRI0lnpwnkjxKohkLBlRB8oUsS3YleeRXOfBaWGD9pb44TXDBYY2sGkJ7KInz+lAHXav8evA+njULpLfXr/AEjTbr7JfavZ6e0lnby5wys+QTg9SARyOeaz/wBo74wQ+CfhQ2teHIbvULvVbUHT7uCBmggVx8szvjC4zwDyT2ryZUuNd/Zs8cXvw/tLLwl8Ptl7PFFMrXd9qbAfOzM7bYEO0AABmGOCK0fidLLN+wBpUkzFnNhaAk9eHAH6UAei+LviN8NdQ+Dfm/EOLUZNJuII454rvTpke6kVUclRgfxYwxIBPeuj174keA/hv4Q0KbUBd6XoU9pEtgyWjvFGm0bIyRnadvQH0rl/2k4Ypv2R9Z80ZKaRaOD3BDxEV0XiPwZbfED9ndPCc+zde6JD9nkPSOdY1aJ/wcL+GaAOj13x1omieCU8YanHfwaSyh3Y2zF40PRmQcgdPzFVPEHxK8OaLpuk3FympS3usLu07S4LRnvbgAZJEXVQByS2AO5zXg3wX8Z3XxS8L+EPhZqSzjU9Bui3imOWNv8Aj2smHkozHgmSTylYZz8j56itjxTdRTftpNpGoeKdR0CS58NxQ6XJA0aiSQuWaMGRSMnB6ckgCgD134a/FHwr4+utQ0/R5Ly11TTX23unX9uYLmHnGWQ9voa7evJPDvw88J+GPjbD4jn8RazqXi/VLCZStzIhV4E2AsyooC4+UA8ZOa9boAKKKKACvHP2PP8AkjCf9hjUf/SqSvY68c/Y8/5Iwn/YY1H/ANKpKAPY6KKKACiiigAooooAK4Dxx8LfD3jbx5pviDxTZ22qWOm2MkFvYzqSnnO4JkI6H5RgA139FAHyZ4U+Hvgab9s/xb4dl8KaS+kQaJDNFZtbgxJIyxEsF6AnJ/OvXdN0nwL8DpNWurFPsVp4hu4jY6RZQtLNJcLHhkhjHJyBu7Ac5IFcV4O/5Pw8aH/qX4P/AEGGovjZfRRftbeArPU/EeoaBZzaJcRWV3AyKq3UjupUlwV+YBV6ZzsoA9U8BfFjwr4w8R3vhm2Go6Xr9kC8umapbG3uCgx86jJDDkdD79Oag8XfGDwr4f1LUdPS21nWptKjEmqf2TZG4WxU/wDPVsgA452jJx2rn734ceGdF+K2heNNU8T63qfi2SKaz00XEiYlCwysQVRB8qqWOfp7VzX7E1/petfDHxHo96IZNY/tm8OswscvIZT95s8kEbhz6GgCL9q2/wDB3j79mO/8Z6ObXVYk8prK82ndEfNAYDPKnkgium0X49/DnS5PDvhq4v71jcxw2iajHaM1iJ9oHl+d0JB4OMgZ5Nch8fNP8G6L+yl4u0LwNarb6Vp18IHVCzJ5/nIZArEnOCcfpTf2tLGzsf2UdFWztILZbS409rcRIFER24yuOnU0AeseM/jH4A8I+KrXwzrmsG31G4cKwMLCOEFc73kOFC8joTyRxVbwL8bPAvjHxnJ4S0ufUbfVBEZoEvrJ7cXUYyd8W7kjAJ5A4rz79pK1trv4y/A+K6t4Z45dWl8xZEDB/wDUHkHryKt/FqOOH9rj4UyxIqSSWd6jsowWUAYB9uT+dAHVWviH4T6t8f4rK0g+1ePLexlja5W3kURRJ95SzYB68EA9+a3/ABj8TfD3hvW20JbfVdb1iOD7TPYaRaG5mgixw8nICg44BOT2Brz3WbeGL9tzQJo1w8vha43/AIPxVD9lXWrS4+JXxY0vUZYx4jPiB55FYne1uPkUDPJCkHjtketAHqHhv4reBNe+H9146stciTQ7IH7ZLMpRrZgBlHXqG+YcDOcjGayNH+N/g++1zRtKurPXtIOu4/sm51GwMUF7kgLsbJ+9kEZA4Irjvilb/BjwN8J/HmkyeH3udKF5BLqlhZzOnnXspV4oxJn5CNsbED7qkHBziuJ+Ndn40t0+Eup+IrrS9PiHiS0jsdE06DK2SBfk3TsS0jhQAcYXPbgGgDrv2kNK02H43fCTVorKFL+fXRHLcBfndABhSfSvoevBf2lv+SsfB3/sYT/6CK96oAKKKKACiiigAooooAK8c+B//JZ/jJ/2GLL/ANJRXsdeOfA//ks/xk/7DFl/6SigD2OiiigAooooAKKKKACiiigAooooAKKKKACiiigAooooAKKKKACiiigAooooAKKKKACiiigAooooAK8bj/5PXm/7J0v/AKcTXsleNx/8nrzf9k6X/wBOJoA9kooooAKKKKACiiigAooooAKKKKACiiigAooooAKKKKACiiigAooooAKKKKACiiigAooooAKKKKACvHPjF/ycJ8Ff+vvV/wD0jFex1458Yv8Ak4T4K/8AX3q//pGKAPY6KKKAPHPih/ydB8HP+uGuf+ksdex1458UP+ToPg5/1w1z/wBJY69joAKKKKACiiigAooooAKKKKACo7qFbi2lt5GkVJUKMY5GjcAjHDKQVPuCCO1SUUAfLPgTw7qGsftKeOvBl74++IB0TSbaKayt08T3amMybSQW37mAyQMn65r0+D4f3egfEjw5qGg+OvFl9HDJK2qaTqniGa5iktmikVZhHIxJKy+X7c+orzXwtod3rn7YPxKhs/E2saC0dlasZNOMIaQbV4bzY3GPoBXqXg/wTq3hH4naz4n1jxZqGuaXeaRDbrc6pLEHt3SViYxsVV2kNnIUck0AdzceJvDttf3Fhca9pkV3bW5up4XukDxQggGRgTkKCRyeOaXwz4k8P+J7Fr7w5rmnaxao5jaayuUmRW9CVJGa+bdO+HHgq8/bP1zSJ9Atjpi+H49QeyGRBNOZVy0idH55weCRkjNbfwH0uy8NftR/E/w9odvHY6V9ktrlLSIbYo3OM7VHAHJ/OgD2zxB448G+HtRj07XvFeiaXeSgGOC7vo4pGBOBhWIPJq5rJ07VdAv7NtUWC3uLV4pLiCcK0SupG9W/hIzkH2r5h+DWpeGtN0H4u6D8Ufs6a9Jf3EupC9XdJdQMn7sqcZbnG0DoSCOa1P2d/hXpLfsyaifEvhS0gv8AV4LmZjcWxErxgyG3d1Pdd25emBg0Aey/CPTvDXg74XWNlpfiz+2tGtTMy6rdXiSB/wB45fMg+XCtuX2xWtcePPBFumnPceL9BiXUwGsC9/EBdAnAMfPzDPHFfPXgPRNI1r/gn8n9rafBefY9J1G6tvNXPlSrLPtdfRh2NYk/w78HSfsOyeJ5tEgn1xtIF5/aE2XuEdZDtCueUQDgIuF9qAPr66ube1tZLq5niggjUu8sjBVVR3JPAFY3hjxp4Q8UTTQ+G/FGjaxLAAZUsr2OZkB9QpOK+ePiLq2p6poHwO8MSzWEllrPlveQ6gW+zXTRwDy0mA5Zd2OOhOM11GrfCTxLP8XPDXxHn1Pwr4bl0uSO3uV0yKRDfRs23y3JABJDBBx6c8DAB7D4o8YeFPCwhPiXxJpGjednyvt14kO/HXG4jNXDrejLoy60dWsRpjR+aLwzr5JTGd2/OMY75r5w+Dlv4g8ea78SdZaz8H6tdSeIbnTJxrEckk0VogURwLhSBFjOBxkgk5NZmvfB6PwL+zZ4/wBD8RanpuvtYxPqWlwIrf8AEsdlIygYllzjg57H1NAH0rZ+MvCV5qdtpdp4m0e4vrq3F1b20d7G0ksJGRIqg5K47jiuY+DXh3w14TsfEK6L4zuPEMU+qST3cl1fJP8AZJSBmLK/dwMHB55rj/gX8G/hzN8PPCviO78OxXmrS6Svn3M8rs0wkUbg4ztYY4AI4HFcx+zL4V0O9+FvxG8M6nptte6XD4hvY1t5E/d4VRtwPbjHpgGgD3W++IPgSx0qHVr3xl4ftrCeZ4IrmXUIlikkQkMisWwSCCCO2K6KOaGS3W4jlR4WQOsisCpUjIIPpivkf9n34aeCtc/ZU1jWdW0O3vtSmttSVLm4zI1sI2k2eTn/AFWCN3y4ySc5q3YnxPq//BPG1GiSXEt8tkySCJjva1ju2Eij28pSMegxQB9HaT498EatqkmlaX4v0K9v4s+ZbQX8TyLg4OVBzwa6GN0kQPG6up6MpyDXx/8AGf8A4Qnx38FPhpo/g6wtNR1uSW0jsrO2g3SRRhQJ1cAZVc9ScAnn3r6w8MaNp/h7QbPR9Ksbexs7WMJHBAuI09Qo9M5oA0qKKKACiiigAooooAKKKKACiiigDxsf8ntN/wBk4H/pyNeyV42P+T2m/wCycD/05GvZKACiiigBHUsjKrMhIIDDGR7jPFeRW3wHsLf4iv8AEKP4h+Of+EkkTy5LszWRDptC7DH9l2bcAcbffrzXr1FAHnvxi+EPhX4pW+m/2/JqNne6bL5lpqGnSpFcx+oDFWGCQD06gEYqj45+CXhrxx4FtvC/i7WNd1qSzcvaatcyw/boc443pGqsMDB3KSe5zzXqFFAHmPwm+Cnhv4e6lLq8Oqa3rurtb/ZYb7VroTSW0H/PKIYAVc89P04pPCHwY0zw3481XxnD4w8V3+oawNuqR3klq0N4uMBWVLdSoHbYVx06ZFen0UAeFaf+y74BtNM1TRTrXi+fQ75ndNJfViLS2kbpIkaqAzrgYL7ugzk810Nl8B/BVv8ACm9+HclxrN1YXoTzrye73XRKH5MNt2gL0C7do54r1SigDyO9+Anh68+Hk/gmbxV4vayvJEfULqS9ilur0IFEaSSSRNhECKFVAoGO9d/4C8Nx+EfCtj4dh1bUtUt7GMQwTag0bTCNRhUJjRAQAMAkZ9Sa3aKAOR8GfD3w94T8W+KPE2kwut74kuUuLvdjahVcYTA4BYs5znJY+1Yvxr+DPg/4r29mdeF5Z39kc21/YyBJ4xnJXLAgrn1HHYivSKKAPP8A4S/Cfw/8OmvLuzvtW1nVr1VS41PVbnz7h41+7GDgAKPQCvQKKKACiiigArxz9jz/AJIwn/YY1H/0qkr2OvHP2PP+SMJ/2GNR/wDSqSgD2OiiigAooooAKKKKACmTo0kLxpK8LMpAkQDchI6jIIyPcEe1PooA8j0f4E6bpfxHn+IVv498at4huRsuZ5JrIrNHkZjZPs20L8oGABjHGK3/AIz/AAn8JfFfQoNN8TQ3CS2jl7O9tXCT25ON20kEEHAyCCDgHqAR3tFAHmXwk+Cvhr4d6nJrEGpa3r2rmD7LFe6vd+c9vBx+7jAAVV49M9s44rn/ABX+zV4L1nxteeK9M1rxL4Zu9Qz9ui0a9EEdxu+/n5SRu7gHB64zXttFAHmfi74K+F9f+HFj8PLfUtb0Lw5aAZtdMmiU3GDkeY8sbs3PPUZPXPFVfGvwR0/xj4L0/wAIa9468ZXGlWO0qiy2aPKVzsLsLbLbQcDoOATk816tRQB5L4k+B1n4i17QNe1f4heN7jUfDx3aZOJLFDC2VJJC2oDE7VzuBzirnib4O2viDx7pfjW88deL49W0ldtj5MlmscIIAYBDbkHdjJznrxgYA9OooA8xvvg5YXnxTg+JD+NPFia3AgiiCSWghWHvFsNv90855zz16Vm/Er9nzwf4z8aJ4yg1TXvDOu4xNd6LdCFpuMbjlThscZXGe+a9gooA81uPgj4Fm+E138Nvs14mlXknnz3IuCbuS43BvPaQg7pMgdRjAxjHFcpqH7MHgvUdK0y21LxT44vL7TJVa01KfWS9xBGBxDGCpSNOAflUNkDntXutFAHlXjT4HaB4mu9BmbxN4o0uLw/tbTLexuIAkMg5MpMkLu7seSWY5/E16haRPBaxQyXEty6IFaaUKHkI/iO0Bcn2AHtUtFABRRRQAUUUUAFFFFABXjnwP/5LP8ZP+wxZf+kor2OvHPgf/wAln+Mn/YYsv/SUUAex0UUUAFFFFABRRRQAUUUUAFFFFABRRRQAUUUUAFFFFABRRRQAUUUUAFFFFABRRRQAUUUUAFFFFABXjcf/ACevN/2Tpf8A04mvZK8bj/5PXm/7J0v/AKcTQB7JRRRQAUUUUAFFFFABRRRQAUUUUAFFFFABRRRQAUUUUAFFFFABRRRQAUUUUAFFFFABRRRQAUUUUAFeOfGL/k4T4K/9fer/APpGK9jrxz4xf8nCfBX/AK+9X/8ASMUAex0UUUAeOfFD/k6D4Of9cNc/9JY69jrxz4of8nQfBz/rhrn/AKSx17HQAUUUUAFFFFABRRRQAUUUUAFRXn2j7JN9j8r7T5beT5udm/Hy7sc4zjOKlooA+f8AQfhX8XNF+KmvfEK08U+EDfa3GsdxbPYzmJFXG0Kd2eMde9dHfeCPil4m8RaKfGXinw8fDlhex3lzp2m2cqNdvGd0auzk5UOEJXocV67RQB4xpPw4+IVn8er/AOJkuteG5Yb21GntZCCYGO2DArhs/f8Alye3JqHwv4D8aeEfi14l+KOua54bew1O2A1CCK3mDQW8Q3AxknlsLznrzXttR3MMNzby29xGksMqFJEcZVlIwQR3BFAHyj8JfCfxS8R6VqHjDwT8QPD50rWdUnvIBqunrc3IBchTIwB2tgD5f4eK7/wbqnxY1yHxz4B1bWvDF/rNjbwJb6xbwuII/PWRXjdV/wCWqBQ2P9tc1ozfs1/Cw3011Z2GraYszFngsNVngi56gKrYA9hXpXhDwxoPhHRU0fw7psGn2aMW2Rjl2PVmJ5Zj3J5oA8f8M/CX4haH8AL34Ux+IPDsqzRS2sN6YJgyQTGQyZGeWBcbe2M57VI/wq+ILfs+r8KBrfhkL5H2Nr37PNk2+S33c/fzgZ6Yr3SigDwnxd8C9S8Z/B7RfCfiHWbG117w+V/srVNPjdVXaoA3KxzzgZweCARVz4ffDH4kf2xpNz8TviBF4hsdEcTWNlbQFFlnAIWWdiMuVzke/PUV7VRQB89eJPgT4x0f4p6l46+E3jaDw6dYdpNRsbqEyQvITkkAcEbiW55BJxxW5rfwl8VXHwm1nwvb+J7G+1/xK5OvaxqMLkuCgULEqfdVQAFB4AJPU17TRQBw3wx8P+MvCvw2t/Dmo32h3uoadbi3sZ4opUidVGFMqk5z67a4X4V/C74leBdA8W6dH4j8N302vXEt5HNJbzDyJ5AAxxnlccgeoFe50UAeHfDn4X/ETwZ8G9S+Htvrnhm5M6zJbXj28wKLOX80sueSNw2/rXHeMPDutfDH9mIfDPW/FGnRXOoXUemaHeWQeEvJLM0jLOz8KmCQWH8Oe+K+oq57x/4K8M+PNBbQ/FWlQ6jZFt6q+Q0b4IDIw5VsE8j1oA8Wj8HfHvwrojXtv8R/AsdtZ2o/eyaQsS+Wq8bnAAAwOtew/CTxBqXin4b6F4g1e1jtr+9tRJPHGCE3ZI3Lnnacbh7EVxui/s6/DHTLuGY2OqX8ULbktb7U5p7fPqY2bafxFesxokcaxxqqIoCqqjAAHQAUAOooooAKKKKACiiigAooooAKKKKAPGx/ye03/ZOB/wCnI17JXjY/5Pab/snA/wDTka9koAKKKKAPDW+PWuP4X1DxZZ/CPxDP4eslllN+13DGJIoyd0iq3zFcKT9Omaitfj7r9z4Ih8a2/wAIPEM2gTRmYXUV7A+IwSC5UfNgYPau0+OFhZ6X+zx4x03TraK1s7bw5dxQQxrhY0EDAKB2AFZH7KyW8n7M/hOO7RHt20+QSq4ypXzZM5HpigD1SwuFu7G3ulUqs0SyAHqAwz/Wpq+Yn+LuseKvD2r674U+Ifh/wpbafNNb6RpElis73aQ8ZlZhld+PlCDgEdTW9pPx81K6+BmkeKpPDqr4q1XUho1rYOGSF7stjec/MI+QT3oA9/ryrwz8VtS1b47Xnw0vPCc2krbaW+oC5uJ1Z5l3oqFVXgKQzdTnIrG1bUPjb4O8beEluLmLxpo2szi21eO30xYBpjFlzIjpzsAY435+4cnJFcj4uk8VD9tm6g8HwWDanceD0i+0XzHybSMzZaUoOZCMABQRksMnGaAPpyivCPhH41+Jkvjzxt8M/FV/o+qeINHto7vTdQ+zeTDKj7QN6JjjLL0wevXg1znw38b/AB4+I1h4us9L1Dw1pVzo+py2/wBva18xdyZAgijPYkZMjljzjFAH0jqs9xa6Xd3Nratd3EMLyRQKcGVgpIQE9CTx+Nc/8LNf17xN4MttX8S+G5fDupSySK9jI25kVXIU59wAfxrzz4UfEjxt40+Ad34lt4NHHinTpLiCfz43+zyNDnJ2oQcsB0HGT+FU/A/xov7X9llfir4vRL7Ud86CC3jEYlk+0tFFGMDgfdBPoCeTQB7xRXgnjHVPj74V0bQ/FkM1n4lmurqNdU8OWemAR2scg/5ZyD96dhwCSTknPA4rofG3iD4hah8WLbwboPm+GtAh0s6hfeIXsFnXfyBCrSfuxjHOcn6UAep6hNJb2U08NtJdSRoWSFCA0h7KCeOa89+BvxMvPiP/AMJM15oB0RtF1Q6f5DzCSTKopbcRxncSOKxv2aviJrnjM+KtG8QalperXXh/Ufsseo2ChUvIyCQ+FJXt/DxWN+yN/wAhf4qf9jhcf+gigD3uiiigArxz9jz/AJIwn/YY1H/0qkr2OvHP2PP+SMJ/2GNR/wDSqSgD2OiiigAooooA84+OXxNuvhboQ8Qz+E7rWNHQolxc293GjQuzEKCjckdOR6iuXvvj7eaL4csvFPin4Y+JNJ8PXkaSLqEcsNwsaPjaXVTlc5GM039uf/k3HXP+vi1/9HLXnfjf4s2eu/B3Rfg54T0DVNS8Wa9oNvZxQ3tqbSJU8kBpA023dwrbSOCRkHjBAPqPwxrml+JdAste0S8jvNPvYhLBMnRlP8iDkEdiK0q8x+Fei/8ACmf2f7Ox8RXcczaHYzXN7JF90Es0jKvrjdtz3xmvItb+MnjS5+H8fxC0Tx94dS8bFzH4SSw83dAWwIzJjzDLjkkYHXGKAPquivFdZ+Muo3vhbwHb+GNKgj8V+N1H2S3vs+VZKq5llkAwWCgHC8ZxWH8QfE3xa+HPjfwLpV94u0/X9M8Tazb2M8smlxwTQHzE8xV2fKVdWOCRkY60AfQ1FeP6X428W2/7TE3w31C+s7zSH0Y6pBItsI5ky5UIxBwcYPOB2qXwl4x8YN8f/EPw+1a6sL2ws9ITULOVLfypMu+ArkEg45HAoA6nw14m8Taj8RvEHh/UfCM+naNp8cbWWqPJlbwnqAO2K7KvEvhj46+ImufF3x/4P1x9EEmh2kJ09Le3dYd7lsOxJ3kYxkZ7cYrh/Dfjr9orxxqHjfRPDk3ha0vvD+q/ZjcPDiL5SVMMQYMecFyz5PIAxQB9S0V4FrnxW1DVvG2seDbXxvo3gx/D0MEd/fS2y3D3V5IhZkiV/lEaEEMSNxPTFU/hV8XPiD4p8HeMbHydFn8ReGXYxanLbypZ6jAu7MgUEEMdmRj5TkceoB9E0V8veGvHHx68ZfAgePdK1Lw/pLWMM1y/m2yyyaisZJbAxthUKCAMFjjqKnm+IHxx8U/BUfFDQpvDvh2zsbE3T2TQm6k1BY/9a+4jES8NhRk46sOwB9NUV4p4k+N39n/B3wV4oWKwttY8XvbW1ss7sba1kkH7yWTHzFE9BzyB6muRf4veKPCvxO8N6W/jDTfiBoOuSC3uWtNPEMunSZUbsxjBUlhgNk4U/WgD6Zor50h8dfG7Ufjrr/w6s28KxC305Z4roROYrRGYYlKk75Hwdu3IXPPtWj8H/GXxM17VvHvw38Qa1pY8U6A8YtNZSwBiaOQ8MYQVBIAOOnJGc45APcLHUbG+luorO6ine0mMFwEbPlyAAlT74I/OrVfLn7Hd14wt/BfinxFqGvx6jp9rq+oTXtu1oWurudUBLCUtxkjpt/GtjwJ47+IPjnwVZ+NPC/jjSNRu3uojqfhuHT4ybGBpQrKp/wBbvVcnc+VbBx2wAfRdFFFABRRRQAV458D/APks/wAZP+wxZf8ApKK9jrxz4H/8ln+Mn/YYsv8A0lFAHsdFFFABRRRQA2aRYoXlf7qKWP0FeGT/AB716PwfdeMf+FReIB4ftkaQ3j3sKb4w2N6qfmI/Cvc5USWNo5FDI4Ksp6EHqK8z/aRtbey/Z18XWlpCkFvFpbJHGgwqqCMACgDl5vj54gh8FW/jR/hB4hPh+eBbgXkd9A4WJsYdlHIGD1xx3r3VTuUN6jNeafAaCwuv2bPCltqkUU1hL4eiS5jlGUeIxYYMO4IzmuV8HeJfib8WvDmpeMfB3iOw8L6QtxNBolo+nJcPdrGceZOz8ruIICpjHfPWgD13xtrN34f8MXusWWjz6xNbRmQWkMiozgDJ+ZuBgA1z/wADPHknxJ+HNn4uk09dP+1SyqsCvv2qrlRk+vFcj8JfihcfEn4XeK49Z0+PTvEWhpc2OqW8RJj3hHAZc84ODxzgiuL+Afjiz+HP7GEHi68hNx9jafyYA23zZWmKque3JyfYGgD6bor5X8dfGLxr4PsdK8VWPjnw/wCMFmuETUvDtnp+3ykcFiYpFy+FAxlz1I+ldB8SfiV8WdP+MPhHwz4at/D76d4lhlmsI5Y3DhfLPzXBJ42ZDkJgnBX6gH0RRXgd5rfx80Lw/oXh3VY7C/8AEOta69q+s2NiZoLGzwMSugAUNnd97jHWpfAHxE8Uw/HnWfhbqnibSfFUSac15Y30cUcUsUi43QyrF8uRnngGgD3eivm7wt45+OPir4o+NfAlpd+FbKXSDEpv/sztFZq2/DJGTuld8D7zYXaeDmt/4IfFbXZ/Cvj1fiVLbSal4GvJ4r+6tIdqzRIrNuCgYz8jYxjIxxQB7lRXz7deI/jbrnwqHxR8PXdpbyTKt5YeF4tOW48203cB5T85kZPm+TA7AVr/ABA+LmqaTp3grRW/s/w14j8TW/n3c2pIzRaZGqgyNs/ifccKrED1zjFAHtdFfOngL4s+JrP44WngPVPENl430PVoy1lq9nZCB7WQKW8uXYAh+6ffkdOlfQ16tw9nOlpKkNw0bCKR03Kj44JHcA44oA868Y/EXWl8Zah4L8B+HYNd1vTLBb6/NzdeRBAG/wBXFnBLSP1HYDkmtX4M+N7zx94QOsaj4bv/AA9ew3T2txZ3akEOmMspIGV56+xrwj4S6d8QW/ah+JsEfirSBqMSWB1C5bSiUnTy0KrGnmfu8Lxkls4zXo1p4y8XfEj4h+KPDfgfXLTw7o/hh1tbnUjaJcz3N22coqv8qxrggnGcj3zQB7NRXhPw0+JnjzUde8UfDLX4dGHjrQ4/NtL143W0v4iRiQopBBwRkA459q5P4VeOP2hfiRoMWsaPN4atbaz1xoLwzRANcwhxvRBg7VQcZPzEknNAH1FRQM4GeveigAooooAK8bj/AOT15v8AsnS/+nE17JXjcf8AyevN/wBk6X/04mgD2SiiigAooooAKKKKACiiigAooooAKKKKACiiigAooooAKKKKACiiigAooooAKKKKACiiigAooooAK8c+MX/JwnwV/wCvvV//AEjFex1458Yv+ThPgr/196v/AOkYoA9jooooA8c+KH/J0Hwc/wCuGuf+ksdex1458UP+ToPg5/1w1z/0ljr2OgAooooAKKKKACiiigAooooA4T4hfF7wD8P76Oz8X6pe6W8uPKkbSbuSKQ4zhZEiKMfUAkjvVTSfjh8LdS1ODTU8VxWd3c7fIi1G0nsjLu+7t89EDZ7YrzD9vtlTwd4Nd2CqviOIkk4AGxuazP20vEvg3xd4G0/wXoElt4l8Xz3kTWNvp5E8sAx8xJXO0EEDHf8ACgD6ooritM1WP4ffBmx1PxreGL+xtJi/tCYkuxdUAIHdmLYA9SRXA+L/AI4eJ/BdnpfiTxb8OjYeFL+dYmuYdUSa8sw/3DNCFwMgZwrnHQ88UAe50V5542+J1vpmr6P4b8K6Y3ibxHrVv9qs7SKYRRJb4z58spzsj9OCT2FYGhfFrxQfi7Z/DPxN4Gh0rU7m2mukuodS8+2kiVcqUbywxyQQQQCPegD2KivNfh98TrvxT448W+DZ/DZ07VPDiRly12skc7Pu27WAyB8o5Izz0pvw/wDildeKL7xnpsnhK9t9S8Kzrby2kU6SNcuQ2BGTgc7eCSBzzigDe+G3xC8P+P01htBF4BpF+9hc/aYPLzIvUrzyPyPtXXV5N8LfixJ4w8H+KPEFj4IvoJtH1aWy/s2GSNrmd1VCxbJVA2WIPzEfL1rjPCX7R3iXxZZW154e+EWt38H9rGxvZIpSy2sZI2scJy/JLL0XAy3NAH0ZRXk+tfFLxHfXWur8PPBsHiK00GR4Lu6utTW0SedBl4rcbWMhXuTtGeASaw5P2jNOuPgxN8RdF8KanqItJGt9QtBLGgsZgVAErk/dJdcFQTg5IFAHulFfPvij9oXxDovhLS/HI+FupyeD7hYPtWpSXaxOhkAyY4iu9kydodggY4xwQas+MPj9rWg21h4oX4Z6rL4Eu54oV1ma4WGZg/3ZBbkbghyMFiufxGQD3miuI8e/ECLQbrSNG0XTW1vxDrStJp9isywr5SgFppHb7kagjJwT2AJrk/DHxo1BviFqHw98YeEW0rxJFatdafFY3q3UOooFyBHIwTDHnhgOhyRigD2OivAvDvx/8SeKrnxHpXhf4U6te63o14YGs5rtIkjVeGM0uCiPuDAIpYnGela/hz4w6z41+CGpeMfCXhbGvWMk1pdafd3IRLSaNdzMWIBZQCDgAEnjjmgD2YUV84/s/wDxI1jQv2dF8XeLdGmfS7W3ub1tRW7jeS9me5clBH1QlmPXArvdK+IHjZdc8M2mv+B7C00/xDJiC+s9WNwtuPLZwsgMa/OQBjGV6/NxQB6jRRRQAUUUUAFFFFABRRRQAUUUUAeNj/k9pv8AsnA/9ORr2SvGx/ye03/ZOB/6cjXslABRRRQB5f8AtR+I9E0L4I+KbbVdTtrW51PSbm1sYJJAJLiVo9oVF6tgsM46Dk1g/sga7omufs+6JoOn6rbS6lY2UkN5ahx5tuWkkwXTqAeoPcV7dRQB8efBT4uWnwRi1L4V/FLR9StZtMupZNNu4bTzRcROxKgAckMeVYZHOCRiui+PsPjvxd8HtD+I1l4bubW/0PXP7XtNLaJluY7IEbTIgP3sKCw5wCfQ19PSRRSMrSRozL90soJH0p9AHg/hP9obT/iKmkaH4B0nVZfEV7JF9vE1mfI0qIMDLJK/3T8oYJjOWIzjpXNWXjPwof26ry4/4SDTxB/wjY0sTGYCM3YmU+SG6F+2M9eOvFfTUcUcefLjRNxydq4yafQB8t+B/iB4Ii/bD8b6xN4q0iLTZ9Eht4byS6VYJZEMZZVcnaxGD0PY0n7InjfwjY23xKuNQ8RabZI2vXGoD7ROsZNuScSjJ5XpyM9R619S0UAfK37KXjfwnpHwO8Xf2hr1hbyWl7e3MsUkwSQRuT5bBTydx4HqeOtct4P0yT4h/sL3HhbwtLHe+ItGu3vJNPjf9+ALqSQDYOcshYrx8xGBzX2lRQB83eB/2mbbxJ4RsdD0vw7rF58RZEFo2lraN5SzgbWmeTokQPzHPK8gjjNZPxT8VabZftG2fh/4vz6lceFLfSYpNLtIrSWS0vr3I3SSQxKfMO7ICkMFOOma+pEijR2kWNFdvvMFAJ+tOKqSCVBI6EjpQB8rfsx+MNHsvi/8TLWTRdU0Vby/+2C3ubH7Oun2yISXnzhYV9ic89OuNX9jnxV4evPFnxI0u21a1ku77xFPf2cYkGbi3IA8xB1YcckdMj1r6VAGScDJ60UAFFFFABXjn7Hn/JGE/wCwxqP/AKVSV7HXjn7Hn/JGE/7DGo/+lUlAHsdFFFABRRRQB89/t4eINEtfgjqHh6fVLRNYvZbeS2sfMBmkRZQSwTrtG0/N04x1rL8T+DtF+M3wB8Mat4F1q1k8X+F9Ptnsbm1mAlinSJS1vJ3QkrxnGGAPTOfpiigD5v8ABvxUsPjT8Gta8A6leRaR4/n06fT7iwul8pp5whBeMHAOSDlRypzxjBPO/Bn9ojS/Cvg2DwH468L69H4w0RRYxWVvYeZJesvCKoGNr4wOeCOQTmvrKmGKIyiUxoZAMB9oz+dAHyv8eL7xj4P8TfDD4za3ok1xHpcDwa5a2XS2EueMdjh8ZJwWQA4yKp/GT4neH/iN48+D0/hW21S50uLxVCz6jPZyQQeb5kQMKlwNzgcnHA4wTzj62ZVZSrAEEYII4NeFftFeGvG3iPxp4Dm8L+DJr+w8M6xHqdxOL22hWZQUJjjV3B3fKeoA6c0Ac78VfE2lfDX9r3SPGPixri00HUfDTWKXqW7yqkqyOSCEBY9V6D+IVB4H8eWWoftfapqraLr1raap4cghsml0+Uu6B8rM6KpaKNsHBk28cnGa+l7VjeWNvNd2TW8josjQTbWaJiMlSVJXI6ZBI9DU4VQxYKAzdSByaAPmf4W+PvB7ftW/Ee4bxBp0VtdWVvFb3ElwixTNAGMu1ycHaMk4PQH0o/ZK8X+Gb34nfFCyttatHuNV8Qy3mnx78G6hyx3x5+8MDJx0HNfTNFAHydf+OLj4D/tE+MH8aaLez+EfF9xHe2mo29vvEUgXB+uMsGUHcAFYDnn0qD4pWPiTwL4t8WTQ/wBg+ClsWtdMvNSj+zvfzsrBnQE52ZKqvdiT6V7LLHHKu2WNXX0YZFOAAAAAAHQCgD5Y+CHjPwpYfsYXtre+INOt7i20+8tJoZJgsizSK/lptPOWyMcc0nw88aeE7X9h28tLjxBp8d1Ho11p7wNMBILmRH2RbDzuOQQMcjnpX1RRQB8W3cuqXf7Mnwv8aeBlj1u+8CXyTalYwDzJIxj5w6jJGBtzxwr7ugzXrHg/9oLR/iLNpWi/D7QNTfW7uWNr/wC1WYEGlwBh5skkgO1uM7cfeJGcHiveqZFFFFny40TccnaoGTQB8z+CfGvhOX9tDxZcL4g04QT6PFYwStOojmnRgXjRs4Zhg8A9j6UnwN8XeGLz9rD4ktba9YSLqiW8WnsJhi7ePdvEZ6OR7Zr6cooA+Tf2W/HFv4Z8M+NfCP8AZ+oN4ltNU1K/lt5LJ/KtY1iLLJMxwApZNm0HcSemMkcV44s/hrquhaP8TvgtrjeH/iDNcQE+HdNkPmzTOwWRBbj5k25Y5UeWwB4O7Nfc5A9KZ5Ufm+b5aeZjG7aM4+tADLD7R9ht/tgUXPlL5wXpvx82PxzU1FFABRRRQAV458D/APks/wAZP+wxZf8ApKK9jrxz4H/8ln+Mn/YYsv8A0lFAHsdFFFABRRRQAV5B+134k0TRPgb4isNR1G2gvdSszDZWrSAS3DFlB2L1bGcnHQV6/RQB41+zjqmgeMP2c9I8O6bq9tcXUGhpYX8Mcn721doymHXO5eQ2DxnGRXBfsv8AjzS/hb4Y1X4W/E68h8N6xoFzLNbm8bZFd27nIaFjw53bsAckEYBw2PqKmSQwyMrSRI7L90soJH0oA+cfg/Zf8I94F+KHxH8SkaHp3ii7uLmxS+/cuINrrGzBsEFy3C9fzrz/AOHdo3jz9iO78J+FbmO68TaRO14+nRsGuPkmLrhOvzDJXjkjA5r7RooA+ZvBP7TWma74Xg0Oz8I6vN8RGQWcekrZ/u3uAMeYz/wRA8tuwVAPHGarfFzxl4c039q34Yf2t4h05ZNGtLmHV5g22O2lli2qHPRMnsTwCCcDmvp9YolkaRY0Dt1YKMn8afQB86/tc+LJ9H1jwLaareaha/D/AFK6Y67caeXBlQbSsbNH82wgkkLywBrhNE8WeENJ/av0TVPDfhPVdO0CTw8bXTkt9Ga3+1hiMSxoQp8sDJLvjABJ9/sRlVhhlBHoRRtG7dgZ9aAPl74D+N/CTftL/Fi8bxDpsVtftAbOWS4VUuFhEhkZGJwwUDJI7c9KwfhZc6L461T4/wDhXSNbsHv/ABPdTnSFaXb9qXbNh0/vKCQTjPBz0r7AooA+TvgZ+0LY+E/AVv8ADzxp4f16PxloQGnW2nQWTSSXuOIkX+6wGFO7AIAIJzgXPjxeePvBmtfD34yajoq6l/ZdtLBr1pbp/wAe6TNu255A2qdm7puXPevqLyo/N83y08zGN+3nH1p5AIIIyDQB438P/jNp3xN8TaZYfDzSb97CE+frd/eWXlxWybDtgU55lZip4yAAeuePYLmaG2t5Li4lSGGJC8kjsFVFAySSegA706KOOJNkUaovoowKdQB8tfBvx94Mf9rL4l3f/CS6atrrCWcWmztMFiu3RERljc8Md3AA69s074XavD8Ffjt458O+OpE0nR/FF6dT0nVrj93aSHczFN5+VThyDkjlR6ivqOmSxRTKFljSQA5AZQeaAPnfwNc6Zq3xz8ZfG6W6Ww8GWmmR6fa6ndExQ3ZXAeRC2N0eRgN3PAzUX7CHiLQ7rwDqmhQanbtqkWq3Ny1oWxL5TMNsgU8leRyOM8V9IDgYHAooAKKKKACiiigArxuP/k9eb/snS/8ApxNeyV43H/yevN/2Tpf/AE4mgD2SiiigAooooAKKKKACsHxz4y8MeCNGOr+KtZttLtN21GlJLStjO1EGWdsfwqCa3q+WfhZN/wALR/a/8Ya9ruLuy8GA2mj2z/NFC/mFBKB/e+R2zg8sDxtFAHsA+NXgGG9srbVrvVdBF8221n1nR7qxglbGcCWaNU6c8kV6KrBlDKQQRkEd6wPiL4X0nxl4K1Xw3rVrHcWd5bshDqDsbHyuvoynBB7EV82fsx/FrW9B+AmvrqWk6h4ll8IXZtlW2kXelvtYjcXI+RSrAYycYAHFAH1nRXzrc/tGeJf+Fc2fj+x+FGo3GgIqtqd298saQkttPkgrulUcfPhVycZ7177oGqWutaJY6vZMTbXsCTxEjnawBGfzoA5Px38W/AHgjxFbeHfEmty22q3MAuIbWHT7i5doyWAb91G3dG468Vz9t+0b8H7qaeG28SX00ttnz0j0K/ZosHB3AQ8fjXoVt4d0238XXvilY2bUryyhsndsELFE8jgLxkZMpzzg7V9K8P8AgET/AMNQfGTk/wCutf8A0GgD2T4eeOfC/wAQNCbXPCOp/wBo6eszQGX7PJFh1AJG2RVPcdq6OvINZ8WweEfif/wrzwL4dh1HxFrxk1m7W6u/strAuArMWVGbJ2DgKee9XPhx8WL7xRpviiG68G3tv4i8M3X2W80q1uI5jK/bypG2qR9cUAep0V84+Hf2kfEnibTzeeGvhFrWqLDq32K9EE24W0ZxtJIQ5kxnKjheMtyK7Z/iprmv+JfE2j/Drwraa4nhhvJ1G5vdR+ypJcc/uIcI+5htYEttAI680AesUV5N8K/jfp3jjRtV1qbwxrGhaXpEUhvr69aLyUkjALxjaxbcAc8qPz4rD8S/HLxPovhS38fS/Dhm8FzSKTOdTUX6QMcLM1vtwA3GAXzzzigD3WivmT4+fErxZeeJvhmvhXSI7jwvrOq2t1azi9RJNTcbHEeM/u0G/nd1Yeg5+jPD9zqV5o1tdavpo0y+kXMtoJ1l8o56b14PGOlAF+iiigAooooAKKKKACvHPjF/ycJ8Ff8Ar71f/wBIxXsdeOfGL/k4T4K/9fer/wDpGKAPY6KKKAPHPih/ydB8HP8Arhrn/pLHXsdeOfFD/k6D4Of9cNc/9JY69joAKKKKACiiigAooooAKKKKAPmj9v4wnwf4NjmMZVvEUW5XxgrsbOQeo9apfHXwXcfCrxdpfxz+G+mwR2tqiw69plpEqRS27YBdVUYAPGcdwp9a918V/DHwB4s1M6l4k8K6dqt2VC+ZcoXIA6Y5wK19H8L+H9H8PP4e07SreDSXV1a0AJjKsMMMHPBHagDxb9o/XbD4lfsn6vrvg+YalbvHBdSRxnLxokis6uo5BUZJHsTWRonij9nHXvhnF4mvLDTpZFiXzNHmlkluBc7cCJIix3MScKQMc9a9s8J/DXwH4Tu5rrw34W03S5Z4milNvHtDocZBHQ5wO1U9H+EPwz0jxGviLTfBWj22qJIZUuEg5Rz1ZR0B5PQUAeJ2fiWw8CftfRS+LoI9Csta8KWtnYGU/urRhtPk7+nDIy59x0zWrqPiPQ9f/bZ8Lx6LqdtqH2PQrmOd7dw6KxBIG4cE49Ole2+OPA3hHxvbQW/izw/Y6vHbsXh+0R5MZPXB6ivAr/8A4Rzwz+1N4VOg+H9Q0/w9o+lz6fNJaaHcCCKeQnau5Y/mySMtyOeTQBo/DPWNJ8O/tX/FePXdUstNN1b2k0BuZ1jDoASSC2BwGH50/wDZo8U+H9V+NnxYey1S3f8AtLU7eaxV22NcoEkBZFbBYfKTwOmD3r13xV8M/APivXINc8ReFNM1LUYQoS4niy2FOVB9ce9TQ/DzwRDe6nfR+GNNW71QMt7OIR5koZdrDd1AIJHGKAPJ/wBka5tH074pLBLGVXxnqEgCkYCNjafocH8qk/YYkjk+EOq+XIj/APFRXp+VgeDswa9F0v4R/DXS4b2HTfB2mWkd9F5N0sKFRMmQcNg88gVf8G/D3wT4Nuprrwt4bsNIlmTZK1shXeuc4IzigD5j/Z+vfhrY654r8C/Eqzt9K8Q2us3UySXtzJEtxE7E4yGC5A9eoNdR8TrnwVcfsr/EibwFottpugG4SOC5gXbHfuskKvKoPbcCgPfbmva/Gfwt+HvjLUk1LxN4T0zU7xFCCeWL5yvoSMZ/Grev/D/wXr2i2Wi6v4a0+702xGLW1ePEUQwOijjsKAPG/jtIn/DDSsZF+bRNLAO4cnfB09aZ+0vJH/wxnZs7pk2WlFCSOWzF0PrXq1z8JPhvdaPa6PceD9Ml060Z2gtXQmOMtjdhc4/hX8qLz4SfDa80q00m78H6ZPYWZY21vIhaOLdjOATjsPyoA8A+MepaH4b+LXww8TeN7CW58L3fh4WMtyGfbFIyqdxKnPGQTjsSa9Q8My/B0fEnQ7fwPpWmavr00Ulw97aTGVrK2CY3u5JxklVC9eT6V6BdeAPBd14RTwlc+G7CbQ4/9XZSR7o0/wB3PI/Co/Cvw58D+FtLvtM8PeGdP061v0KXaQR4MykYIZuuMH1oA8p/ZMlSTxj8YGjkV1Pi+dhhs8EtzWN+zO8b/C74umN0YHxHqhBUgggxjB47V7FpHwl+G+jtdNpfg/TbJruFoLgwoVMsbdVbB5q34S+G3gTwlczXPhrwvp2lyzxGGU28e0Oh6gjoelAHgnwf8ReAv+GPNP8AD/iq8hu7eSzmW/s4Jx58URuSpkP9zBZTk1T07SvHXwL8feDtM0rxWvi3wJ4g1FbW0tLrEktvuH3ozzjAOdynGM8DNfQNh8K/h1YaXqemWfg3SLez1XH26KOAATgHIDe2ecdKXw18L/AHhzVodV0XwvY2t5ApWCUBmMIPUJuJCfhigDsaKKKACiiigAooooAKKKKACiiigDxsf8ntN/2Tgf8ApyNeyV42P+T2m/7JwP8A05GvZKACivnz9tm98QeFfh2njLwz4r17R7+O7htTDa3ZWB0bdklOm7jqK9V8BwW/hrwFa3mseJL67R7aO6ub7WL0NtLICTubAVfboKAOuorMm8ReH4dVt9Jm13S49RulDW9o93GJpQehVCdzDg9BRL4h0CHXE0KXXNMj1aQBksWu0FwwxnIjzuPAPbtQBp0VXur6ztZYIrq7t4JLh/LgSSQKZW/uqD1PsKq6X4g0HVby4stL1vTb66tTi4htrpJHhPoyqSV/GgDSorP13XNF0G1W61zWNP0u3Ztiy3lykKFvQFiBmrGm31jqVjFfabeW97aTDdFPbyiSNx6hlyDQBYorIuvFHhq1jkkuvEWkQJHcC1kaS9jUJMRkRkk8Pjnb1rkdL+LHh7VPi5qPgaxv7CSPTdPWe6uvtCgCcybRCDnBIHJ9DxQB6LRWRr3ijwzoDxR694i0jSnmGYlvb2OEyD/Z3kZ/CtEXVqbP7YLmH7Ns8zzt42bcZ3bumMd6AJqKx5vFXhiEWDTeJNHjGogGxL30Y+1A9DHk/P1HTNas8sUELzTyJFEilnd2AVQOpJPQUAPorL0DxJ4d8QCU6Dr2lasISBKbK8jn2H/a2E4/Gk1/xL4c8PmIa94g0rSTNnyhe3kcG/HXbvIz+FAGrRTYpI5oklikWSN1DI6nIYHoQe4p1ABXjn7Hn/JGE/7DGo/+lUlex145+x5/yRhP+wxqP/pVJQB7HRRRQAUUUUAFFFFABRRRQAUUV5r8RPCXjDxZ4+sI9P8AGOueGPDtnpxed9MkVHurhpOEJOcBVXJ4/iGD1oA9Kor5U8JaX4v1X9pLxb8Nrn4reNxpWj6bHd28q3qiUuwhyGO3BA8xu3YV6/8ADmx1r4fL4jj8eeN59T0hbiKTTtU1m6jjxGyHcjMSACGHtnIxQB6ZRVLRdY0nW7MXujapZalak4E1pcLMhPpuUkVVvPFHhqzimlvPEWkW8cE4tpmlvY0EcxGRGxJ4cjnaecUAa9FZeveIvD+gRRS69rul6VHMdsT3t3HCJD6KXIz+FaFtcQXVvHcW00c8MihkkjYMrA9wRwRQBJRWRfeKfDNhq8ej33iLSLXUpceXZzXsaTPnphCdxz9K5f4yfE7R/h3ZaZHcT20mq6pf29paWjyAFleVVeQ85CqpY56ZAFAHf0VDZ3VteQCe0uIbiIkjfE4ZcjqMipqACiiigAooooAKKKKACiiigArxz4H/APJZ/jJ/2GLL/wBJRXsdeOfA/wD5LP8AGT/sMWX/AKSigD2OiiigAooooAKKKKACiiigAorJ8ZLqjeE9VTRNw1NrSRbQqQCJSpCkE+hwa+bPjp4d8efDb4JN4qT4t+M7vXIWgWYSXSiHc/DAKBnAPQ57UAfVNFeGD4e+OrfT/DPiLQvif4w1GVbywnv9PvLpHiuLdpY/OHQYwhY9eQCOuK9Zj8W+FZNbOhx+JtFfVQ+w2K30RnDenl7t2fbFAG1RVa/1Cw08Qm/vra0E0gii8+VU8xz0Vcnlj2A5qHTta0fUmul07VrC8Nm5juhBcJJ5DDqr4Pyn2NAF+isjQvFHhnXp5bfQ/EWkapND/rY7O9jmaPt8wUkj8avanqFhpdjLf6ne21jaQjdLPcSrHGg9SzEAUAWaKzdN8QaDqelyapput6be2EWfMure6SSJMDJy6kgYHvXJfCn4o6H8QZtbbS7q1NrY6k1laOJRuulVQTIFPOMk49QM0Ad/RWIfF/hManNpf/CUaJ9vhYJLbfb4vNjYkKAybsgkkDkdSK26ACiiigAooooAKKKKACiiigArxuP/AJPXm/7J0v8A6cTXsleNx/8AJ683/ZOl/wDTiaAPZKKKKACiiigAooooAK+VvCQPwb/a38Sr4kP2Xw944Jm0/UpDthE5cuImbopy0i8/7PY19U1meJvD+h+JtKk0rxBpVpqdjJ96G5iDr9eeh9xQBkfFLxtoXgTwTf8AiHWr2KKKOFvIjLDfcSEfKiD+Ik46V89/B3wZqng39lDx3rviaL7BfeIbW4vnhkXYYo9hCbgeQTknB6AivddI+Efw40rUoNStPClibq3OYJJi03lHp8ockD8K6LxZ4Z0DxZpf9l+I9Lt9Tst4cwTglCR0yO9AHz0WX/h3jlmXH/CO45Pfzelez/Acg/BjweVII/se25Bz/wAsxTP+FR/DX+xf7E/4Q7TP7M83zvsuw+VvxjO3OOldB4S8MaB4T0w6Z4c0u30yy3l/IgBCBj3A7dKANivnH9nq6tZ/2oPjH5NxFITPBgKwJO35W/I8H3r6G1OytdS0640++hWe1uY2imjJIDowwRx7Vx+jfCH4aaNq0OraV4N0uyv4ZBIlxDGVcMDnOc88+tAHmvxH8XLqf7RUXw/k1ux8H2lvpIubrWAscd9dK3PkRTOMRr3Pc84rmP2U9Y8J2Hxr+JVnpevR3NnfahDFpjzXTTSXW1XZiGbLPjBJbp79K+gPF3w68DeLtTttT8TeF9M1W8ththmuIQzKM5x7jPY1Efhl8P8A7fqN+PCOkpdalF5N5KkAVpU4+XI6DgdMZxQB5X+wrJG/w08QhJEYjxLdkhWBIyExmuV+H+uQ+C/jH8Vbfwnr3huXTbzUS8kGsX4tZIr/AOcybM/ejDMQT7YHSvoDwn8OvBPg66nvvCfhjTtKu5IjGzW6FN4ODg846gV8x+G5vCkV9rB+N3wR1+98X3eoy3FzfWujvdwSq2NgjKHCqFCrgZycknJNAHaWngGPSP2WfH2jaJr1h4o1zVUub69k0yQNH5r4YxoASQMKcZ5PNZXwn8Tfs9618ILXUPEdvplpdabZpFqVhdzyM3mIMfLGW+fcRkYHU9q7n4BeCrGx8bap4y8PeC7rwV4evNOW0h066O2a7feH894skRAD5QCcnJziu3/4VB8Mv+El/wCEk/4QnR/7V87z/P8AI/5af3sdM/hQB4p8b7nT7S6+AF1/ZsXhywTWEdbSVwq2keIsKSeBgEfSvpfRNW03XNPXUNIvYb20Z3jWaFtyMyOUbB7gMpGRwccVQ8ZeEPDHjHTotP8AFGh2Or2sUnmRx3MYYI2MZHpwa1NNsbPTdPg0/T7WK1tLeMRwwxIFSNQMAADoKALFFFFABRRRQAUUUUAFeOfGL/k4T4K/9fer/wDpGK9jrxz4xf8AJwnwV/6+9X/9IxQB7HRRRQB458UP+ToPg5/1w1z/ANJY69jrxz4of8nQfBz/AK4a5/6Sx17HQAUUUUAFFFFABRRRQAUUUUAFFFFABRRRQAUUUUAFFFFABRRRQAUUUUAFFFFABRRRQAUUUUAFFFFABRRRQAUUUUAFFFFABRRRQAUUUUAeNj/k9pv+ycD/ANORr2SvGx/ye03/AGTgf+nI17JQB89f8FAv+Tf3/wCwrbf+zVT/AGvdB0m+/Zhg1q6tBJqGnWln9km3EGPeUVgMHHIPP4eldX+1F8PPHXxS8Lp4T8Pt4bs9N8+O5kur67mExdc/KESIqBz13H6CqvxU8BfFDxz8FIfATQ+DrK7cRRXV0NRuXj2RbSpRfIB3MV5B4Hqc8AHnX7T3w38KeHf2ebTxdpdnNH4ls5rKddYednvJXcqpLyk7m65A6DAxipv2nfhx4W8IfCjRvGGhWckHiKz1a0nk1Z5ne9uXkb52kmJ3MSTnnOO2K734y/D74nfEH4O2PgVE8H2FwfK+3XBv7l0HlNlBGPIB+bCk56cgZ60vxu8AfFD4i/DTS/CcKeD9PmSWKa/ma/uHUtE3yrGPIBwcKST05GD96gDiv2nvB2jav8cfhi6m80+5169aC+urS4ZJmjCjADfw8EjIHQmsz41fD3Rvg98Vfhx4w+HVu2jLe6tFpl7bRysYpFZlXJBOTlWOfcA9a2f2jk8YN8Q/gylumi2vigX0gRTNJJZCUBf4tgfaQP7uRnvjNeh3ngLxf45+IXh7xF8QF0TT9K8Nu1xY6XptzJdG4uiMeZJI8ceFXAIUKTnv6gHI/BhrH4jfHr4maz4otodRm0O6TStMtbpN62luGkBKo3ALlck9c5rK8C6DbeE/2pvFfwqs49/gnxDox1M6VuPlW7naG2j+EEhxgYG0qP4RXZ3/AMLfF3hP4zX/AMRfhndaRJb64pGuaNqcrwxyydRJHIiOQcknkcZbrnjZ8F+APEmn+LfEfxL8QS6RqHjTU7T7HY2kM0iWNjbrykIkKF23EKWfZnOcLQB4p+zj8HPAvjSLx7D4i0+4u7fTvFE9tYwi6dFtkjc4K4PUjAJOchQK6fwJ4M8Jf8NeeMNMPhvSmsrPRrSa2ga1QpFJuX51BHDe/Wux/Z4+H/xB8Aap4jXxG/hi60/XNSl1NnsLqcywSuSSgV4gGXkc5BGO9M1z4Z/EGD48X3jzwj4j0Kw07V7OG01D7XbvJcwohBJhXGwsccFjgZ6GgDlZdL0FPiv8RbSzsZviZ4g1oBLm1aBIrXRYNpxDLcyEqp54CKW+X7vGa5L4b6ZY+Iv2Ddb/ALZtRcPo0OqTWRaRiYZE3srA57EkfSvQfD/wn+LHhXxv4sPhTxl4es/DniW7a6kubuzkuL+2dhjKJ8qFu2WYjvt7Vk+Dfgv8WfDfwW8Q/D1fEHha7i1NLi1gQmWNI458+ZO7+UzNJ/CsYCqASSxOAADj9Q+GPhF/2K4/F09i9z4hTRo72LUp5WeeFlbKxxn+CMDgIuBj35rp/FeszeJtR+BvgfX7xzo2uadFfalGzMBfyRxJsic5+YFjkg9Tiumuvhv8Tpv2b4/hWg8HreC1Gntem/uTH9nHO8L5Gd/bHTvn+GqXjb4G+KvFvws8LWE2p6VonjTwkqR6Xf2NxLJBKiKoG8tGrITtB4DYI75xQB2158I9BtPjLo3xG0nUI9Be2tjZTWFtCkcd7kEKCRjoMcYOdoryb4NafrfxM03xn4h1Dw/4M8QzaprFzZ3D6pczGaCFMKkAARgiqOV2kdQevNek/D/wV8VNQ8Q6ZrPxa8T6NfRaN8+n6fpMLLHJPtK/aJmYDLgFgABgbieK42f4L/FTwN8RtY1/4N+LNGs9G1qUz3Ol6srmKKQk5wFU5AzwQQ2ODnHIB337M3gPxJ8N/At14V8Ra/aauYb55bQW7MRbROqny/mGR825sf7VeqVyXws8K6j4W0Gdde1ptd1/Ubk3mqagYxGJZiqqFRRwqKiIoHoucDOK62gArxz9jz/kjCf9hjUf/SqSvY68c/Y8/wCSMJ/2GNR/9KpKAPY6KKKACiiigAooooAKKKKACiimXBmFvIbdEeYKfLV2KqWxwCQCQM98H6UAfO3w4/5Pr+I3/YBt/wCVtW58drXw9H8WvBOta1qF5q11aJMNP8J2lkLiW/mPSUbmCIF7s+B7iqPg34cfFnRvj3rnxPvD4Mnj1uBbW4sY9QuQYIl8sAo5t/mYeWOoGcnpWr8Vvhn48vfjDovxM+HusaDb6jZ2TWNxb6ykrQtGc8gRjJ6nj5eg5oA4j4C6b5v7QHxS8O6t4Zh0Sw1Cyt559HjuhLEpcnPKAKNwPIH0ya5/9nz4L+AfGlz8RrHxDp1xdWen+JJbSxgF1Ii2yrg7kwc7iNqknOQoFeg+EvhV8WvD/wAY9Z8cyeMvD2px6pbR/aQ1o1vJMyD5YAAHWKPPG/LtgdMmtj9n3wD8RPAeu+JZfEj+Frmw1/UZNSlbT7qcywTN/AFeIBl99wIx3zwAcZ4Fn0a1/ap+Iul/EQ2aTPY26eHxqePLNgqnesJk4IIwWx1Kv6NXNfs7aHY+HfDvxU+I2kaUj22n3V4vhe/Ltta3USgiPnBT7mDjnHtWnb6R8RPHnxY8eeMPhzrHg3VdH+2x6Sp8RWhmK+RGN8cACsVjDyNzkByScHrXfeCNT+I8ni+b4Y/FKy8KXllqekTSwy6GXXyo1KoyyI3QEOMHAGR3oA8+8H/DXXviN+zzZW50fwVcXWuW/wBsk124uJnvftDOSZWIj++Pu4DYHTpxUHx08GDRvhx8LbTxKdM1vXoPEVjp15qSxh2uIlYjy2dhuYYwCD6VteDfg78ePh5Je+G/A3xE0JfCdxKxt2v7dpLizVjyyJtI3gdt20nnArtPir8G9U1n4YeGfDXhLWbWPU/DuoQX8NzqgZkupEJLNIUBOWY7uh9PegD1vQ9J0vQ9Nj03R9PtdPs4ySkFtEI0Uk5OAOOSSau1h+BrTxNZ+Hol8X6pZ6jrMjNJcPZw+VbxkniOIH5iijgFiWPJOM4G5QAUUUUAFFFFABRRRQAUUUUAFeOfA/8A5LP8ZP8AsMWX/pKK9jrxz4H/APJZ/jJ/2GLL/wBJRQB7HRRRQAUUUUAFFFFABRRRQAV4X+3T/wAm76r/ANfVv/6HXuleQ/tPeAvHPxM8Hjwj4Zl8P2VhLKk1zdX11KspKk4RUSJhjod27PGMUAdlcwi4+EEludYGiiXQin9okgfY8wY87kgfL97qOnUV8i/Em00a2/ZgsIfCXhq41LTtFvYWHjK4hWyN1M04DPBGcyyKS2wltoGOrYr6hl8JeKPEvwV1LwP4tk0iw1G505rBbrTJ5JoiPLCiQh0Qrz1TnjvzXkWq/BP42678E4fhzq3jLwhBZ6YsEdjDbWsx+1pEwKrPMwygUAEbEySBk9aAGftZeGtJ1jUfhfrLxSW2p6vq9va3N3BKyyeUY87Qe2CTg9al/aQ+G+ifDj4O6tc+BNKvLKw1LU7WTxAlvNK+61Undxk7VzjP1ra+IXwu+MHiWx8GQnWPB9zceHbuPUHnneeFXmVdvkpGkRxEoA+ZmLMSTheBWr+1Hcaxqfw60LwbHqNlpfinxFqUEMVrHIZbafYd0iO7KuYeATleem05oA84/aA0fwN4u174S2fga20vUL67uohJb6aV+fTQUL+b5fIjHzcnH8XvXT+LLe8vv2kdF+HelaXoV3ovhzwut5p2lapPItuJvNCCXAVt7omAu4HAyetEum/tFeBtJvNbRvhKbaytzLcCC1ktjJGgyRu2oBwO5AFXfih8MfEfxMHg/wCLngPV18JeNYdPhfZcZ2FHXfsYhTyu91wVIYHBwKAJPBHwZ1jSPi5q/iHVE8LWXhjxBatBf+HLMySQXEgUHdskUKTuBY4A7+pzz/7KPhPSrnwx8QLzTdK0621yHW9RtNOvhAoktgQVUK+Mqoz0FenfDHwb8Qj4jXxX8VPEWmanqVrA9vptjpkRS1tQ+N8xLAFpWA256BSQPvGuR8D/AAf+I/huXxhoieKNBXwxrVzeXkKwwP8Aa5ZJlYLHIWBVIwWGSu5jjgjNAHk/hbxN4e0PT9D+FXxn8Gv4S13TNRguNP8AEQtQ8c8iTq/mM/U78bWcFlOcnbivtdWVlDKwZSMgg8EV8++I/hf8TvG/w00n4deNU8Gta2jwCbXLa4mkuBHHx+7haJQJCBtLb8cnjtXv9pCttaxW6ZKxIqLnrgDFAElFFFABRRRQAUUUUAFFFFABXjcf/J683/ZOl/8ATia9krxuP/k9eb/snS/+nE0AeyUUUUAFFFFABRRRQAUUUUAFFFFABRRRQAUUUUAFFFFABRRRQAUUUUAFFFFABRRRQAUUUUAFFFFABXjnxi/5OE+Cv/X3q/8A6RivY68c+MX/ACcJ8Ff+vvV//SMUAex0UUUAeOfFD/k6D4Of9cNc/wDSWOvY68c+KH/J0Hwc/wCuGuf+ksdex0AFFFFABRRRQAUUUUAFFFFABRRRQAUUUUAFFFFABRRRQAUUUUAFFFFABRRRQAUUUUAFFFFABRRRQAUUUUAFFFFABRRRQAUUUUAFFFFAHjY/5Pab/snA/wDTka9krxsf8ntN/wBk4H/pyNeyUAFFFFABRRRQB5x48+EOk+MfF9h4o1HxN4ntr7TH8zTltLmJI7RsDLIpiOScfxE16HaRNBaxQtNJO0aBTLJje5A+8cADJ9gKkooAKKKKACiiigAooooAKKKKACiiigAooooAK8c/Y8/5Iwn/AGGNR/8ASqSvY68c/Y8/5Iwn/YY1H/0qkoA9jooooAKKKKACiiigAooooAKKKKACiiigAooooA8d1P8AZ18Dy+ILzWtF1TxT4YnvX8y5i0XVWt4pHJJLFcHkknjOPQCu3+H3w/8ADngeGb+yIrq4vbkAXWo39w1xd3AHQPI/OB2AwPaurooAKKKKACiiigAooooAKKKKACiiigAooooAK8c+B/8AyWf4yf8AYYsv/SUV7HXjnwP/AOSz/GT/ALDFl/6SigD2OiiigAooooAKKKKACiiigAooooAKKKKACuM+Kvwy8J/EvS7ex8T2kztauZLS5t5jFNbscZKMPoOoNdnRQB5NonwD8JWd3FJq2ueLfEttEQyWOtaxJcWu4HILRcBsEdGyPavWVAUBVAAHAAoooAKKKKACiiigAooooAKKKKACiiigAooooAK8bj/5PXm/7J0v/pxNeyV43H/yevN/2Tpf/TiaAPZKKKKACiiigAooooAKKKKACiiigAooooAKKKKACiiigAooooAKKKKACiiigAooooAKKKKACiiigArxz4xf8nCfBX/r71f/ANIxXsdeOfGL/k4T4K/9fer/APpGKAPY6KKKAPHPih/ydB8HP+uGuf8ApLHXsdeOfFD/AJOg+Dn/AFw1z/0ljr2OgAooooAKKKKACiiigAooooAKKKKACiiigAooooAKKKKACiiigAooooAKKKKACiiigAooooAK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iiigAooooAKKKKACiiigAooooAKKKKACiiigAooooAKKKKACiiigAooooAKKKKACiiigAooooA8bH/ACe03/ZOB/6cjXsleNj/AJPab/snA/8ATka9koAKKKKACiiigAooooAKKKKACiiigAooooAKKKKACiiigAooooAK8c/Y8/5Iwn/YY1H/ANKpK9jrxz9jz/kjCf8AYY1H/wBKpKAPY6KKKACiiigAooooAKKKKACiiigAooooAKKKKACiiigAooooAKKKKACiiigAooooAKKKKACiiigArxz4H/8AJZ/jJ/2GLL/0lFex1458D/8Aks/xk/7DFl/6SigD2OiiigAooooAKKKKACiiigAooooAKKKKACiiigAooooAKKKKACiiigAooooAKKKKACiiigAooooAK8bj/wCT15v+ydL/AOnE17JXjcf/ACevN/2Tpf8A04mgD2SiiigAooooAKKKKACiiigAooooAKKKKACiiigAooooAKKKKACiiigAooooAKKKKACiiigAooooAK8c+MX/ACcJ8Ff+vvV//SMV7HXjnxi/5OE+Cv8A196v/wCkYoA9jooooA8c+KH/ACdB8HP+uGuf+ksdex14D+0R/wAJX/wvv4S/8IT/AGL/AG75Os/Zv7Y837LjyIt+/wAr5/u7sY74zxW1n9qP+78G/wA9SoA9k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orxvP7Uf934N/nqVGf2o/7vwb/PUqAPZKK8bz+1H/AHfg3+epUZ/aj/u/Bv8APUqAPZKK8bz+1H/d+Df56lRn9qP+78G/z1KgD2SivG8/tR/3fg3+epUZ/aj/ALvwb/PUqAPZKK8bz+1H/d+Df56lRn9qP+78G/z1KgAH/J7Tf9k4H/pyNeyV8oD/AIX3/wANSNx8NP8AhKv+EJHe++w/Yvtv/fzzvM/4Dt969Lz+1H/d+Df56lQB7JRXjef2o/7vwb/PUqM/tR/3fg3+epUAeyUV43n9qP8Au/Bv89Soz+1H/d+Df56lQB7JRXjef2o/7vwb/PUqM/tR/wB34N/nqVAHslFeN5/aj/u/Bv8APUqM/tR/3fg3+epUAeyUV43n9qP+78G/z1KjP7Uf934N/nqVAHslFeN5/aj/ALvwb/PUqM/tR/3fg3+epUAeyUV43n9qP+78G/z1KjP7Uf8Ad+Df56lQB7JRXjef2o/7vwb/AD1KjP7Uf934N/nqVAHslFeN5/aj/u/Bv89Soz+1H/d+Df56lQB7JXjn7Hn/ACRhP+wxqP8A6VSUmf2o/wC78G/z1KvNf2bP+F+f8KxX/hEB8M/7L/tK9x/ahvvP83z38z/V/Lt3Z298YzzQB9XUV43n9qP+78G/z1KjP7Uf934N/nqVAHslFeN5/aj/ALvwb/PUqM/tR/3fg3+epUAeyUV43n9qP+78G/z1KjP7Uf8Ad+Df56lQB7JRXjef2o/7vwb/AD1KjP7Uf934N/nqVAHslFeN5/aj/u/Bv89Soz+1H/d+Df56lQB7JRXjef2o/wC78G/z1KjP7Uf934N/nqVAHslFeN5/aj/u/Bv89Soz+1H/AHfg3+epUAeyUV43n9qP+78G/wA9Soz+1H/d+Df56lQB7JRXjef2o/7vwb/PUqM/tR/3fg3+epUAeyUV43n9qP8Au/Bv89Soz+1H/d+Df56lQB7JRXjef2o/7vwb/PUqM/tR/wB34N/nqVAHslFeN5/aj/u/Bv8APUqM/tR/3fg3+epUAeyUV43n9qP+78G/z1KjP7Uf934N/nqVAHslFeN5/aj/ALvwb/PUqM/tR/3fg3+epUAeyV458D/+Sz/GT/sMWX/pKKTP7Uf934N/nqVea/Cv/hfn/CzfiZ/Yg+Gf9qf2la/2v9sN95Hm+QNnkbfm27eu/nPTigD6uorxvP7Uf934N/nqVGf2o/7vwb/PUqAPZKK8bz+1H/d+Df56lRn9qP8Au/Bv89SoA9korxvP7Uf934N/nqVGf2o/7vwb/PUqAPZKK8bz+1H/AHfg3+epUZ/aj/u/Bv8APUqAPZKK8bz+1H/d+Df56lRn9qP+78G/z1KgD2SivG8/tR/3fg3+epUZ/aj/ALvwb/PUqAPZKK8bz+1H/d+Df56lRn9qP+78G/z1KgD2SivG8/tR/wB34N/nqVGf2o/7vwb/AD1KgD2SivG8/tR/3fg3+epUZ/aj/u/Bv89SoA9korxvP7Uf934N/nqVGf2o/wC78G/z1KgD2SivG8/tR/3fg3+epUZ/aj/u/Bv89SoA9korxvP7Uf8Ad+Df56lRn9qP+78G/wA9SoA9korxvP7Uf934N/nqVGf2o/7vwb/PUqAPZKK8bz+1H/d+Df56lRn9qP8Au/Bv89SoA9krxuP/AJPXm/7J0v8A6cTRn9qP+78G/wA9SrzRP+F9/wDDUUmB8NP+Ep/4Qtc8332H7F9tP/bTzvM/4Dt96APq+ivG8/tR/wB34N/nqVGf2o/7vwb/AD1KgD2SivG8/tR/3fg3+epUZ/aj/u/Bv89SoA9korxvP7Uf934N/nqVGf2o/wC78G/z1KgD2SivG8/tR/3fg3+epUZ/aj/u/Bv89SoA9korxvP7Uf8Ad+Df56lRn9qP+78G/wA9SoA9korxvP7Uf934N/nqVGf2o/7vwb/PUqAPZKK8RbUv2klJVr34Igjggz6hSf2p+0l/z/fBH/v/AKhQB7fRXiH9qftJf8/3wR/7/wCoUf2p+0j/AM/3wR/7/wCoUAe30V40rftRMoZf+FNMpGQQ2pYNLn9qP+78G/z1KgD2SivG8/tR/wB34N/nqVGf2o/7vwb/AD1KgD2SivG8/tR/3fg3+epUZ/aj/u/Bv89SoA9korxvP7Uf934N/nqVGf2o/wC78G/z1KgD2SivG8/tR/3fg3+epUZ/aj/u/Bv89SoA9korxvP7Uf8Ad+Df56lRn9qP+78G/wA9SoA9krxz4xf8nCfBX/r71f8A9IxSZ/aj/u/Bv89SrjNY/wCFq/8ADRPwk/4WSPBYj+06p9i/4R83Oc/Yzv8AM87t93GPfPagD6XooooA8c+KH/J0Hwc/64a5/wCksdex1458UP8Ak6D4Of8AXDXP/SWOvY6AMD4g+MNC8C+FbrxJ4iujb2NvgHapZ5HY4VEUcliegrz7VvjbeaB4fTxL4n+GPi3SdBePzPtrLDKYgR8vmxo5ePccDkcEjOKu/tReBdc8f/CyXTPDM6RaxZXkOoWgY48x4s4UE9DzkH1FeUeB/wBo2xubO4+HHxy0W48P6pLA9jdXUsJEEyspQl1/hyM8jK0AfT+i3y6no9lqSRtGt1AkwRjyoZQcH86t15d8VfFeteB/Afhqz8DaaNbvNTu7bSrO4KNLDCjJxO+zquAPQc9awfD/AMQPGOifH+x+GXijVtE1+11OxkuILyzg+zzW0kalmjkjDN1xx04IoA7/AOI/ju28Iz6RpkGnz6trmt3JttN0+F1QyMBlnZmICIo5JP4AmsT4VfE3UvFXi3XPCHiLwbfeG9b0dVklVpRPBLGxwrJIAM569K8k+N8fjz/hqL4dRx32g+azXZ0ndFLsjTAz5wzy2M/dr0Lxv8S9Y0XxHovw9OseH9P8SXOntfalqtyrfZLZFYLiOMkFnYnhSQMDOaAPZKr2t9Z3U91b21zFNLaSCK4RGBMTlVcKw7HaynHoRXgXw6+LPjPVviNr/wAL7u+0DVNUjszc6Rr9nA4tJOFO2RATyFboD1Ug1z/7LTfFG+03x3c2WvaHdXI8TXiXU19BIXnuVjRQRtOFjOFGOwHHagD6lorxv9nP4keJvHq+J7fxWNO0zVtDu2s57CCNgYiM/vCzHlSQcY9K3/gh4l8VeL9O1LXNafTjpX2yW20traFkeeONypmbJ6MQcAemaAPQ5HSONpJGVEUFmZjgADqSa4DSfiRda7pmqa74Z8IaprWh2r+XZ3UE0MbaiVJEjwrI65jXGAxI3HO0Ec1x/wC2j4iv9K+FNvoGlztb3XibUodKMqtgpE5JfH1ACn2Y169pOmWmi+FrXR7CJYrSys1t4UUYCoibQPyFAHlPgL4+N460qfVPCvww8ZajZwTG3klX7IgEgAJX5phkgEfmK7H4X/EaDxze63p7eG9c8P3+jSxx3NrqkSI/zqSpXazAjA6186fsZ+PI/Cfwr8QRN4X8T6sV1i4n8zTdPM0X+rT5S2eDx+or2u08cXdn8CLj4rR+HRe65daeLh7WCIq8uHZY0bGT8obn8aAPWKK+dNd+JnxK8EX3gTUPE+o+H9QtfE91Db3mlR2pt7iwMxG1lJcs6rnklRyK7zxz46125+Jlp8MfA62cesNZf2jqWo3iF4bC23bRhARvkYkYGQMHNAHp9V7S+s7yS5jtbqKd7WXyZ1RwTFJtDbW9DhlOPcV4/wCEPE/xcuPFvi/wFrNjYfbNPtRcaT4j+xPHaThimA0eTlgGPAPVGzXHfshX3i6Hw74p1rXNc0650m316/k1SaSJ/tMsqKuXU52heBx2AxQB9M0V4X4e8W/Fv4ieD7vx14LuNC0nTS8h0nTLu0aaW+jjYjdJJuHll8EAAHHeqtn8cvEHiT4B6n488K6LpkesaL5sesWV7OwW3aNQWKYHzcEMAcdx1oA9+orwj4N+Lfjh4xufB/iPU9H0C28IajY773a2LktsOJgM/KHbBCjOF68mvW/H/ijTvBfg3VPFGqlvsmnW7TOq/efHRR7k4H40AblV9SvbXTdOudRvp0t7S1iaaeVzhURQSzH2ABNeG6n4q+Nsfw1j+J9r/wAI61r5A1BvDgtnaT7IRu/4+N3+s2/MflxUnxI8Y6n8RP2Y77xd4Lu7CysLzSLltRiu42klQBcPGhU4DDDrk8cg0AS6v8edS07TdG8Vt8OdWm8F6vOIoNSinR7gKxwkjQLkhGHIyc47ZIFes+M/E2jeD/C974k8QXYtNNso/MmkIJPoAAOSxJAAHUmvNv2UIvFq/CPwzJrF1o8mjto8H2CO2icTrx/y0LcH5cdO+a3P2kPA+pfEP4Q6v4Z0aeOHUZDFPbeYcK7xOHCk9s7cZ7ZoAxbj42Xlh4cTxXq/wx8XWPhp0837eVhdo4uokkhV/MRSMHJHQivTPCesw+IvDWna7bRPFDf263EaPjcFYZGcd8V8yfDz9oybRU/4V38dNDu9G1FIjZvqDwny5kI25kX6HllyDXrPj/xPdfD34P6NJ4B04eIWnlt9P01kBkiVJOFlbZ1UDHSgD1WuR+JPjq18HLpVmlhPquta1dfZNL06BlV55MZYlmICoo5Zj0H1rzi0+IPjjwv8dPDfw/8AFOr6Fr9p4gtnImtLf7NNZTJGzlXQO2QcDGcZz7VyPx9i8d/8NMfDBY9R0L57u+OjI0EmIl2x7jNg/MSCANvp70Aer/DT4nap4j8d614H8SeDb7w7rWlw/aC3mie2nhLAKySADOcjjHr3BFemV4349+JWteH9c8PfD+TWPDtl4o1G0ku7/U7kMLS0iTPKRk5d2xhVJA+Ukmud8B/Frxne/E7Vfhjeah4f1q+lsnudH12zgZbYkDO2VATyBnoevHegD362vrO5urq1t7qGWe0ZUuI0YFomZQwDDsSpB+hqxXy1+ysfiXfXPxBmTxBo1zcL4gnS8nvLeRnluFiAUrg4WP7vHUAcV337PXxI8WeNPEvizQfGUWmadqvh24FtLYWyNubJ4l3MeVO1gMex7igD07xnq9/oWgTarp+iXOtPbkPLaWzqJmjz85QNgMwGSFyM4wOaf4Q8SaN4s8PWuvaDepeWF0u5HXggjgqwPKsDwQeQa4/4O+JfFXivUPEV9qU2myaBY6jNp2nS28LJJdNEwV5TkkbQ25BjqVJ9K4X4RXz+Ff2n/H/w/jZE0rU401uzgXpFKwUS4HbdyT9BQB9AUUUUAeNj/k9pv+ycD/05GvZK8bH/ACe03/ZOB/6cjXslABRRRQAUUUUAFFFFABUV3cQ2lrLdXEgjhhQvI56KoGSalooA87+Hvxd8P+OfHmteE9FstTSXR4FlnnuoDCrFmACqjYfoQckAEEYr0Svn74U/8nkfFT/sH2f/AKBFX0DQAUUUUAFFFFABRRRQAUUUUAFeOfsef8kYT/sMaj/6VSV7HXjn7Hn/ACRhP+wxqP8A6VSUAex0UUUAFFFFAHPfETxlongPwrceItemkS1hKoiRIXlmkY4WNFHLMT/UngGvLvDv7Sfh268b2PhPxN4V8SeELvUdv2OTVrdUSQscKDgkjJ79PU17Dq+iabq17pl3qFss8mmXBurTd0jl2Mm/HchXbHpmvEP2uNEh8cax8P8AwFp6q+u3OtC+3quWtrKNG86Qt1VclMf3ioHUUAfQFct8VPHWj/DvwdceJtaS4mhidI47e3UNNPIxwEQEgE9T17Guprxf9ofwN8UfFGu6BrngHXNJsjoLNcwWt0pLTXBGMkkFcbeBn1NAFn4OfHnSPid4nl0PSvCPifTmht2nkub+3jSJQCAASHJyc8cdjXr9eI/s7/F/XPFmu6p4B8f6MNH8Z6Om+ZFG1LmPOC6jtjK9CQQwIr2yaRIYnlkYIiKWZj0AHU0AOorw7wv4y+JvxS0PVPFngG+0PRNEhuJrfSIr6zaeXUPLODI53DylJyAACfWs/Rfjl4m8R/BrxD4i0XQdNt/FHhmSWHWbC7nYRxFAfmQgfNnB4OOQeaAPoGivA/gz4y+OXjRvB/iO+0bQIfCeoWzHUGV8XDEbsSquflBO3CjPGc175QBz3xI8XaZ4E8Ear4s1fcbTToDIyKQGkboqLnjczEAe5rQ8L61Y+I/Dmna9psnmWeoW0dzCe+11BAPuM4PvXk/xp0iL4peP9M+FUsko0aytH1jXmicqckNHaxZHcuWkx6Riuc/Yn16+0/SvEXwl198at4SvnSJW4L27OeVH90Nzn0kFAHd+L/i4+g/F7w58Pm8KaiTrdwYk1KZ1jgKhSWKYyzEHAwQvXrXqNfN37UN1q1n8dPhPc6FpqanqaXFx9mtZJfKWRyuBubsB1PsKls/ip8U/Avxb0Twr8WdO0WXSfEcgh0/UNMRlSKUkAIcn5vmKg5weQaAPoyivIrnx14p8ZfFHXfA3gC503Tbbw3HF/aurXkBuD9ofO2GOIEA42nLE8EEelUPht8TPFt/418Q/CnxhDptn40063M9hfwRt9kvoiAVcITkHDAkZ7N3FAHtlFeL/AAC+JHi7xd418XeF/GSaVYan4dmWE2lqjbpQSf3wLH7vTA/2hTIfivrOh+CPGXjzxK2n3fh/SbyW00gWkTRy3zI+wMSxwAWOOOyk0Ae10V8w+O/jV438E6fpXiubxB4Q8S2NzcJHf6FpsbCe3VwWzHLuJfaAQSQOcV9L6fdRX1hb3sG7yriJZU3DB2sMjP50AT0UUUAFFFFABXjnwP8A+Sz/ABk/7DFl/wCkor2OvHPgf/yWf4yf9hiy/wDSUUAex0UUUAFFFFABRRRQBwfxj+JA+GehNr9/4V1nVdIhVTc3dg0BFuWbaoZXkVuSRyARyOa2Phl400f4g+CdO8WaGZRZXyEiOUASRMrFWRgCQCCD/OuT/aohiufgbrlvPH5kUs1mjpnG5TdwgivLf2bZ5vhX8c/FnwT1GR1028kbU/D7OeChGSo9SUGD7xH1oA90+LnxB0P4Z+C7jxTryzyW0TpGkNuAZJXY4CqCQPfk9qoeBPiJc+MPAlx4vsPButWtmbJrrT47l4DJfAKSFRUdiCSMDcB1FeI/tYY8e2/jKMl30TwJpe87WwsupzEYB9fLjOfqwr0D4Taprui/skeG9W8O2dld31noYnEV3IyRlUVmblQTnjgUAei/C/xLqPi7wXZ69qvh298O3dwZA9hd58yMK5UE5A4IAI46GumrwPTvip4/vP2XLf4nWNhol1qq29xc3qzl4o0jR2XKKM5YADgkZwfWub1v4p/HK1+DWk/FZNN8NW2kRWttNeWcis9xeI5UNMuDtjUk5C5JAOT6UAfUFFUPDeqRa54d03WoEKRX9pFdIpOSFkQMB+tcD8TvH2sWXjrQ/hz4Nhs38R6vE9xJc3mTDY2ydZCoOXb0XigD02uQ+Ivjq18J3Oj6TBYy6rr2uXDW+madFIqNMVXc7szHCoi8sfcYBrz0fEjxl4C+Lmj+B/iPJpup6Z4iJXSdZs7c2+yXp5UkZYjOSBkH+Ja4z41Q+Pv+GqvhqsepaD5rtqB0dXgk2Qx7Du87nLMUwPlwMr70AetfC34naj4o8Y654N8ReD77w5rmkIJZAZBPbzREgBklAAOcg4x/I1t/FP4ieH/hz4fl1jXReyoiFxDaW7SuwHc44UZIG5iBz1rotCXVE0e1XWpLWXUhGPtL2qlYi/faDzj61w37Tn/Jv/jb/sFS/wBKAOt8DeIIPFfg/SvEltby20OpWyXCRSkF0DDIBxkZ+lbNcH+z1/yQ/wAG/wDYJg/9BrvDnBx17UAeP/GH9oHwv8NvFKeG7vRdd1m++zrPMNMgSRYAxO1XLMMMQCcemPWu4+F3jKHx94NtfFFrpGpaVb3TOIob9FWUqp27sKTgEg4+lfO2vWX7Qfwd1fX/AB5C2i+K9I1K8bUdYtbeNt8YwFAXIDhUQADGcBenWvoz4YeMtM8f+BdM8W6QsiWt/Fu8uT70TglWQ+4II9+tAHS0UUUAFFFFABRRRQAV43H/AMnrzf8AZOl/9OJr2SvG4/8Ak9eb/snS/wDpxNAHslFFFABRRRQAUUUUAFFFFABRRRQAUUUUAfkD47AXxtrgUAAajPgD/ro1YtbfjvJ8ca6Byf7Rn/8ARjVk3FtcW9y1rcW8sM6NtaJ0Kup9CDzmgCNQWYKoJJOAB3p00ckMrRTRvHIpwysuCPqK+i/h94O8PfBfwra/E74nWaXfiG5XzPDnhyT7xb+GeYdgOCAen16eGeOvE+q+MvFmoeJtakje/v5TLKUQKo9AAOwGBQB+r3w4/wCSf+Hv+wbb/wDota36wPhx/wAk/wDD/wD2Dbf/ANFrW/QAUUUUAFFFFABRRRQAUUUUAFFFFABXjnxi/wCThPgr/wBfer/+kYr2OvHPjF/ycJ8Ff+vvV/8A0jFAHsdFFFAHjnxQ/wCToPg5/wBcNc/9JY69jrxz4of8nQfBz/rhrn/pLHXsdAHm37QHjS88BaDoGu2sdzPD/btvBeW9sheSaBlk3qqgZJGA2B/drzv9ojxR8DfH/wAJb64uNZ0jVdVkt2XR0tWDagLoj92gjH7wZbAIYYxmvoqWGKUp5saPsbcu5c7T6j3qsuk6Wt0LtdNsxcA5EogXf+eM0AfJ/izVPGvw1/Z0+Feg69ealo9hd3iW/iO8tQRcWdmX3LCGHKHy2wcc/Jisy48VfDHRf2kfh7q3g7TL6DQobG5hW7i02fOoyupVBGXG+ZtzYLep619l3EMNxEYriGOWM9VdQwP4Gm/ZbXMTfZocxf6s7B8n09KAPmT43+NPCcP7VHwxmuPEGmwppi3CagXuExZs4G1ZTnCH6niovjl4i/4V18ftF+Kl5pC6/wCCtX0gWFzc20azpGQ2QwPTPQjkBgTzxX0+9lZuzM9pbszdSYwSadNbW81v9nmt4pIcY8tkBXH06UAeV/DP4l+H/H/i+O3+H+keZoVlbPJqOqtZeSglbb5cEZIBLcszegUeteefsl+LtI0fxL418C3a3p8Q3ni++uFs0tXJjgwP3zsQFVPlxyc5K4ByK+l7W2t7SEQ2tvFBGOiRoFH5Cs7xMNRtNA1S98OafaXWtrayNaRS4VZpgp2KzZHBOB1H1oA+bP2h/D/irwf8aLLxF4DWOP8A4T+A6DqCkcLOwwJRj+LYMg+qe9fSvhHQ7Pwz4X0zw/p6BbXT7ZLePAxkKMZ+pPP415P8KdJ+K3i/xbY+Mfi9o+k6H/YscqaVpdk27dNIAGuJP3kg4XKqM55Jx6+2UAfPH7dNhIPA/hjxN5bvbaH4gt57raPuxMcFj+IUf8Cr2/xHr+iaJ4ak1jWdWstO0/ys/aLmZY05HABPUnsByak8WaDpfijw1qHh3WrcXOn6hA0E8Z4ypHUHsR1B7EA1zXwt0jxJoOkf8Ib4mjTVbLS41j0zWCyk3UA4RJkPKzIAATyrDBznIAB4l/wT28Q6EfAWs6AdXsl1aXWZriOxaYLM8RjT51Q8sPlbOOmOa9T/AGhtS1jwD8CdavPAdmLa6tk/dmCPP2dXfMkijnkbifxzXpsVpaxOJIraFHHRljANSuqupV1DKRggjIIoA+EviZ4j+Fr+DPAmp+G21HU76LXrO71vX7q0mkZXGGkSSdxy3cIueFru/HHjeX4b/tGaZ8XL7S9UPgrxbo0VnNO9uyvARjbuQ/db5FbacEqzdwa+qxY2QgEAs7cRBtwj8obQfXHrT7m3t7qEw3MEU0R6pIgZfyNAHnPw/wDidbfEjxPOvg63uJ/C9hbN9p1Sa2aNLm4YgJFDuwWCjeWOODtHevFv2fNW0zUPCHj74T77xfE2p6xqhFstu48iNlwJJHwAi5GOuckcV9YW8ENtCsNvDHDGvREUKB+AojghjlaWOGNJH+8yqAW+p70AfN37MHxM8P8Agv4a3HgX4g6jB4b13wu8kc1tfN5TSxbiytED/rCckYXJPGBzXM+HrFfCX7LnxL1/xNJHov8Awl9xd3OmWt2fLldZF2xLsPO5sE4AyBycc19Y3Gm6dcXC3FxYWs0y/dkeFWYfiRU00MMyhZoY5FHQMoIFAHmn7LWtaRq/wJ8JxaXqVreSWOlwW12kMoZoJVQAo46qeOh+vSp/2mfCWo+Nvgn4h0DSI2lv5IVmt4lODK0bBwg9ztxXokMMMIIhhjjBOSEUDP5VJQB86+CPjR4RuP2dmsNWv0tPEdjpbaTPoknF69wIzGqJCfnbdx0HHOelZumabB8Lf2JrvQfF+oWul6nf6ZdvHa3EqrI0s2WESr1ZhuUEDOO9fSP9m6d9s+2fYLX7TnPneSu/88ZqeaCGcATQxygdN6g4/OgDyz9lLxDoOr/BHwtp+l6xY3l5p+lwRXlvDOrS27AEYdAcrypxkc44rU/aD8W6h4I8AReI9Ojnmkt9WsVkghXLzxNcIskajuWUkfjXfQW9vASYYIoi3UogGfyp00UUwVZY0kCsGAZc4IOQfqKAPBPjP40+A/j74VX0+t63pN7L5Di0hBA1GG4wQqLEf3itu4IxivN7q/8AiD8Mf2S/BtlfzajpEd5qix6pcwqRc2Fg77go4+RiufcdK+uW0nS2uhdNptmbgHIlMC78/XGatTxRTxGKaJJYz1V1BB/A0AfFfiXxT8K9G+Nfwt1rwbZXw0Sza5M+pjTpyb+RkKqqO6755N5wcZwXFdt8e/G3hRP2lPhHNPr1hANMluzqSyTrmxMgjCLNg4jOQQQTxjJ4r6b+yWuIh9lhxCcxDyx8n09KR7KzkZme0gZm5JMYJNAHzF8fvEB8CfHLwx8X5NNi8QeCr/SRpl3PbIk6IC7MrhuV53AjnB2kZ5r0f4bfE7w74/8AGFta/DzR/N0e1geXU9Uew8mONiBshjJAy+fvDsB3r1iW2t5bc28lvE8JGPLZAVx6Y6UWlrbWkXk2tvFBH12RoFH5CgD5l/ZW8XaTonjrx34LvFvTr+oeK55Y7NLVyY4QnMrnG1EBXHJzkjAOaP2ntJ8V+BvitofxL+HsUZv/ABGn/COX0TA7XnlG2BzjvwOexiX1NfSGsR3Fvpl/d6PZW02qC3kNusgCiWUKdis3HBbAPNeN/DTTPi9448X6Z4i+L2h6P4fsfD0ks2m6dZNua5uXTYJpP3kgARS4XkHLE44FAHqvw98M2ng3wRo/hexO6HTrVId5HMjgfO592Ysx9zXing6zGsftv+LNYtlZ4NG0WK1mkH3VlcD5frg5/CvcvF97rVjoksnh7R/7V1NyI4IWmWKNWY43yMx4Rep2hmwOATWH8J/AsPgnR7s3FyL/AF3Vrlr3WL/bt+0Tt2UdQi52qvYfU0AdnRRRQB42P+T2m/7JwP8A05GvZK8bH/J7Tf8AZOB/6cjXslABRRRQAUUUUAFFFFABTZHSONpJHVEUFmZjgADqSadQRkYPIoA+YfhF4y8JT/tg/ESaHxLpMkOp2tpDYSrdIY7qRVjBWNs4ds8YBOcH0r6equljZIyslnbqVOQRGARVigAooooAKKKKACiiigAooooAK8c/Y8/5Iwn/AGGNR/8ASqSvY68c/Y8/5Iwn/YY1H/0qkoA9jooooAKKKKAOC+OPxS8P/Cjwe+uayxmuZd0dhZIcPdSgdAeyjIJbsPU4FeFeBf2gfhN4cm1DxJq2ral4g8ZaxHvvLmGwKqoBHl2kO4/JGuePXDMTnFfV00EMwHnQxyY6b1Bx+dRixss/8edv/wB+hQBw/if4q6L4U1TwfoviWw1C01bxRtSCCBBMtvKdm5XbIPDOBkA5x0qr4y+OHw+8G+PG8H+KtQudIu/s6XCXVxbn7M4boA65OfXIA969FmtreaWKWa3ikeI7o2dASh9Qe1MurGyunV7qzt52X7pkjDEfTNAHj3gK1j8cfHu7+Kmk2c9voFrov9kWl1PAYjqUjSb2lRWAby1AChiPm7cV634gsP7U0HUNM3mP7XayQbgcFd6lc/rV1VVVCqAAOAAOlLQB8wfso+OtJ+HXhDVPhj8R7618M614euppVW+kESXFu7bt0TNgP827gckEYzzjF0CO30X4P/GHx7rkqaPYeMLmdtGivP3UtxHhwjBDgkvuyBjOBmvq+603T7uZZrqxtZ5F+68kSsR9CRU0sEMqBJYY3UdFZQQKAPK/2SdZ0nVPgJ4WttN1K0u57CxSC7iilDPBJz8rgcqfrXoXi7xJofhLQLnXvEWpW+n6fbKWklmbGTjhVH8THHCjk1pQwQwAiGGOIHrsUDP5UssUcybJY0kXrhlyKAPnr4F+GPAfxY0fVviFrn2XV9c1vUZLi4iivGEmnwA+Xb27hGBGI0B5HJJxXnnxRufCPwG/ac8MeIPDl5bQaffW5ttd0+KcyyQISB5jgktyGDDP9yvseGCCDPkwxxZ67FAz+VNktLWVy8lrC7HqzRgk0AfN/wC0D4k0OL4sfCDx5/aMUvhaG6laTVoQZbZAy4XLqCBz/X0q98VbzT/i98VPAWgeCrqHWLTw/qa6vq+qWhEttaqm1ki80fKXYj7oJI496+gpLW1kt/s8ltC8P/PMoCv5dKLO0tbOLyrO2ht4852xIFH5CgD5k8A6rD8IP2nPHmm+NZE0rR/GU41DStUnOy1ZwzsUMh4Vv3jA5I5X/aFb/gq2h8eftYaj8RtBY3PhvRtFXS01BR+5u7ks+4RN0dVDEFhxke4r3u9s7O9jEd5awXKA5CyxhwD+NSQQwwRLFBEkUa9FRQAPwFAHzF+0lpXirwb8aNB8ceBLdHuvFELeH7xDnb5rjEchC45AyQSeqCuy+Pfw7vv+GYpvCHhW3a5u9JggmhiRNzztEwZyB3Ync2O/TvXtcsUUpTzI0fYwZdy52n1HoafQB8xeC/2ivA+s+ErewsvCMsvj14xaR6LHpwPnXO3Gd+MLHnlicFQDxxX0tp6zpYW63Xl/aBEol8sYXdjnA7DNNh0+whumuobK2jnb70qxKGP44zVmgAooooAKKKKACvHPgf8A8ln+Mn/YYsv/AElFex1458D/APks/wAZP+wxZf8ApKKAPY6KKKACiiigAooooA8e/a38SeH9H+Ed/Y6prFlaXl1PaNb20koEsqrdRMxVPvEAKSSBgYrhf2u9NOreGvDnxo+HOpWt7qfh27Upd2TrOkkLOB1XIba+Mg8AFs19LTW9vMQ00EUhHQugOPzpyQwpF5SQxrH/AHAoA/KgD5q+Klnpvw//AGSdb0PxJrNlF4o162e8ukmlVZru8mkV5AqdTt4XgYAUdK3Pgz4z8J2v7JFnNL4i0sf2boDQXifak3QylHxGwzkMTwAeT2r3ea3t5yDNBFKR03oDj86aLOzCMgtYArHLARjB+tAHyR4K8ZeF0/YI1Oxm1ywivEsLuya1e4QTedJJJsTZnOWByOOmT2NaHi3xb4Xb9gmzsU8RaW92+h2tisC3KmQ3CCPfFtBzuXqRjgc9Oa+pvsNnt2/Y7fGc48sdaX7FZ7dv2S325zjyxjPrQByXwN1bS9X+EfhabStQtb6OHSbW3la3lDiOVIUDI2OjA9QeRXjnxse6+HP7Tfhn4r6hazyeGLqyOl6hdxqWWzJyAzAdByDn696+lIYooU2QxJGuc4RQBn8KLiGG4haGeJJY2GGR1DA/UGgD5z+L1xpXxc+L3w10jwXqEGsw6DqJ1fVL6ycS29rEpjZFaRcrvYpjbnPPT0o/G7xp4St/2svhe8/iTS0TSftseoubldlo8iFFWVs4Q7uMEjHfFfS1lZ2dlGY7O1gtkJyVijCg/lQ9lZuzM9pbszHJJjBJNAC2V1a31nDeWVxDc206CSGaFw6SIRkMrDggjoRXmH7V+s6TpfwI8U22panZ2c99p8kNpFNMqvPJx8qKeWPsK9URVRAiKFUDAAGABTJ4IJwPOhjlx03qDj86APN/2Y9c0bWPgn4Yj0rVLO9ks9OhgukhlDNBIF5R1HKn2OKveE/iz4X8Ta94w0XTYdTN34Sdl1APbDDlS4PlYJLcxtgEAniu6hghgBEMMcQPJ2KBn8qSG1toZZZYbeKN5TukZUALn1J70AeO6Z+0d8L/ABJ4cml0e8v77U5UdItEWydr2Z+QECDKnPruwAeSK6T9nTwff+BfhFo+g6oiRXwElxcQoQRC0jl/LyODtBCnHGQccV3UGn2NvMZoLK2ilPV0iUMfxAqzQAUUUUAFFFFABRRRQAV43H/yevN/2Tpf/Tia9krxuP8A5PXm/wCydL/6cTQB7JRRRQAUUUUAFFFFABRRRQAUUUUAFFFFAH5EeLbu4sPiNq19aSGK4t9VmlicDlXWUkH8xX0Jp/xk+E2t2EPxM8ZeF0n+JekRiFLSJNtrqcuP3dy4xtBXHIPTjGeAPnXx4D/wm+u8H/kI3H/oxqxcH0NAG/8AEHxjr/jvxTd+I/Ed611e3LZ9EjXsiDso7CufpcH0NGD6GgD9ePhx/wAk/wDD/wD2Dbf/ANFrW/WB8OP+Sf8Ah/8A7Btv/wCi1rfoAKKKKACiiigAooooAKKKKACiiigArxz4xf8AJwnwV/6+9X/9IxXsdeOfGL/k4T4K/wDX3q//AKRigD2OiiigDxz4of8AJ0Hwc/64a5/6Sx17HXjnxQ/5Og+Dn/XDXP8A0ljr2OgAooooAKKKKACiiigAooooAKKKKACiiigAooooAKKKKACiiigAooooAKKKKACiiigAooooAKKKKACiiigAooooAKKKKACiiigAooooA8bH/J7Tf9k4H/pyNeyV42P+T2m/7JwP/Tka9koAKKKKACiiigAooooAKKKKACiiigAooooAKKKKACiiigAooooAK8c/Y8/5Iwn/AGGNR/8ASqSvY68c/Y8/5Iwn/YY1H/0qkoA9jooooAKKKKACiiigAooooAKKKKACiiigAooooAKKKKACiiigAooooAKKKKACiiigAooooAKKKKACvHPgf/yWf4yf9hiy/wDSUV7HXjnwP/5LP8ZP+wxZf+kooA9jooooAKKKKACiiigAooooAKKKKACiiigAooooAKKKKACiiigAooooAKKKKACiiigAooooAKKKKACvG4/+T15v+ydL/wCnE17JXjcf/J683/ZOl/8ATiaAPZKKKKACiiigAooooAKKKKACiiigAooooAaY4/8Anmv5UeXH/wA80/KnUUAN8uP/AJ5p+VHlx/8APNPyp1FAAOBRRRQAUUUUAFFFFABRRRQAUUUUAFFFFABXjnxi/wCThPgr/wBfer/+kYr2OvHPjF/ycJ8Ff+vvV/8A0jFAHsdFFFAHgX7Q2jXviD49/CXSdP1+/wBAuZodaKX9jt86LbBEx27gRyAQfYmtv/hT3jL/AKLt45/KD/4mk+KH/J0Hwc/64a5/6Sx17HQB47/wp7xl/wBF28c/lB/8TR/wp7xl/wBF28c/lB/8TXsVFAHjv/CnvGX/AEXbxz+UH/xNH/CnvGX/AEXbxz+UH/xNexUUAeO/8Ke8Zf8ARdvHP5Qf/E0f8Ke8Zf8ARdvHP5Qf/E1D4b8e/ET4j67r7+AovDmkeHtGvHsEutWhluJr2dDhsJG6eWg9Tk/06D4R+MPGeveIvEeg+NNCsNJvtEaGP/Q5Gkiud6lvNQtztIxgdR35oAxf+FPeMv8Aou3jn8oP/iaP+FPeMv8Aou3jn8oP/ia9iooA8d/4U94y/wCi7eOfyg/+Jo/4U94y/wCi7eOfyg/+Jr2KigDx3/hT3jL/AKLt45/KD/4mj/hT3jL/AKLt45/KD/4mvYqzPFT63HoF2/h0WB1QJmD7dv8AJB9WCfMRjsCPqKAPMP8AhT3jL/ou3jn8oP8A4mj/AIU94y/6Lt45/KD/AOJq5+yz468QfET4YP4j8Stbm+bUriHbBGEREXbhQO+Mnk5NerUAeO/8Ke8Zf9F28c/lB/8AE0f8Ke8Zf9F28c/lB/8AE17FXEfHHx9H8NfhtqXiprUXc8OyG1gZtqyTSMFTceu0E5OOcA0Acp/wp7xl/wBF28c/lB/8TR/wp7xl/wBF28c/lB/8TU2nSfHLSfiRosOoSaL4l8K6lGTqM1vbLatpjhc/LlyzrnpncSMg44Neh+MPE2k+FNKTUtYnMUMlxFbRhRlnkkYKqgdySaAPNv8AhT3jL/ou3jn8oP8A4mj/AIU94y/6Lt45/KD/AOJqv+0Z498eeB9b8JjQzo0ejavrFtYTvJGz3XzOu7GfkCkEjoT3r2qgDx3/AIU94y/6Lt45/KD/AOJo/wCFPeMv+i7eOfyg/wDia9iooA8d/wCFPeMv+i7eOfyg/wDiaP8AhT3jL/ou3jn8oP8A4mu4+KF140sPCtzqHgaPR7jUbVGma21GGR1nVRnYhjdSremc56e9cN+y38S/FXxT8M3+v+IF0C1SC5NqLKwglWaGReSZGeRhyCMAAfWgBf8AhT3jL/ou3jn8oP8A4mj/AIU94y/6Lt45/KD/AOJq58avF/xE8O+LfCmjeCYPDN6/iG5a1W31GKbzYiil5JtySAGNUAyMZB7nIA9P08Xa2Nut/JBJdiNRO8CFI2fHzFVJJC5zgEk47mgDyT/hT3jL/ou3jn8oP/iaP+FPeMv+i7eOfyg/+Jqv+01488eeA00C78OnRo9Lv9TgsriSaNpLkM7c7QfkC4GOQTz2r2qgDx3/AIU94y/6Lt45/KD/AOJo/wCFPeMv+i7eOfyg/wDia7DxMvxEPxG8OtoEmkr4RCyf2ys+ftDNhtuzjpnb6d812VAHjv8Awp7xl/0Xbxz+UH/xNH/CnvGX/RdvHP5Qf/E16pr76pHo10+iraNqAjJg+17vK3dt23nH0rzf9mLxv4k8e+CNT1fxRJaNfQazc2gW1i2RIke0BVB5IznkkmgCn/wp7xl/0Xbxz+UH/wATR/wp7xl/0Xbxz+UH/wATXsVFAHjv/CnvGX/RdvHP5Qf/ABNH/CnvGX/RdvHP5Qf/ABNexUUAeO/8Ke8Zf9F28c/lB/8AE0f8Ke8Zf9F28c/lB/8AE17FRQB8oj4beJv+GpW0D/hbPiv7b/whIvP7W/dfaPL+3bPs/wB3GzPz9M5r0z/hT3jL/ou3jn8oP/iaaP8Ak9pv+ycD/wBORr2SgDx3/hT3jL/ou3jn8oP/AImj/hT3jL/ou3jn8oP/AImvYqKAPHf+FPeMv+i7eOfyg/8AiaP+FPeMv+i7eOfyg/8Aia9iooA8d/4U94y/6Lt45/KD/wCJo/4U94y/6Lt45/KD/wCJr2KigDx3/hT3jL/ou3jn8oP/AImj/hT3jL/ou3jn8oP/AImvYqKAPHf+FPeMv+i7eOfyg/8AiaP+FPeMv+i7eOfyg/8Aia9iooA8d/4U94y/6Lt45/KD/wCJo/4U94y/6Lt45/KD/wCJr2KigDx3/hT3jL/ou3jn8oP/AImj/hT3jL/ou3jn8oP/AImvYqKAPHf+FPeMv+i7eOfyg/8AiaP+FPeMv+i7eOfyg/8Aia9iooA8d/4U94y/6Lt45/KD/wCJo/4U94y/6Lt45/KD/wCJr2KigDx0fB/xlkf8X28c/lB/8TXmn7Nfw28Ta58MVvrH4s+LNEh/tO9j+y2fleXlZ3Uv8y5yxGT7mvq2vHP2PP8AkjCf9hjUf/SqSgB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vNPhX8NvEuofE34m2Fv8WfFmnzWGp2sc91B5XmXpaDIaTK4yBwMY4r6trxz4H/8AJZ/jJ/2GLL/0lFAC/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R/wp7xl/0Xbxz+UH/xNexUUAeO/wDCnvGX/RdvHP5Qf/E0f8Ke8Zf9F28c/lB/8TXsVFAHjv8Awp7xl/0Xbxz+UH/xNH/CnvGX/RdvHP5Qf/E17FRQB47/AMKe8Zf9F28c/lB/8TXmcfw28Tf8NRy6B/wtnxX9tHgtbv8AtX919oMf20p5H3cbM/N0zmvq6vG4/wDk9eb/ALJ0v/pxNADv+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j/hT3jL/AKLt45/KD/4mvYqKAPHf+FPeMv8Aou3jn8oP/iaP+FPeMv8Aou3jn8oP/ia9iooA8d/4U94y/wCi7eOfyg/+Jo/4U94y/wCi7eOfyg/+Jr2KigDx3/hT3jL/AKLt45/KD/4muL1nwbrXhT9oj4Rtq3j3XvFQubrVBGupeXiDbZ8ldoHXIzn0FfS1eOfGL/k4T4K/9fer/wDpGKAPY6KKKAPHPih/ydB8HP8Arhrn/pLHXsdeOfFD/k6D4Of9cNc/9JY69joAKKKKACiig9DQB8j+M/h98Wvgn431fx58JJTr/h3Up3utQ0ZlMjKSctmMHL4JOHT5gOCMdfTPgR8XfD/xgs9X/su3m8MeMI7dI75GRZWRQSFeMsNrgHPDLkHqCOtL4SeNPGPhLRLjRfGngDxS9rHfXb6dqFjZm68yAzuVWRFJdG54yMFcdKh+DHgzVdS+PXib4vXPhm58KabfWv2OzsLpBHcXLZXfPJGPu52gjPJzQBxPwo0f4t/E5fHekX/xh1fTbLStcmtYry0j2Xcs6KAuSpURQABT5cZG4s2SOMu+HPxl8c+EPhd8S9K8ZSHWfEPgaeO1tbyUmQztK7RR7zwXAZQ248kNycirX7N3jV/DXiP4n2c/hbxHqNrJ4ouZY7vTNPe5QydDE237rYCnJ4+atLTvg34k8YfDv4m6prsP9jeIPHV0l1aWUr82kcLbrdJSOjE4DYzjjvmgDH8Wr8SIvC+leJPBGo/Fi+8axtFPeQ39vIun3QYAyL9nP7lAvIAUfmea6zxt4917XPiVpHgO4h8U6XZxaFHqmtx+HrdzdtNIBtg8xfniQHOSuGJ4yKxvh/4/+PEPhaDwFffCvUBr9ugsYtbmfZaKijb5zt0YqMEYJDEe9TfF/wAL/EzwN8UdB+Kvgiwn8WyJpkWl61ZqT5k4UY37R2PXIzg9sGgCz8Lta8f+DfHnimPWo/GGofDa30ybUrS+8RRsbq3eNQ7R73+dgcsAGP8ACMY5za+Gmk+KPi38OLn4h65428R6LqGr+dJo9ppN+9va6bCjssYMa/LOWK5YyA5BAGK3NCuPHnxag1eHxF4ZvfBXhqbSLnT47W7YNcXc06hTKy8bUjAO3+8Wz9OF+ButfE74X+Frn4Ya98Mte1uSwlkTSdQ08KbaZJGLYeRiAqgsTu7DgjI5AOi/YIVl+AirI25xq10GOc5Py5rp/wBpr4gap4I8K6XY+H5lt9c8Q6lHptlctGJBb7iN0u08EgHgHjmuc/Yq03xf4e+HE2geJ/CF/owF5NdR3FzIg8zeV+Xy87x35IwQOtbX7Vvw71vx74GsZ/DDK+u6FfJqNlA7BVnZeqc8Z7jOOlAHJ/HHSfGPwi8KWvxH8KeOPEurS6ZLGus2Osag9zbXsTtguEbiJtxA+QAAHjpzj/toxr4i+BWmeN7XWtagtrySwZNMEqC1+fcwcrt3b/mxndj5RxW98R9X8XfF34XQeALPwH4g0fV9YaGPV7nUrMw2unojq0jiQ4EhJX5VXrz0qL9rLQ9Wn+D2lfDjwj4V1/Wri3e0dJLSyZ4UiiBHzP03cD5evINAHt3gjQZvD+lNbTeItb11pWEnn6rMkkifKBtUoiALxnp1Jr5//ba8Om41fwHrB13Wo2m1+3s47aK4VYLfOSZY12/6w8fMxbpgAc19DeDtaGvaJHff2XqumMD5bW+o2rQSqwUE/K3Uc4yODg15N+194e8Sa14d8K6h4b0K61uTRtfhvri1tRmVo1BHyjvzQBzH7W+k3mj+E/h7ptprF5qN6vim38m91VxM5kLDaX2BQVBxwAOKd4vh8bfDL43/AA9vp/iR4g8Q2fim+ex1OwvHUWwfC4aGJcJGuXBAHI29Tkiof2grrxt4x03wPInw48RJcWeuxarPb29uZzb2qMCokYfL5pAOUBOPWrv7Qd1rXiLx78M9T0XwP4uvLTQdUXUdQddKcbI2EZCgH7zgA5A6EY60AX/GfjK/8UfGvXvBJuPGVt4f8NWlubiPwzDIs91dTLvBkmj/AHiRquMKu3cd2SQMVb/ZuufiZY+LfEfhvxRD4lvvCkI8/Q9V16MrdkbgDE7H5mOGJ+bn5eAAcDl/H9h8S/h78dJ/iv4H8M33iXQfFFpBHqulrGVnhZI1UZXqpAUEEg4LMpxkGvVvhVq3jvxZrV34n8S6Hc+FtHFv9m07SLhgZ5GLAvPMMfKflCqPQse4oA9Hr5a8GD/hTv7Xup+F2/ceG/HEf2qxHREuMk7R2Hzb19T8tfUteG/tjfD3VfGXgKx1nwvBPJ4n8P3sd1YfZ/8AWsCyhgvuCFYem00AW9N1aLUfiL46+KF3G8+j+DrCbSNMVf43iXzryRe2SwSMEf8APM15imo+N/HHwsXxlaan8UofGt7Gb3To9Mglh0uPDExQCMHy3iKgZd9zHOSf4a968J/D+30v4LJ8P5rh83Gly2t7cj78k0yN50pz1Yu7NXhfwl8SfG74U6NJ8NtS+F2o+J1092i0jUbSQiBlZsqHkII8sEk54KjgjigBv7Qmo+MNX/Z6+H954ssBpnih9dtkuY54toEyuyq7IOxwGIGOvFbHxCh8c/DH4r+ANduPiTr+uw+ItT/s/VdOuGVbPLAYMMIwsajPHVuPvHJpn7Quk+PNQ+H3g3Qp9A1vxHr8Oqxatqc1haGSCBQ7MYlYcHbkIB3C5q5+0hda34p174d3Wg+B/F15Fo+rR6nekaU6mOLj5eerjByvagDW+IGo+MNJ/aq+Humf8JZqUnh7WBdyNpqhIoVaOB/lOwBpB91vnLc8jHQX7jV9Y+JHx18ReBYdc1LRPDXhO1t2vRplwbe5v7qYblBmQ70jVQRhSpJBySOBgfFXUNev/wBoL4d+JdO8DeK7vRtBjne9uE0yTKmeIqAF6krkZ/EdqzviDo3xF+GX7Q938UPBvhq78UaB4jgih1bT7VcyxMqquQB0I2Bgx4yzKcZzQB6N8HfD/wAR/DGseLNJ8Va1caz4aWbf4fub26FxdCM7iyu5+c4yB8+enHFedfs6+J18Gfs6eOvFTQ+f/Zms6lOsZ6MwI2g+2cZ9q9I8E67421hNZ8b+KfDmp6HpkVmYNL0BFM13KM5eaSNf+WhIVVUdBu9a8z+BnhLXdZ+Dfjn4beIvDeu+HrjV7m7uba4vbRkiZZSCnzdMggZHXFAGTq0nxD1z4bWPivw/q3xWPj+ZIr1ES2ki0xyxGYRB/qRGFJwSCTjknNfS/wAPr/WtU8D6LqHiPTzp2sXFnG99alceVMVG5cduc8V87fC3xr8dfBfhuP4d6j8J9Q1nU9OH2PTtTEu21ZAcK0snQqB/EDyOOK+kfCNlqWneGNNsdYv21DUYbZFurkjHmy4+Zsemc0AatFFFABRRRQB42P8Ak9pv+ycD/wBORr2SvGx/ye03/ZOB/wCnI17JQAUUUUAFFFFABRRRQAUUVhePPFej+CvC934i12Z4rO2CjCIXeR2IVURRyzMSAB70AbtFeD6b+0vokXirTtD8X+DfEvhBdTIFpd6pCqxtk4XODkA5HPOO9e8UAFFFFABRRRQAUUUUAFFFFABXjn7Hn/JGE/7DGo/+lUlex145+x5/yRhP+wxqP/pVJQB7HRRRQAUUUUAFFFFABRRRQAUVzvxC8YaX4J8PnVtSS5uHklWC0s7WPzJ7udvuxRr3Y4+gAJNef+Bfj1puu/EaLwD4g8J6/wCEtbuozJZxapEFE+AWwMHg4BI7HGOtAHsVFch8T/iBpPgPT7J7y3utQ1HUrgWum6bZqGnvJj0VQeAPUngVR8HfEq31bxnceCde0S88N+JIrcXUVldSxyC5h7vHJGSrY7jORQB3tFFFABRRRQAUUV5l+0D8VpfhT4aXWR4Vv9ZiZlQzRuqQxOxwodjzzg9Ae3rQB6bRUdrL59tFNt2+YgbHpkZqSgAooooAKKKKACiiigAooooAK8c+B/8AyWf4yf8AYYsv/SUV7HXjnwP/AOSz/GT/ALDFl/6SigD2OiiigAooooAKKKKACiiq15qFjZTW8N5eQW8lzJ5UCSSBTK/91Qep9hQBZooqK8ureztZLq8nit7eJS0ksjBVUepJ4FAEtFcP8Ovit4I+IOt6vpPhPVG1CbSdv2mRYWWIhiQCjHhhlTyKt/E34jeEfhzpUOo+KtS+yrcSeXbwxxmSaZvREXk4yM+lAHW0V5z8N/jV4A8fa5JoWh6jcxaqkfmCzvbV7eV17lQw+bHfFejUAFFFFABRRRQAUVzXxQ8WweBfAGr+LrmzlvIdMhErwRsFZxuC4BPHetDwdrUfiPwppWvxQPbx6jaRXSxOQWQOobBI44zQBq0UUUAFFFFABRRRQAUUUUAFeNx/8nrzf9k6X/04mvZK8bj/AOT15v8AsnS/+nE0AeyUUUUAFFFFABRRRQAUUUUAFFFFABRRRQBSbV9JViranZBgcEGdcj9aT+2NI/6Clj/4EL/jX5H+OwF8ba4qgADUZ8Af9dGrFoA/Yr+2NI/6Clj/AOBC/wCNH9saR/0FLH/wIX/Gvx2VWZgqqWYnAAHJNPuIZreZobiKSKVDhkdSrKfcGgD9k0ZXQOjBlIyCDkEUtYHw44+H3h7H/QNt/wD0Wtb9ABRRRQAUUUUAFFFFABRRRQAUUUUAFeOfGL/k4T4K/wDX3q//AKRivY68c+MX/JwnwV/6+9X/APSMUAex0UUUAeOfFD/k6D4Of9cNc/8ASWOvY68c+KH/ACdB8HP+uGuf+ksdex0AFFFFABRRRQAVW1T7d/Z8/wDZn2b7bsPkfaN3l7u27bzj6VZooA8h+A/w78aeANX8QPrGpaBfWOu6jLqc/wBljlSWKZwPlXdwU478169UcFxbztKsE8Upify5AjglGxnacdDgjj3qSgAoopJHWNGkkZURQSzMcAD1NAC0VBY3tnf2i3djd291btnbLDIHQ464I4pNPvrLUbYXWn3lvdwFmQSwSB0LKxVhkcZBBB9CCKALFFFFABRRRQAUUUUAFFFFABRRRQAUUUUAFFFFABRRRQAUUUy4mht4JLi4ljhhjUs8kjBVVR1JJ4AoAfRSKQyhlIIIyCO9LQAUUUUAFFFFABRRRQB42P8Ak9pv+ycD/wBORr2SvGx/ye03/ZOB/wCnI17JQAUUUUAFFFFABRRRQAVn6xo2navLYSahbrOdPulu7cN0WVVZVbHfG4kehwe1aFcP8aviZ4f+FfgyXxFrjPI7ExWVpH9+6mwSEB7DjJY9AO5wCAeffte6ZF4utfCHgLT4UuNf1PWY5rb5cm2gi5mmJ6qoXjPuK92gjEMEcKkkIoUE9TgV8i+AP2hPhXol3e+MfEF9q+veNtYgBnaCwIjtUGCllBub5UBOM/xMCxPSvq7w5fXGp6BYaldWTWM91bpM9sz7jEWAO0nAyRnnigC/RRRQAUUUUAFFFFABRRRQAV45+x5/yRhP+wxqP/pVJXsdeOfsef8AJGE/7DGo/wDpVJQB7HRRRQAUUUUAFFFFABRRRQBVvre0do724tEnltN0kLeWGdDtwdnoSOOPWvmHV/iJ4Z8Tftc+ErfxVoeseHF0eCSHR31C28pry8mwoD+iDouCfm64zXu3xR+JnhP4a22nXXi67uLS2v5zDHNHbPKqEDJLbQcDH4nsK8o+K9z4d+NPjDwDpvgSaPW5tI1uLVNQ1e1Qtb2Nog3NE0vA8yRtmIwS3y5IA5oAh8ZSTar+3j4O026Iks9L0CW6gjPRZHWbLD3yqf8AfIpf2m520v49/CDWLVmjujqElszK2N8TFcqfUc1c+OGmSeDPj/4N+M0kcraHDC2k63MgLC0jcOI5mA/gBkOT2wPWq3in7J8X/wBo3wg/hm5i1Pw34QV7zUdSt8SWrzkjZCkg+Vm4GQCcZoA+hNQN2thObBIXuxGfJWYkIXxxuI5xnrivnj4f/EL42+PNY8a+HdOtPDOmXmiambQ6jKrSW8G0EGNE+9IxKk7mwAD0NfRN3cW9nay3V3PFb28KGSWWVwqRqBksxPAAHJJr5q/ZY8ZeEV8efFyV/E2kxx3GvzahC8l0iLJbAtmZSSAUHdugyM9RQBP8L/iN8cPiJoms6Hp+n+HNJ1zw/fy2Wo6vc5khklQ4EccK/wAWQ2WztA24GTW18Ovir498SfBHXdfGlaK/inw9e3FnexzSMkEnkrlnAXkE8gDpxXNfsj+M/CMOsfFeafxLpMEcviW61KNprpYw9qWb98CxGU9+2RnqKy/2dNf0TUfh/wDGS1stVtJ7mfUtRvooVlHmPbsG2yhepU5HPuKALOn/ABM/aH8TfCC2+IXh/RtAt7S0haa4jlTfNqCqx3vGnREAGMZycE1D8fPiBb/Ez9jBPFsVsbWS4vYI7iAHIjlRyGAPcZHB9DWh8APiz8P9G/Zbs7K+8Q6f/adhZTWz6W0o+0zSszbUSL777twAIB61wHxK0z/hA/2J7Dwz4kuLew17VdTF9HpruBMqvIz42dflXGT0B4oA9Q8b/EP4weArnwn4n16z8PweE9U1CDT7jS4gz3Nosg+Vml6M20MflGARjvmvo6vlj9sTxt4P1H4R+EIdO8T6Reyy6zZXaJb3SSMYEWRWkwpJChgQT6gjqMV9O6RqWn6xpsGpaTfW1/ZXC7obi3lEkcg6ZVhwaALVFFFABRRRQAUUUUAFFFFABXjnwP8A+Sz/ABk/7DFl/wCkor2OvHPgf/yWf4yf9hiy/wDSUUAex0UUUAFFFFABRRRQBDezG2sp7hYXmMUbOI0+8+BnA9zXyJ8a/itqWueLvhrezfDLxZpsmm+II7pILmFQ90QP9VHzy1fXl3cR2tpNdTEiKFGkcgZIAGTxXyv8T/jb8HfGfiLwXq8XjaeyXw3rCak8T6VM5uAo+4CMbT780Ae8/C7xxeeNYdQku/B2ueGvsjoqrqcYUz7gSSuOwxz9a0PiN4K0Px94dGgeIkuZdO+0RzyRQzGPzShyFYjqp7iqHws+J3hD4mWd9d+Eb6W7isZFjnMkDR7WYEj73XgGtP4geMtA8CeG5fEXiW6e106J1jeRYmkILHA4UE0AeLfADSdN0P8Aab+LGl6PYwWNjbwaesUEK7UQbG6Cm6xZ23in9umys9VC3Vr4d8M/a7W3kXKLMz43YPBP7wHPqq+lcF8N/jr8NNG/aA+I3iu/1uWPSdajs1sZhaSEyGNSH+UDIwT3rr/jJq1x8L/2ldC+LV/aXU/hDVNHGlahdQRF/szbiVLAdASYz74YDmgC7+09p8Gk/GT4T+L7CFYtTfWhZTSJhTNGcHa3c9x+Jr6Mr5a13xTafHr45eCbTwRb3V74Y8MXR1HU9UktmjiLjG2NSwBzxjBGTn0Ga+paAPlf4b+Ov2g/igmuw+Hb3w7pVpo9/cQf2jc2mTdOD8kIUcDAxlven/DH4ifH74r6RcWehw6D4dl0R5LXU9VuYTILq6U/6pI/4cDBJ6DPviuk/YfOfBfi7/sabv8A9lq7+x9/yC/iIB28b6h/6DHQBY+CPxP8TeLPhH4o1DxBb21t4n8Nz3VlcmJP3byRJkNt6dcgjp8vvXC/DrxZ+0n8SvhxH4s0m88OaNDDC/kCW03yao6k5YDog42jsSKt/s//APIm/HD/ALGLVP5PXLfs9/tC+FPAvwJstC8T6fqljqNjbynTk+zOyaopdiDE+MfeJU54GOp6UAdV4h+Ilx8Sv2MPFusatapaarbQtZ6jFGeBKkqAkDtkc4rC0XXP2htK+BNl4702bw9puiaRpcMlvo8lsZJ5rSONcys56EqC2OuKq6F4d1fQ/wBhzxzqGuWM2n3WtvLqC20oIaON5U25B5GRzzg163qn/Jl91/2I7/8ApIaAPRfhr4lTxl8P9C8VJD5H9qWMVy0QOfLZlBZc98HIroa83/Zg/wCTffBP/YKi/rXpFABRRRQAUUUUAFFFFABXjcf/ACevN/2Tpf8A04mvZK8bj/5PXm/7J0v/AKcTQB7JRRRQAUUUUAFFFFABRRRQAUUUUAFFFFAH5BeOwT451wAEk6jPgf8AbRqyrq1urW7ezuraaC5RtrwyIVdW9Cp5Brb8W3dxYfEbVr6zlaG5t9VmlikXqjrKSCPoRX0Hp3xq+FesadD8SfGXhVLn4naRGIYYI4ytrqUmMR3LgDaCmOQenG3PAUAyvAXhHw/8EvCtr8SviXZx3nie6TzPDvhyT7yntPMOwHBAPT69PCvHHibVfGPirUPEutyrLf38pllKIFUegAHYDipPH3i7XvHPii78R+I757u+uWySeFjXsiD+FR2FYNAH68/Dj/kn/h//ALBtv/6LWt+sD4cf8k/8P/8AYNt//Ra1v0AFFFFABRRRQAUUUUAFFFFABRRRQAV458Yv+ThPgr/196v/AOkYr2OvHPjF/wAnCfBX/r71f/0jFAHsdFFFAHjnxQ/5Og+Dn/XDXP8A0ljr2OvHPih/ydB8HP8Arhrn/pLHXsdABRRRQAUUUUAFeUftA+MtU0uXw74D8L3D23iHxbefZI7qMjfZ2w5mmXP8YXO33ye1er183fEgyP8AtzfD5ZkBjTR5jDuHfE2SM98+lAGv+0b8NPBemfs5avbWWg2izaNZ77C6I/fxytIu5zJ94s55YkndnnNZv7E3irUotE1r4T+KGaPX/CdwyIkjZZ7dm7dyFcnn+66V6F+1F/yQHxf/ANeQ/wDRiV5D+0RFJ8Jvjj4S+NlhE66Xf7dN8QLGudw24DEDqTGOPeJfWgDpv22PEWpD4fzeCfD7AX2o2s17fvkgQ2EABkY8H7x2qB3zR+zZpXgHQP2Z9O13XYdI0mLV9OeHVtRuHWFp1ZnXa8pIPQ4Az9KxNZDeLfg/8Vfi3dRyBNc0yay0USLtZNNhyFOO3mPucg88Cut+Allbah+yDpNrdwpLE+iXAIdQ2MiQZGe/NAF7RfDXw01D9m290nwdG994S+x3c1r5kkw3uN5LZfDHD5IzxwCO1V/2L5orf9mXw5PPKkUUf2xnd2wqqLmXJJPQVm/s2rs/Y+iXsNN1AD/vqWvKmvrqx/4J0WH2a4e3We7ME7qMnym1Bww+hHBHcEjvQB9G2Hxu+F99r9nosPimJbm+ZlspJbaaK3uiDg+VOyCKTnjKscnit3xj498LeE7y2sdZv5hfXKNJDZ2lnNd3DRr95/KhRn2ju2Me9eX+P/henxG+Htg+vfEm2fw3arHqFpcWmkQwiJFT5WV9x2rtPbH9KwviNpfxB0X4hWvxI+Et5Y+KJLbQrWz1fSZ3zPLBgvHIF65cZbg5yOhoA958F+LPD/jLRzq/hrUV1CxEzwmVY2Qb1OGGGAPBrzf9sPw9omq/AvxHquoaZbXGoaZZmWxumT97btvTOx+oBwMjoe9Wv2Y/G/h7xx4U1a+0bR7nRL5dUlfVrCY58q6f5n2nAyp+gI71a/at/wCTd/Gn/YP/APZ1oA8R0/4V+GYP2SrLx/oc194f8VWuhnUv7Us7+aN5ZFBYq/zYIOMdOM8Yr179nD4i3Gu/s/6f4x8c6jBatbLJHd39yyxo6xtgSMemSMD3I96474U/CGz8e/s/+ELXxF408Xy6PNYwzPpUN1BFbnHIT5Yg5T2Zj69QKP2obPSvCHh/4YeFtLmt9A8Np4ihjceQJYo1QFkLKxw+GO45PJ5JoA9V8LfF/wCHniXxIvhzS9fK6tJGJYbW7s57R50PIaPzkXzARz8ueOelV9U+N3wp0271G1uvG2mGTTYPPu/JZpVjG7bt3ICC+f4AS3tXI/Ej4Wf25qvh7xh4z+I206FeRSWc9tpscG4vKuIywYkhjgYB71zWk+GfD2qftweKrbUtEsLu3h8ORSJBNArRBnWNHbYRgkqSM46E0AfQPhLxFo3izw5ZeIvD98t9pl7H5lvOqsu8ZIPDAEEEEEEAgivl39pfwb4X/wCGmvhfbrodmkOvXrf2rGibVvP3qcyAfePzHJ6nvX1Zo2l6boumQaXpFhbWFjbrtht7eIRxxjOcBRwOSTXzN+1hp8OrftF/B3TZ5rqCK5uZI2ktZ2hlUGSPlXUhlPuDmgD1v44eDvCt38F9Z0+fw/pxtdL02aXT41gVRaOqEgxYxsP0xXF/sNeHtDtPglpfiC30u2TV74zLdXuwGaVRIQFLnnaMdOlX/ir8JdEs/hp4ku4vE3joyQ6bPIok8T3cikhCcFXcqw4wQQRivO/AWp6lo/8AwT3v9Q0mZobtLO4RZFzlVe42MRjnO1moA9t1L43/AAv068NvdeKohGLgWrXiWs0lmkvPyNcqhhB45Bfit3xb8QfBvhOGzn8Ra9b6fBegG1nkVjFNnkBXAKkkc4znHNcT8KfD/h3xF+yjoegSWsEml3/hxEnQIP8AWNHl34/jEmWz13DPWvnGG91K9/YDsf7QkkkS38QRw2rPyRCJxgZ9AxYD0xjtQB9jeKvH3hDwtd2Vr4h1uDTpb4qtr5ysFlYnAVWxgn2zmqvib4ofD/w34gg0DW/FmmWeqTttFq0u54/lLZkAz5a7QTufA9682/bESNvhj4aZgpZfEOn7Seo+cdKzf2l9D0fUvjj8Ire+021njudUmE4aMfvQqhgGPUjIzg0Ael6T8Z/hnqvhi78Saf4pgm0y1vBYvIIJQ73BGVjjjK75GYdAgOe2a0vC/jvwb42vNQ0HS7x7q6t4c31hd2M0EkSN8uJI5kUjPoRyOeleffHj4czzWWiz/C7+w9B8VWOqvrFraeUkK6hIse2TIAAZsFRk9ieR1rO+A3xMm8TfFXUNB8d+D5fDXxDttLWGcoD5N5bo+7cAeRhnYjlhgnBNAGp4O1SX4b/G8/Cya4kk8Na3Ztf+HFlbd9ikUnzbVSefL43KP4chRXtlfN37Txlj/aF+CkltxMdUkXI6lS8WR9MZr6RoAKKKKACiiigAooooA8bH/J7Tf9k4H/pyNeyV42P+T2m/7JwP/Tka9koAKKKKACiiigAooooAKa8aSAB0VgPUZp1FAEf2eD/nhH/3wKkoooAKKKKACiiigAooooAKKKKACvHP2PP+SMJ/2GNR/wDSqSvY68c/Y8/5Iwn/AGGNR/8ASqSgD2OiiigAooooAKKKKACiiigBk8MM6eXPFHKn911BH60lvbwW8fl28McKf3UUKP0qSigBsiJIhSRVdGGCrDIIptvBDbxiO3hjiQdFRQo/IVJRQAEAggjIPUVGIIB0hjHGOFHSpKKAIxBAM4hjGRg/KOlcv8U0vl8B6ta6J4dutYvby1kto4LRoY2BdSAzNK6AKO+CT7GusooA8l/Zj0DV9B+F2keHPFXg+fSdU0iIx+dcNbyrNl2bMbRux4zzuC/jXrDxxyEF40bHTIzTqKAI/s8HH7mPjp8op6qqqFVQoHQAUtFABRRRQAUUUUAFFFFABRRRQAV458D/APks/wAZP+wxZf8ApKK9jrxz4H/8ln+Mn/YYsv8A0lFAHsdFFFABRRRQAUUUUAFR/Z7f/nhF/wB8CpKKAGpGkYOxFXPoMUrqrrtZQw9CM0tFAEf2e3/54Rf98CnSRpIhSRFdT1VhkGnUUAMhhhhXbDEka+iKAP0p9FFACIiICEVVBOTgYoRFTO1VXJycDGTS0UAZfifTX1LwzqmmWnlRzXlrLEhbhdzKQCcD3rlPgP4HvPA/wm0Hwrr32C6v9OjdZJIMyR5aRmG0soPQjsK7+igBGVWUqygqeoI4o2rs2bRtxjGOMUtFACKqqoVVAA6ADpS0UUAFFFFABRRRQAUUUUAFeNx/8nrzf9k6X/04mvZK8bj/AOT15v8AsnS/+nE0AeyUUUUAFFFFABRRRQAUUUUAFFFFABRRRQB+QnjyKX/hN9d/dv8A8hGf+E/89GrF8mX/AJ5P/wB8mv2U2r6D8qNq/wB0flQB+Nfky/8APJ/++TR5Uv8Azzf/AL5NfsptX+6Pyo2r/dH5UAYPw4/5J/4f/wCwbb/+i1rfoooAKKKKACiiigAooooAKKKKACiiigArxz4xf8nCfBX/AK+9X/8ASMV7HXjnxi/5OE+Cv/X3q/8A6RigD2OiiigDxz4of8nQfBz/AK4a5/6Sx17HXjnxQ/5Og+Dn/XDXP/SWOvY6ACiiigAooooAK8Y/aN8MX0WteFPirodjLe6h4Su995bwpukmsX4l2DqWUEsB3ya9nooA84+IXh4fGD4fw2ugeNfsHh/VYA00tpapOblCVZQGY/JgjBGM9uKteK/h0fGPwrvPA/jDW21ZrlAP7QW0WF0ZSCjhAcbgRn3rrtG0fS9Fjni0mwgso7iZp5UhTarSNjc2BwCcdqv0AcD8Qfh1L4j+HkfgTRfED+HdG+yCymSGzSZ5IAoUKGYjbwOT1NZPg74V674Z+F9z4Bs/H08li1u1taTvpkfm20bZ3gYb5shjgnp716pRQB5P4D+EWqeD/hVqHw+03xzcPaXCultcyadGZLZZCxlA+bDZ3HGenvSeAvgpY+H/AIWah8M9b12bxD4bukZYoZrVYZINzs7EOpOTuIYehFes0UAfP3hD9meLRDFpV58RPEepeE4rjzxoTERwyc5COQclc4yAAD+Ndz4h+HOuzfEefxv4Z8c3Gh3FxZRWc1k1glxbSImcEqWB3c8EdK9IooA434W+ArXwPaao/wDaE+qaprF619qd9KgQzzNxkIOEUDoBUHxl8C6h8Q/C03hmLxRLomm3aGO9WKzSV5l3AgBmPyjjnHXNdzRQBxPwe8E6l8P/AAtB4auPFEuuafZxrFYiWzSF4EBJKllJ39QBnoB3qz8Wvh9oHxL8HXHhnxBG/kSESRTRnEkEg6Op/p3HFdbRQB4l8OPgG3hvU9Ln8Q+Ptd8U2OjMJNM0+6OyCCQDAcgE7sDoDwK0dK+EOtWHxguviWPiDcyaheIlvdW50yMRSW6lcRD5sjhQN3XvXrlFABXjXxF+CmreNPiFpXjO5+IV1Z3eiTGTSYYdMiKW3zBsHLfP0GSeuK9looA4zx14S8QeKPAx8Nf8Jg2nyXELQ395Dp6M1wjDBCqWxH+GaxPhL8Jj4H8F3Pgm+8Rv4i8NywyRLZ3VikZUSE7wXU5IOTx29a9OooA8U0L4G6v4d8O6h4P8PfErVrDwneyMfsRtI5J4I3PzxxTk5UMCRnbnkkc11Pi74R+F9c+DZ+F9qsml6RHDGls8HLwujB1k/wBo7hk565PrXoVFAHgWtfs4y+IvDNlpXif4leIdXurCeJrO6lVVFtGmPlSMHBY4Hztk1teMvgrrHiDxH4d1pfiXq8EvhzDab51lDM4kP3nkbjeT06Dj869jooA4L4keAdU8W/8ACN3dn4vutD1XQp2uI7y2tVfznZNjBkJxtIzke9R+FPhzNY/EGXx/4n8Qtr2v/wBnjTbeRbRbaG3t95cgIpOWLE8k9zXoNV9SsrXUtPuNPvoVmtbmJopo2zh0YYIOPUGgDxWx01fid+0Xa+MoNs/hbwXbyWtlc7cpd37n94Yz/EseF+YfxDFe5VX02xs9MsIdP0+1htLSBAkUMKBURR2AHSrFABRRRQAUUUUAFFFFAHjY/wCT2m/7JwP/AE5GvZK8bH/J7Tf9k4H/AKcjXslABRRRQAUUUUAFFFFABRRRQAUUUUAFFFFABRRRQAUUUUAFFFFABXjn7Hn/ACRhP+wxqP8A6VSV7HXjn7Hn/JGE/wCwxqP/AKVSUAex0UUUAFFFFABRRRQAUUUUAFFFFABRRRQAUUUUAFFFFABRRRQAUUUUAFFFFABRRRQAUUUUAFFFFABXjnwP/wCSz/GT/sMWX/pKK9jrxz4H/wDJZ/jJ/wBhiy/9JRQB7HRRRQAUUUUAFFFFABRRRQAUUUUAFFFFABRRRQAUUUUAFFFFABRRRQAUUUUAFFFFABRRRQAUUUUAFeNx/wDJ683/AGTpf/Tia9krxuP/AJPXm/7J0v8A6cTQB7JRRRQAUUUUAFFFFABRRRQAUUUUAFFFFABRRRQAUUUUAFFFFABRRRQAUUUUAFFFFABRRRQAUUUUAFeOfGL/AJOE+Cv/AF96v/6RivY68c+MX/JwnwV/6+9X/wDSMUAex0UUUAeOfFD/AJOg+Dn/AFw1z/0ljr2OvAv2h9ek8M/Hv4S6zFoWr668EOtAWOlQCa5k3QRL8qkjOM5PPQGtr/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B7HRXjn/C8tR/6Il8Vv/BKn/xyj/heWo/9ES+K3/glT/45QB7HRXjn/C8tR/6Il8Vv/BKn/wAco/4XlqP/AERL4rf+CVP/AI5QB7HRXjn/AAvLUf8AoiXxW/8ABKn/AMco/wCF5aj/ANES+K3/AIJU/wDjlAHsdFeOf8Ly1H/oiXxW/wDBKn/xyj/heWo/9ES+K3/glT/45QAg/wCT2m/7JwP/AE5GvZK+UB8Vrz/hqVvEn/CrfiD5n/CEix/sv+y1+24+3b/P2b8eV/Duz97jFem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vHP2PP+SMJ/2GNR/9KpKB8ctQyM/BL4r4/wCwKn/xyvNf2bPiteeHvhiunRfC34hayv8Aad7L9p03S1lh+ed227i4+Zc4IxwQaAPq2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orxz/heWo/8AREvit/4JU/8AjlH/AAvLUf8AoiXxW/8ABKn/AMcoA9jorxz/AIXlqP8A0RL4rf8AglT/AOOUf8Ly1H/oiXxW/wDBKn/xygD2OivHP+F5aj/0RL4rf+CVP/jlH/C8tR/6Il8Vv/BKn/xygD2OivHP+F5aj/0RL4rf+CVP/jlH/C8tR/6Il8Vv/BKn/wAcoA9jrxz4H/8AJZ/jJ/2GLL/0lFH/AAvLUf8AoiXxW/8ABKn/AMcrzX4V/Fa80z4m/E3UU+FvxCv21LU7WRrW10tXms9sG3bMu/5WPUDnigD6t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K8c/wCF5aj/ANES+K3/AIJU/wDjlH/C8tR/6Il8Vv8AwSp/8coA9jorxz/heWo/9ES+K3/glT/45R/wvLUf+iJfFb/wSp/8coA9jorxz/heWo/9ES+K3/glT/45R/wvLUf+iJfFb/wSp/8AHKAPY6K8c/4XlqP/AERL4rf+CVP/AI5R/wALy1H/AKIl8Vv/AASp/wDHKAPY68bj/wCT15v+ydL/AOnE0v8AwvLUf+iJfFb/AMEqf/HK80j+K15/w1HL4k/4Vb8QfMPgtbL+y/7LX7YB9tL+fs348r+Hdn73GKAPq6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K8c/4XlqP/REvit/4JU/+OUf8Ly1H/oiXxW/8Eqf/ABygD2OivHP+F5aj/wBES+K3/glT/wCOUf8AC8tR/wCiJfFb/wAEqf8AxygD2OivHP8AheWo/wDREvit/wCCVP8A45R/wvLUf+iJfFb/AMEqf/HKAPY6K8c/4XlqP/REvit/4JU/+OUf8Ly1H/oiXxW/8Eqf/HKAPY68c+MX/JwnwV/6+9X/APSMUf8AC8tR/wCiJfFb/wAEqf8AxyuM1nx3ceM/2iPhGk/gfxb4Y+yXWqEHXLFYBPuszxHhjkjbz0xkUAfS1FFFAHjnxQ/5Og+Dn/XDXP8A0ljr2OvHPih/ydB8HP8Arhrn/pLHXsdABRRRQAUUUUAFFFFABRRRQAUUUUAFFFFABRRRQAVh+L/F/hjwjZLeeJtcstLhdgqGeTDOScYVerfgK2biVLe3knkzsjQu2PQDJr5f/ZZg/wCFtfEHxZ8X/Fka30lrfHTtFtZgGjsUADEqp43bWQZ6/ePegD2iz+MHw1uvO2+LbCFooWmZbndCSi9SA4G78M13EEsc0KTRMHjkUMrDoQRkGuU+LPgHRfiH4NvdB1a1geSSI/ZblkBe2l/hdT1GDj61m+J/HVv4D07w34cubOfW/FGowpb2mnWAAad0QB3JbhIwerHpQB6BRXmHhT4vW958QT4A8XeHbzwp4ikTzbKG4nWaG9THWKVcAng8Y7GptT+J99L4g1zTPCXgy+8SQ+H5BDqtxFdRw7JdoZoolbmV1UjI+UZ4BNAHpNFfNP7SPxe8SD4FaRrPhjw7fWdp4lt7c3GoNMgNmk2f3K4O4yEAjOAFB656e/8AhPVL/WNK+2ajoV5ok3mFRbXTo0hAA+b5CRzk9+1AGvRRRQAUUUUAFFFFABRRRQAUUUUAFFFFABRRRQAUUUUAeNj/AJPab/snA/8ATka9krxsf8ntN/2Tgf8ApyNeyUAFFFFABRRRQAUUUUAFRXt1b2VpLd3k8dvbwoXllkYKqKBkkk8AVLWJ418MaV4u0X+xtbWWXTmmjlngWQqs4RtwjfHVCQMr3xigDD8JfFr4b+LNa/sbw74w0vUNQIJWCOT5nA67cjn8K7evlz4oWnw18RftC/DrR/BeoaFY6/p98bi9uLF0RBDHyIcp8rSlhgL1HOcdD9R0AFFFFABRRRQAUUUUAFFFFABXjn7Hn/JGE/7DGo/+lUlex145+x5/yRhP+wxqP/pVJQB7HRRRQAUUUUAFFFFABRRRQAVQ1/WdJ8P6TPq2t6hbafYW67pbi4kCIo+pq/XgH7aSa1ZeH/CPiyy0d9Z0nw5rkd/q1iBuR4l6M691GCM4ON2TxmgD0Lwb8YPh54r1N9L0rxHa/bvPkhit5yYnmKEDcgbG4HIxjnmtrxz468IeB7WG58WeILHSI52Kw/aJMNIR12gcmvIPhOfBXxk8IvqWmT2ovbDxW2sW6yRr9qtAJ1kCso5AdQVyOCD7cel+K/D/AMP9N1i98b+Mm03dJbpa+fq8iGGCMZOyMPwpY8nHLECgDe8HeKvDnjDSBq3hjWLTVbIsU823fcAw6g9wfrVLxj4+8H+ELmC18Ra9a2NzcIzxQnc8jIOrbVBO0euMV45+xvpuhNqXj/xN4TvYV8OalrJTT7CN+YUTPzsnVN2flB/hxTf2Tbn/AITTxv8AEr4iampmvbjV/wCzbcyrnyLaNcrGp7DDAEd8CgD37QtW0zXdIttX0e+t7+wukEkFxA4ZHU9wRXN658Ufh/omuvomqeKtPtr+NlWWNmJERb7odgNqE/7RFeBfD7xXcfDbxX8ePDOnfNp2hRTa5pltj5YHZNzIo7Ll04/2feuv/Zs8Kafqv7LTnWLcXdx4ohvLzU5Z0y88ju6hmPU8KCP0oA98M0K25uDLGIQm8yFht24znPTGO9cj4f8Aih4A1/W00XR/FNhd30u/yY0YgTbfvbGI2vj/AGSa+TT4+1+4/Y6svDTX0xu59f8A+EdNyoO/7MGBxnOc4OPpxXsf7VHhux0L9meG40iJbC68KtZ3GmTQqEeCRXSPKntndk+uKAPoCisH4da43ibwDoHiGRQr6lp0F0yjsXjDH9TW9QAUUUUAFFFFABRRRQAUUUUAFeOfA/8A5LP8ZP8AsMWX/pKK9jrxz4H/APJZ/jJ/2GLL/wBJRQB7HRRRQAUUUUAFFFFABRRRQAUUUUAFcp4x+JHgbwdfR2PijxLY6TcSIJEW5JUMpJAwcY/hP5V1deZftS6XY6r8CPFMN7bQzbLMyRNIgYxSAjDr6EUAej2N1bX1lDe2c8dxbTxrJFLG2VdSMgg9wRXIXHxX+Hdvr7aBN4qsk1US+UbQh/N3Zxjbj179K8G+B/i3W/gl8RW+CvxEvGfRbh93hzVZeIyrHhNx6KTxj+FvY5r128jj/wCGprCTy03/APCJSfNtGf8Aj5HegD1EVnaFrmk64l2+kX8F4tndyWdwYmz5c0Zw6H3BrB+MXit/Bnw81PWrVPO1EoLbTYO813KdkKAd/nYHHoDXz5+zONY+Efx7134R+J9QN2uvWyarYXLZAmuNm58Z7kBwT6w+9AH1lRRRQAUUUUAFFFFABRRRQAUUUUAFFFFABXjcf/J683/ZOl/9OJr2SvG4/wDk9eb/ALJ0v/pxNAHslFFFABRRRQAUUUUAFFFFABRRRQAUUUUAfmb4v+PnxhsvFer2dt491NIYL2aONdsfChyAPu+lZf8Aw0L8aP8AooGqf98x/wDxNcP48/5HjXf+wjcf+jGrFoA9S/4aF+NH/RQNU/75j/8AiaP+GhfjR/0UDVP++Y//AImtf4HfCrTL3RZviX8SrhtK8Dac24BuJdTkB4iiHUgngkdeg7keZ+P9V0fWvGOpan4f0SLRNLnmLW1jGxYRJ2H170AfrF4Furi98F6LeXcrTXE9hDJLI3VmKAkn8a2awPhx/wAk/wDD/wD2Dbf/ANFrW/QAUUUUAFFFFABRRRQAUUUUAFFFFABXjnxi/wCThPgr/wBfer/+kYr2OvHPjF/ycJ8Ff+vvV/8A0jFAHsdFFFAHjnxQ/wCToPg5/wBcNc/9JY69jrxz4of8nQfBz/rhrn/pLHXsdABRRRQAUUUUAFFFFABRRRQAUUUUAFFFFABRRRQBFeQi5tJrdmKiWNkJHbIxXyx+xbqieA/FfjD4OeKHWw1yPU2vLNZflF2pUKfLJ+98qK49VYkdDX1ZXGfEb4W+A/iEYJPFnh63vrm3x5F0jvDPGByAJIyrYyScE4zzigDe8WeIdI8LaDca1rd4lrZwAZZurseFRR1Z2OAFHJJAFfPPibWX039tTwVrevQXOm2Gr+Hjb2aXhAMM7ht0ZwSAwLKp5IyetexeHPhP4J0PVrbVo7K+1G/tP+PSfVdSuL42x9YxM7BD7qAfetX4g+BfCnj7SE0vxXo8WoQRSCSFizJJC4/iR1IZT9DQB45+05p/9pfGn4QW+lgHWF1SSV/Lz5i2y7SzHHReG56VieLvAfieXxl4r+JnwL8WXFhrUGoTQa1od1tMVzPD97HJX5h8yhx/HnK9K918H/Dnwn4V1abWNNsrmfVZohC+oahezXlz5Y6IJJmZlX/ZXArI1D4L+AbvW9V1pbPV7K+1h2bU5LHW7y2F3kkkSLHKARyeMY5oA8D+MXjJvHf7F/h3xHLpdtpUkus28MltbjbCrRSyISg7KduQO2cZPWvreyvbO7aaK1u7ed7dhHOsUgYxOVDBWx0O1gcHsQe9c7rfw58E614Dj8C6h4dtH8OxKgiso90Sx7TkFWQhlOe4OTk56mtDwR4T8O+CvD0OgeF9Lh03ToSWWKMliWPVmZiWZj6kk8CgDbooooAKKKKACiiigAooooAKKKKACiiigAooooAKKKKAPGx/ye03/ZOB/wCnI17JXjY/5Pab/snA/wDTka9koAKKKKACiiigAooooAKr6hfWOnwrNqF5b2kTOI1eeVUUseignufSrFc38RfAvhb4heHxoXi7S11GwWZZ0TzXjZJFBAYMhDA4JHXoTQB4Z+2P8PvCraLofiDRNNtrHxg+tWtvYGzQRzXhZxlMD7+B82eox1xX0pAJBBGJSDIFG4jucc1xfgj4U+BfB17DfaLo8jXlvF5NtPe3c129tHjGyIys3lDHBCYz3rt6ACiiigAooooAKKKKACiiigArxz9jz/kjCf8AYY1H/wBKpK9jrxz9jz/kjCf9hjUf/SqSgD2OiiigAooooAKKKKACiiigArC1rxLpGneKNG8L6gdtzrkdybTft8uQwhC8Zyclir5AAOQrenO7XMeP/AHhLx5b2kPinSFvjZSebaSrNJDNbvkHckkbKyn5V6HsKAPk/wCIvhJPh/rcPxQ8C6hJpGtv40n01tOhz5d7GZSAixjrgA5XoQT3r7E1KPQNaafQ9QXTdQYIGmsptkhCnoWQ5wD6kVw/gP4K+DvC+tNrs0NxrGrR3lxcWd1qF1NcG1Er7sIJXYB+BmTG5iMk1Y8V/Bb4d+JfF7eLtR0i7j111Cve2epXFq7ADA/1TqM44yOaAPNPgp4S0zwr+1R46svBkaweHI9Nt/tcMJzDBdOd3lDsCBk7eoB7U/8AY5t5PDGv/EvwFqLFdSsNfa72su0yQyqAkgHdSEB/Eete6+E/DWg+FNITSfDul2+nWasW8uJeXY9WZjyzHuzEk+tYvjH4a+EfFmsxa1qtjdRanHbta/bLC/ns5ngb70TvC6l046NkUAfPPg/wvefEHxp+0Hr2kZ+y6lBNoVhN1SeZUw2D3AKJ+DivQP2ZfEljb/spWtxeypbtoVpeW2oI/wAhgeNnYqwP3TtZevrXsfhbw/ovhfQ7fQ/D2m22m6dbAiK3gTaq5OSfck5JJ5JOTXKa18Hfh7rGs3uqX2iSltQlSa/tor6eK1vJE+680COI5D/vKc980AfJy+Edasv2PtN8XPZzDyfE4154AMkWpYKH/TP0Ne7ftc65aaj+zNKli4upfETWVvp6RHcZ5HkR1CgdeFNe4PYWMmmHTHs7drEw+QbYxjyjHjbs29NuOMdMVxfh34P/AA/0HVrHU7DR53l07f8A2dHdX9xcQ2O45byIpHZIvqoBHagDc+GeiSeGvh34d8PzNvl07TLe1dvVkjCn9RXQ0UUAFFFFABRRRQAUUUUAFFFFABXjnwP/AOSz/GT/ALDFl/6SivY68c+B/wDyWf4yf9hiy/8ASUUAex0UUUAFFFFABRRRQAUUUUAFFFFABXnv7SLKnwO8VsxwosGJP4ivQq5f4heAfC/j6wj0/wAV2l5fWSZ/0aPUrm3ic5By6RSKrkFQQWBx2xk0AYPx7+F2k/FjwJJpVwUg1KFfO0y+2/NBLjj32noR/UV4r+y9r/jHUfjdJ4b8d2zR614X8PvpskrZ3Tr5wZWJ78Yww6jFfTvhnQtP8OaRFpOl/bPskX+rW6vZrp1HTAeZ2bAxwM4Haq8vhXQZPFb+KvsCprL2ZsXuo3ZHeHOdp2kZIPQ9R2NAHl/xEtNR+JHxlsPCuja3LpVn4OiXVL27hhjmxfSZWCPZIpQlU3tyONwrzj9q3wP4y8M6ZonxdHjK78Qan4VvoW/fWNvB5cDSD/niilhv2gg5GGb3r3rwh8J/AvhLxHceIvD+nahaandMz3UzazeSi4Y5yZEeUq55P3gcdRWp8QPA/hrx7pC6R4qs7m908Nua3jv57dJDx98ROu8AgEBs4PIoAueCfEWn+LfCOleJdLkD2epWqXEfIJXcOVOO6nIPuDWxXLfDr4e+E/h7YTaf4RsLnT7OZgzW76hcTxq3PKrK7BCc87cZ4znArqaACiiigAooooAKKKKACiiigAooooAK8bj/AOT15v8AsnS/+nE17JXjcf8AyevN/wBk6X/04mgD2SiiigAooooAKKKKACiiigAooooAKKKKAPyI8WTRW/xH1W4uLWO7ii1aV3gkJCyqJSSpKkEA9OCDX0RB4E+BPjCKP4xQ6xH4e8K2Shtd8Mj/AF0d0B8sMWP4JCOMDkA4wchfnDx5/wAjxrv/AGEbj/0Y1Y3agD0X44/FTU/iTrUSpbrpXhzTl8nSdJhwsVtEOASBwXI6nt0Fec0UUAfrz8OP+Sf+H/8AsG2//ota36wPhx/yT/w//wBg23/9FrW/QAUUUUAFFFFABRRRQAUUUUAFFFFABXjnxi/5OE+Cv/X3q/8A6RivY68c+MX/ACcJ8Ff+vvV//SMUAex0UUUAeOfFD/k6D4Of9cNc/wDSWOvY68c+KH/J0Hwc/wCuGuf+ksdex0AFFFFABRRRQAUUUUAFFFFABRRRQAUUUUAFFFFABRRRQAUUUUAFFFFABRRRQAUUUUAFFFFABRRRQAUUUUAFFFFABRRRQAUUU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eUX37OfwXvbye8uvA1tJPPI0kj/bLgbmY5J4k9TUP/DNPwP/AOhDtv8AwNuf/jleu0UAeRf8M0/A/wD6EO2/8Dbn/wCOUf8ADNPwP/6EO2/8Dbn/AOOV67RQBBp1nbafYW9hZxCK2t41iiQEnaqjAGTz0qeiigAooooAKKKKACiiigAooooAKKKKACvHPjF/ycJ8Ff8Ar71f/wBIxXsdeOfGL/k4T4K/9fer/wDpGKAPY6KKKAPAv2h38UR/Hv4St4Mh0mbWxDrX2dNUeRbcjyIt24p833d2Md8VtfbP2mv+gN8LP/Au9/wo+KH/ACdB8HP+uGuf+ksdex0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59s/aa/6A3ws/wDAu9/wo+2ftNf9Ab4Wf+Bd7/hXsdFAHjn2z9pr/oDfCz/wLvf8KPtn7TX/AEBvhZ/4F3v+Fex0UAeOfbP2mv8AoDfCz/wLvf8ACj7Z+01/0BvhZ/4F3v8AhXsdFAHygLn46f8ADUrSf2Z4A/4Sf/hCQPK+0XX2P7F9u+9nG/zfM7fd2+9emfbP2mv+gN8LP/Au9/wpB/ye03/ZOB/6cjXslAHjn2z9pr/oDfCz/wAC73/Cj7Z+01/0BvhZ/wCBd7/hXsdFAHjn2z9pr/oDfCz/AMC73/Cj7Z+01/0BvhZ/4F3v+Fex0UAeOfbP2mv+gN8LP/Au9/wo+2ftNf8AQG+Fn/gXe/4V7HRQB459s/aa/wCgN8LP/Au9/wAKPtn7TX/QG+Fn/gXe/wCFex0UAeOfbP2mv+gN8LP/AALvf8KPtn7TX/QG+Fn/AIF3v+Fex0UAeOfbP2mv+gN8LP8AwLvf8KPtn7TX/QG+Fn/gXe/4V7HRQB459s/aa/6A3ws/8C73/Cj7Z+01/wBAb4Wf+Bd7/hXsdFAHjn2z9pr/AKA3ws/8C73/AAo+2ftNf9Ab4Wf+Bd7/AIV7HRQB459s/aa/6A3ws/8AAu9/wo+2ftNf9Ab4Wf8AgXe/4V7HRQB44Lz9prI/4k/wsH/b3e/4V5p+zZc/HSP4YqvhPTfAE2m/2ne/NqNxdLN5nnv5nCDG3dnHfGM19XV45+x5/wAkYT/sMaj/AOlUlAB9s/aa/wCgN8LP/Au9/wAKPtn7TX/QG+Fn/gXe/wCFex1wnxg+Jln8MdE/t3WPDWv6jpKbRPeaclu6QMzBVDq8qPySOQpHvQBy/wBs/aa/6A3ws/8AAu9/wo+2ftNf9Ab4Wf8AgXe/4VGv7RnhO107T9W8ReFfG3hrR9RCta6lqelAWzhvundE74yORkDI56V2XxJ8fHwt4Dh8WaH4f1DxdFPJEsUGlfvGdHziQYB+Xp27igDkftn7TX/QG+Fn/gXe/wCFH2z9pr/oDfCz/wAC73/CvX7WUzWsUzRtEZEDFGHK5GcH3qSgDxz7Z+01/wBAb4Wf+Bd7/hR9s/aa/wCgN8LP/Au9/wAK7Hxn42vPD3jTwx4dt/Cer6rDrczRy6hbITDYgY5kIBx1zzjgGuyoA8c+2ftNf9Ab4Wf+Bd7/AIUfbP2mv+gN8LP/AALvf8K9jooA8c+2ftNf9Ab4Wf8AgXe/4UfbP2mv+gN8LP8AwLvf8K9jooA8c+2ftNf9Ab4Wf+Bd7/hR9s/aa/6A3ws/8C73/CvY6KAPHPtn7TX/AEBvhZ/4F3v+FH2z9pr/AKA3ws/8C73/AAr0vxp4m0Xwd4ZvfEfiC8W006zTdLIQSeThVUDksSQAB1JFcPJ8YodNh0zUPFXgfxT4Z0XU5Uig1O/S3aKNn+4JkilaSHdwPmUYJwcUAZn2z9pr/oDfCz/wLvf8KPtn7TX/AEBvhZ/4F3v+Fem+L/EOl+FfC+oeJNYn8rT7CBp5nGCSB0AzwSTgD3IryP4Z/tOeC/iB40sfCmh+G/FyXl5uxLcWkCxRqqklnKzEgcYzg8kUAX/tn7TX/QG+Fn/gXe/4UfbP2mv+gN8LP/Au9/wr2OuM8e+PovDmt6V4Z0zSLnXvEmrLJJaadBKkQEcYy8ssjkBEHTPJJOADzQBx/wBs/aa/6A3ws/8AAu9/wo+2ftNf9Ab4Wf8AgXe/4Vs/CH4t2fju91XRdR0K98MeINKufs1zp19KjFn2lsRsPv4AyeBxgjI5r0qgDxz7Z+01/wBAb4Wf+Bd7/hR9s/aa/wCgN8LP/Au9/wAK3PjL8Vrf4bzaPDceG9W1L+1b2GziuYtqW0ckjYCvITndgM2Ap6ckVD8Rfi7B4P8AiB4a8HyeFtXuZNf1CGzh1BtsVopdlDYblnZQ4O3aAem7g4AMn7Z+01/0BvhZ/wCBd7/hR9s/aa/6A3ws/wDAu9/wr2OuW+InjbTvBlnYfaLa4v8AUdTuls9N0+22+bdTHsNxAAA5LE4AoA4X7Z+01/0BvhZ/4F3v+FH2z9pr/oDfCz/wLvf8K1vh58VrjxB8Q9T8AeIfB+o+G9fsbf7UEeZbiCaHIG5ZVAH8Q4x+PBr02gDxz7Z+01/0BvhZ/wCBd7/hXmvwruPjovxN+JraLpvgCTU21O1/tVbq4uhCsnkfJ5JUZK7eu7nNfVteOfA//ks/xk/7DFl/6SigA+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UfbP2mv+gN8LP8AwLvf8K9jooA8c+2ftNf9Ab4Wf+Bd7/hR9s/aa/6A3ws/8C73/CvY6KAPHPtn7TX/AEBvhZ/4F3v+FH2z9pr/AKA3ws/8C73/AAr2OigDxz7Z+01/0BvhZ/4F3v8AhXmkdz8dP+Go5ZBpvgD/AISf/hC1Bi+0XX2P7H9tPOcb/N8zt93b719XV43H/wAnrzf9k6X/ANOJoAX7Z+01/wBAb4Wf+Bd7/hR9s/aa/wCgN8LP/Au9/wAK9jooA8c+2ftNf9Ab4Wf+Bd7/AIUfbP2mv+gN8LP/AALvf8K9jooA8c+2ftNf9Ab4Wf8AgXe/4UfbP2mv+gN8LP8AwLvf8K9jooA8c+2ftNf9Ab4Wf+Bd7/hR9s/aa/6A3ws/8C73/CvY6KAPHPtn7TX/AEBvhZ/4F3v+FH2z9pr/AKA3ws/8C73/AAr2OigDxz7Z+01/0BvhZ/4F3v8AhR9s/aa/6A3ws/8AAu9/wr2OigDxz7Z+01/0BvhZ/wCBd7/hR9s/aa/6A3ws/wDAu9/wr2OigDxz7Z+01/0BvhZ/4F3v+FH2z9pr/oDfCz/wLvf8K9jooA8c+2ftNf8AQG+Fn/gXe/4UfbP2mv8AoDfCz/wLvf8ACvY6KAPHPtn7TX/QG+Fn/gXe/wCFH2z9pr/oDfCz/wAC73/CvY6KAPHPtn7TX/QG+Fn/AIF3v+FH2z9pr/oDfCz/AMC73/CvY6KAPHPtn7TX/QG+Fn/gXe/4UfbP2mv+gN8LP/Au9/wr2OigDxz7Z+01/wBAb4Wf+Bd7/hR9s/aa/wCgN8LP/Au9/wAK9jooA8c+2ftNf9Ab4Wf+Bd7/AIUfbP2mv+gN8LP/AALvf8K9jooA8c+2ftNf9Ab4Wf8AgXe/4VxeszfFCX9oj4R/8LFs/ClsgudU+x/2LNO5J+xnf5nmjj+HGPevpevHPjF/ycJ8Ff8Ar71f/wBIxQB7HRRRQB458UP+ToPg5/1w1z/0ljr2OvHPih/ydB8HP+uGuf8ApLHXsdAHFfFP4hW/gNNIjbQNZ1691a5a3tLPS4lklZlXcThmAwB3rhrv9oJ7TxjaeD7n4VeN4tdvIDcW9myW26SMZywPm4x8rd+1ex3Om2NzqVnqU9uj3dkJBbynOYw4AfH1AFfP3jz/AJPu8Cf9i7N/7cUAemfDn4mDxd4o1Pw3d+D/ABF4b1HTraO5ePVYo08xHYqChRmyMqeelegV5p8cPG8XgT+xpdJ0u31Dxd4guk0fSIpnKKxdwSXYdEUkE+5HrXIeP/H3xJ+EOpaNq/ja50nxH4U1CdbW8lsbM281hK3RgCxDp9cHj3FAHvVFeA/Ff4pfEnQPi54X8K+HdJ0K9sPEAdrBvMYvOoUfNIxwI1Gd3GcgYqdviL8UPCPhvT9H8aaPo174617V2stEt7SXbbtEACZpSM4VQTx1PFAHu9FfPfxK8ZfGD4b614Sh1XV/DmtWHiLV7XTpZIrBoXtHaRd4UbjvVkLAE8jHSuo1Tx54q0j9pDQPh5c/2bc6NrVncXkcqxMs8QjSQhDzg8qOfrQB65RXk9v458V2n7RkXw61FdOn0m60uTUbe4ijZZVAYgI3OOMde9cpqnxb17xTd+I5PB/i7wn4bstHuJbS0XU086bUJo/vMRkeXHnIBGSetAH0HRXmP7NvxOufij4Dk1bUdNFhqdldNZ3kaA+WzgBg6Z5wQwPtzV/43/EM/D/QNPNjZJqGu61fxabpNo77EknkOAXPZB3P0HegDv65n4leNNL8B+GH1zVEmm3TR29tbQgGS5nkbaka5wMk9yQBXlXxF8dfFD4RHSvEfjC60bxJ4Yup0ttSFjZm2lsHc8OpLHenbnB6etc1+2ZN4nvLHwdfadqWjvoF1rljJYKYpPMMp5VnOcFOQcAZxQB6Z4Z+KevTfFKLwD4s8BX2hXV3bNc2V3FcLcwSIBkhmUAKe3fn8K9M1C+s9PhSa+uoraN5Y4VaRgoMkjhEUZ7szKAO5Iqh4Sj8Rx6Tt8U3Gm3GoeYx32EbpFsz8owxJzjrXz/+1tJ44j+IXw2hsda0+DR7rxLaraWZic7rlWQrJOR95QScKO3PXoAej/ET4tN4R+JHhjwa/hTUp11/UIrOLUndUtwWK7tvVmZdw4wAeeeDXqFfM37TUviPT/E3wZmvLe11fXYfEJfybQ+TFPJuQqqls7R0GT710GmeP/ih4a+Oeg+DviCvh6fTPEsEr2Taajg20iDPllm5bHAyRznIoA95orxLxX8UtR1T4ga34Q8M+J/DvhmLQgqXd/qiec89wwyIo48qAq8bmJznoKs/s0fFbVviCuv6H4jtbVdZ0CdY5buyB+zXkbFgsiZ6ZKNx6YoA7P4s+OZPh94bk8Qy+GNX1vT7dGkvH04xFrZBj5mV3UkcnJUHABJwKr/Bn4jQ/E7w0fEen+H9U0vTHYrbTXrw5uCCQ21UdiMEY+YDPbNdlqFpb6hYXFjeQpNbXETRSxsMh0YYII9CDXzP+yfeXPw9+KXjL4HarK3lW1w2oaK0h+/EcEgZ6koUbjgFXoA9X+I/xUk8GeMNJ8NN4H8Q6xPrB2afNYtblJnAyy/PICu0cksAMd69FhZnhR5I2idlBZGIJU46Ejjj2rxaLXbG7+JPjL4naqxOgeCbJ9LsWHR5sb7ll7E/cj/OuK8R/Grxzb+AoPiLpniTwbNG+y4PhdUaSfyGIAXzgcmTkEgLgc+lAHqPxQ+LbeCfHPhnwu/hTUrpde1KCxj1FnVLZS7KGweWZlDg4wAeRng16hXy3+0Z4pfxHpnwP8X6Tpc08t9rtveW9gzhHdz5bCIseAc8Z6V1MXxA+KnhX42eF/DPj6Lw7Lo3isSpaDTlcNaSqAdhZvv4JUZxzuJHSgD0rXPF2saf8TdF8KW/hLULzTdQt5JZ9XT/AFNsy9Fbjv7kde9djXj+qeP/ABpY/tIaF4BurPSYdB1K1uLmKWIs88iohxuJwFO4ds8VPc+NPFnjL4ja54P8B3FhpNn4e2x6lq95bG4LXLDIhjjyo4HVifpQB6J4u1iTQfD13q0OlXuqvboXFrZhTLJj03ED8zXPfBDx8vxM+Hlp4vj01tNjup540gaXewWOVkBJwOSFyR2zjJ61zfwl8W+N/EnhLxZp/jzQRp2qaNJNaC5jiaOK9UIf3iBv6EjpXE/sxeLNP8DfscReLNUDNa6a19MyKcNI32lwqD3ZiB+NAH0hRXy94w+NPjrw54W07x1H4k8G6zbztFJd+G7ONjNDFKBtCTZyzLn5iVAr6S8O6pDregafrFujpDfW0dwiuMModQwB9xmgDN8f+MNJ8F6GNS1PzpZJpVt7Ozt13z3k7cJFGvdifwAySQBVfXfGVv4V+HM3jLxlbf2OlrbCa7thKJWjYkBYgw4ZiSF44yeteU299J4x/bPnsrpt+n+DNH3WkROQLmYLukx67WK59AKp/t6R+Jf+FN30lre6fFoIktRdQNExuJJPO42tnaF+4emflPrQB1I+MeuaX400LRvGHw9v9E03X1BsdQW6SdYjjO2cKMRkAjPJxn2NevW00NzbxXFvIssMqB43U5DKRkEH0Ir5o/aWb4s6f+zzqFzfeIfD8FmEhS6Gn20qyzQuY0EYZj8oJZtx7gAdzXtPwci8Sx+BNL/4SS70y4ZrO3+y/YoWQLF5S4Dbict9OKAOyooooA8bH/J7Tf8AZOB/6cjXsleNj/k9pv8AsnA/9ORr2SgAooooAKKKKACiiigAooooAKKKKACiiigAooooAKKKKACiiigArxz9jz/kjCf9hjUf/SqSvY68c/Y8/wCSMJ/2GNR/9KpKAPY68W/bb/5Nu8Sf71t/6PSvaa8J/bk1fSrX4A63pdzqVpDf3TW/2e2eUCWXE6ElV6kAA8+1AHBfEX4heEdW/ZS0rwPpLN4g8RahpFpZ29hZ27SyRTKqfMwx8uCD7k9K2b7xF8QvgV+zR4RWPRdOnuYlhtrxr2di1o8rkqgjX7+BwfmGCe9eu/ADWNI1j4ReF20vUrO+NtpNtDP5EquYnEYBVgOVOQeD6VwP7dOs6Zp3wSks7u7hS6udQtjDBvHmOFfcxC9SAB1+lAGj+0T8UvGvw50zQNS0Xw9pt/Yale29rJK8zNOZHyxjSEYByqkBi/BIyKzNa+J/xV8I/EjwlB408PeH7bwz4pvlsYIbSZ5LqxkYqFEshOxjzk7RjggHjnnv2vfFXhu6+H3w7NvrunS+Z4hsbxdlwrfuEVw0nB+6CcE+uRVr9rXxR4bfW/hPs1/THCeKLa9cpcowW3BGZSQeE5+90oA7X4h/Enxd4c+N3g3wXHo+lpouv3LILxpWkndUUbhsGBGcsMHLZweBV7xV4+8Qah8UD8NfAUOmrqVraC91XUtQVpIbONjhFWNSpkdvTcoHc1wH7Qni7w1D8d/hBu1qwZIb+SeaRbhCkUbqoR2bOFU5BBPUc1QXU4vhd+17q+teJJPs/hzxpZRraapI3+jpKAuEL9F5HrjkGgDtvBvxS8U2XxRvfhZ4+03Tf+Ega1a70e+sS0VtqKAEhdrlijcHuejenPPeFvip8ZvFnjnxl4N0nwn4YttQ0WaOL7TPdSNa2efMyXYANMX2qVCquBuye1GrrZeP/wBrnw34g8O3UV5pHg/SpW1LUYmDW4lfzAsQkHBOHycHjBqj+zp4o8NyftBfGa4Gu6csVzfQPbu1yiiZIvO8xkJOGVepI4xz0oA9D/Zw+I+u+PtH16z8V6fZ2PiHw9qkmnXyWhPlOV6MoJJHIYdT0znnjuPGd34otLCJ/Cum6Tf3RkxImoXrWyBMdQyo5Jz2xXhf7IuuaLefEX4txWurWU0l54lkuLZEmUtPFul+dB1ZfccV7t4v8KaD4tsYrHxBYtd28UnmIqzyRYbGM5RgaAOS/tv4x/8AQpeCf/Chm/8Akeuh8E3/AI2vJ7pfFmjaFp8Sqpt207UnuSx53Bg0abe2MZ71h/8ACk/hn/0L0v8A4M7r/wCO1v8Ag3wL4W8HzXM3h3TXs3uVVZi11NLuC5xxIzY6npQBz37SHgm78f8Awh1jw/p97FZ3v7u6tpZW2pvicOAx7A7cZ7Zz2r510L4pap8dbDQ/hB4nksNAvvtMcuqahLICNQSBwUW3HTzHZcnnbgEjrge4ftg2+vXPwJ1eLQY7mUmWE3yWwJka1Eg80ADkjHUf3c15x+0fZfC/xr8L9C1TwTqOnyeJrT7PF4aj0x1a5YZG2Exr8wUDnn7hGfXIB6Z+0f4K8e+MPCulaR4Dv9IsksruO7nW+ZiZjFgxIBtKkbhk7uDgVznwS+Mviu6+IEvwt+LGhRaP4rVGktLiAYhvFAzgDJGcAkFSQcHpiu18S/Fjwr8PZ/D2g+PtUfT9S1CxWRrl4i0G9QA+5x0O7NcnLLpfxU+PPhDxN4SIvNI8IxXMl5rCRkQ3EkybEt43I+fblmJGQM46mgD3SvlXxK3xI/4bL0VEPhdtVHh+f7GGkn+zrbmSXlvl3eZgcgce9fVVfMniTxb4XT9uXQrl/EOmLbweHJbSaY3KeXHNulPls2cBuRwT3AoAh8Z3HxUP7U/g+xn1Dw01yNKuZrC1Hni1jPl7ZGc43MxwcHHA49a+nLP7QLSH7YYjcbB5piB2b8c7c84zXzn8ZPEmi+FP2q/AviTXr1bPSRol2ouipZGZgdqrtByTkYx6iuu1/wCC+g+OdUk8WyeKPG+nHU1Wf7NDqTwJGCowBH/Dx2oAxP22f+RT8D/9jlY/+gyVR/bBurux8Y/CK8sNPfUruHxIHgtEcI07gx7UDHgZPGTWb+2E2i+EPhp8PfD8msNKdM8Q2Mn+lXHmXLwRJIGlbu3u3qa0P2qdZ0uPxD8H/FX26KTQrTxGlxcahCfMgjjDR/MXXIxwfyNAC3vxh+KfgD4iaLp3xY8M6Jb+HdemENteaW7t9kkY/cdiSGIyM8LkZIzjFUP2kT48/wCF4fDRYZPD3kf2xJ/ZCOZs7tgyZyBxxxhQa0v2hb7TPitrHg3wF4LvLbWrsatDqV9dWjCaGxtkB+d3XIBboFzk81X/AGlvFHhu0+OXwphudc0+KTT9WkkvVadc2ysoAMn93J9cUAfQPhwa1/Y9ufEQ0/8AtTb/AKR9hLGHOf4S4DY+taNQ2N3a31pFeWNzDdW0q7o5oXDo49Qw4IqagArxz4H/APJZ/jJ/2GLL/wBJRXsdeOfA/wD5LP8AGT/sMWX/AKSigD2OiiigAooooAKKKKACiiigAooooAKKKKACiiigAooooAKKKKACiiigAooooAKKKKACiiigAooooAK8bj/5PXm/7J0v/pxNeyV43H/yevN/2Tpf/TiaAPZKKKKACiiigAooooAKKKKACiiigAooooAKKKKACiiigAooooAKKKKACiiigAooooAKKKKACiiigArxz4xf8nCfBX/r71f/ANIxXsdeOfGL/k4T4K/9fer/APpGKAPY6KKKAPHPih/ydB8HP+uGuf8ApLHXsdeOfFD/AJOg+Dn/AFw1z/0ljr2OgAr5P8fePPBq/tv+EdSPiXS/sFjpElndXYukMEMxExCvJnap+YA5PBODX1hUBsrM5zaW5z1/digD59/bD0/VoZvAHxQ0SyfVLTwpqgu7xLYb2MDNG3mDH8P7vBI/vA9ATVf9orxd4b+LXw40nwX4B1S31/WPEF7bSxQWjB2tYUcM8k4H+pAHB3YOTX0gVUpsKjbjGMcYqvZ6fYWbM1nZW1uW+8YolUn64FAHzD8YPEPhbQP2lvhNY3XiLTok0K1lt7+R7hQLYlAE805wmcZ+bFa/7Wl5qHhXxl8Oviza2U2qaLod1It99nwwjjlAAf05DHB6ZAGRmvoqS0tZGLSW0LsepaMEmnyxRSwmGSNHjYYKMuQR6YoA+S/j78VPCfxE1D4YJ4RkvdQtovF1lJPeG0kjhhfcuISzAAyYbOBnAHvXT/HzXNO8C/tQfDnxx4kkktdBXT7yzluxEzLFIVYDO0H++OOuATzWt+0z4c8U65f+CrHwf4Fv9QtdD1231e5mt5rWGFkQ8xoHlVi/1UDpye3tkCw6vpdvNqGlNCZEWRrS8SN3hYj7rbSy7h0+UkehNAHzMPiRoOrfteaBr1vbaqukT6BJa2d0bCVjdbmJEqRqpfyyfl3MB3PTmsP4XfELRfgv4t8S/D34saKLOFtTnv8ATdT+xeakscjE88ZIPGCM4OQcV9fJbW6SiZbeJZAoQOEAIUds+ntTLuxsrxla7s7e4KfdMkYbH0zQByXwh8Q3XivRLzxANCfRtJu7onSYZoPKnktwqjzZF7bmDED+6VrzH9tDQ9c/s/wb4/0PT59RbwjrC3t1bQgljESjF8DqAYwDxwGz0Br6DAAAAAAHQCggMCCAQeoNAHzb+0P448L/ABW+D1r4T8B6lDr2teJLi2+zWVqQ81uolVnedRnygoByWwM96yv2uNV8P+HfCXw68JXOu2B1HStVsGngEoMiQxKAZWUcqvGcnGe1fT1pp9hZu0lpY21u7feaKJVJ+uBUktrbSvvkt4nbplkBNAFbQtY0nXtNj1LRNTs9TspMhLi0nWWNiOoDKSMivBf2zL230fVvhZr2os8Omad4qimvLkRsywoCjEnA9FY46nBxX0NFHHEmyKNUX0UYFJNFFMmyaNJF/uuoI/WgD5X+P3xH8H638QPg5qdvq8VtbweIPtcv2v8AcvHbCRFWd1PKRvjcpfBKnOKufHTxl4Sb9pr4UTr4m0hobF52vJVvEKW4kCFN7A4XcMEZxwQelfTL2lq5y9tCxxjJjB4pDZ2bHLWsBPqYxQB8nv41sfg3+0F4tTx9oqzeFfFtyuoadqsdsJlQ7R3x8wwcEDkcHBzXunwh8ZQ+ObvVdZ0HRWsfCqCODT7uW28mS+kBYySKP+eWCgXPJIY13l3Z2d3GI7q1gnQdFkjDAfnUsUaRRrHGioijCqowAPpQA6vmP9s3Qdd0DxB4U+L/AIMUJremXK6fOQuQ6SEiPcO43MVx/t19OUyaKKZNk0aSLkHDLkZHQ0AeS6r8Nr6L9mPU/AVjtk1i80uVp3brNdyfvJCT3JckA/SvK/g/+0D4J0nwPbeGvGHhi8g8ZaPGLE6fBpYea8kX5VCADhjxkHH419Y1WNhYm7+2Gztzc/8APXyhv/PrQB8uftGeJ7O31b4KQeJr7StM1q11y2v9Us45AFsY8xklh/Co6ZOM4J7Gr37RPjPwjJ8e/g/LH4n0iSKxv5ZruRLxGS3jkEJRnYHChhyCcZHPTmvpmW2tpX3S28Tt6sgJpps7NjlrWAn3jFAHzp8SvHHhKH9rz4fM/iDTPLtdNuoLiUXSFInmUeUrNnClgQRn1HrWDpvjn/hRf7RXjGz8cW1zb+GPFdyL+x1JI2kRXx3xyeDggZIIHHNfVJs7Rm3NawFvUxjNF3Z2l4gS7tYLhVOQJYwwB/GgDzLQ/iXa+KPC3ijxdKRo/gqC18jT73UV+zm7ba2+YbukZLIig8kgnuBXhnwntF8efsL6x4K8N3ltd+IbVp5XsFkUzfLdeco2ZyN6jCk8E/SvsQwwmHyTFGYsY2FRt/KkhgghJMMMcZPUqoGaAPl74cftFeCbrwTaaVfeFbpvHdvEtidJg0sM9zcKNmVwPlGRlgcFeRg4r6Y0D7cNDsP7Tjhivvs8f2mOEfu0k2jcq+wOQKkSwsUujdpZ263B6yiIBz+PWrNAHzr4GtDoH7bnjG2uldf7b0WO8tHI+VwpUOB9Dkfgak/b217RbX4H3mg3Gq2ceq3lzbSW9kZR50iLLksE67Rtb5unGM5r0n4p+BbnxBqGjeK/Dt1DY+K9AkaSwmmz5VxGwxJbzY52OO4yVPIB6V1ekNJqWlWt5q2jCwvXjHnW0xSVoW7ruXIIz0I60AeIftLa5pHir9kzW77wzqVrrVtHFaGR7GUTCPbJEzBtudpC8kHBA64rV8P6f4J+Ovwx0WyW5106fo8NuBd2zSWiSzCHa6K3Bfb0PGMkYJr2hLeBI2jSGNUb7yhQAfqKdFHHEgjijWNB0VRgCgDhfhX8KvDnw5nvptCutXna9VFl+23rzgBScbQ3TrXeUUUAeNj/AJPab/snA/8ATka9krxsf8ntN/2Tgf8ApyNeyUAFFFFABRRRQAUUUUAFFFZ3ifW9N8N+H77XtYuVtrCxhaaeRuygdh3J6AdSeKAKHinxn4a8Mano+m63qkdreazci10+AqzPNJ6AAHA5HJwORzzXQV8ffEPTNa1L4k/C74jeKUubXVNc8TQrZabI2Bp1gOYoivTzW++57E47V9g0AFFFFABRRRQAUUUUAFFFFABXjn7Hn/JGE/7DGo/+lUlex145+x5/yRhP+wxqP/pVJQB7HVO/0rS7+VZb7TbO6kQbVaaBXKj0BIq5RQBV0/TtP09XXT7G1tA5y4ghVNx9Tgc0l/pmm6gyNf6faXbIMIZoVcr9MjirdFAGa/h/QXVFfRNNYRrtQG1QhVznA44GST+NEnh/QZNvmaJpr7ECLutUO1R0A46e1aVFAGbL4f0GUhpNE01yFCgtaocADAHToKn1DS9N1G0FnqGn2l3bjGIpoVdBjpwRirdFAFWw03TtPszZ2Nha2tsc5hhhVE568AYqvH4f0GJt0eiaYjbSuVtUBwRgjp0IOK0qKAKFnouj2U4uLPSbC2mUECSK3RGAPbIGav0UUAFFFFAAQCCCMg1m2Ph/QbG8N5ZaJpttcnOZobVEfnr8wGa0qKAKep6VpeqKi6lptnehOUFxAsm36bgcVPaW1vaW6W9rbxW8KDCxxIFVR7AcCpaKACst/Dvh+RmZ9C0tmZizE2kZJJ5JPHWtSigCrdadp915P2qwtZ/JOYvMhVvLP+zkcfhVqiigCnfaTpd/Kst9ptndSKu1WmgVyB6AkdKVtM01tPGnNp9obIDAtzCvl4zn7uMVbooApaVpGlaTG8el6ZZ2KOcstvAsYY++0DNR3OhaHczvPc6Np00shy7yWqMzH3JHNaNFAEdtbwWtulvbQxwQxjakcahVUegA4FSUUUAFeOfA/wD5LP8AGT/sMWX/AKSivY68c+B//JZ/jJ/2GLL/ANJRQB7HRRRQAUUUUAFFFFABRUGo3ltp9hcX95KIba2iaaaQgkIijLHj0ANfMPxb+O/ga9+JPw4uvDvj7OlWupSPrHkNMkYiKjHmLtG4Z7YNAH1LWT4t8SaD4S0ObXPEmqW2madDjfPO2Bk9AB1Yn0AJqh4B8e+EPHlrdXXhHXINWhtJBHO8SOoRiMgfMB2qPxh4H0fxbrui3+vRre2mkNJLDYSoGgkmYALI6nhigB256Ek0AZnw++MPw38fanJpfhXxRa319Gm825R4nZfVQ6jdjvjOO9dD4z8WeHfB2kjVPEmqQ6fbPIsMZYFnlkboiIoLOx9FBNeBfHLwbpkX7THwpvfCFjBY6/cXkk+pm0UKWtIdmXkUDGCvmJuPXgc8Yv69cS+Kv249F0O9Dyad4V0N7+3hK5T7RIMGQ/TemD2KigD2fwX428M+MVvBoGomeaykEV3bSwSQTwMRkB4pFV1yOhIwa6KvnT4qXp8JfthfD3UtPzG3iSzk03UFXIWZQ2ELDuQWBz7Cvoi4aSOCR4ojLIqkrGCBvOOBk8DNAHK+O/iH4d8H3UNjfm+vdTnge5i0/TrV7m5aFPvSbF6KOmSRk8DJqX4aePvC/wARfDv9u+FdQ+12iymGUMhR4ZAASjKehwQfTmvAfBnirxlJ+1j4zu2+H19NfHSrSBtPGqWu61iG0h2csFOc7sKSRmm+DvEXijTf2qdY0fTPhlDptvDo0s6aRZXdtESZ5oC95M4OxpG2ICASQAAM4JIB9UVxfij4oeD/AA74y0nwfqF/K2t6rOkNvbRQM3LdGZsbQPxz7V2leCftKKv/AAt34OtgZOvnJx/sigD0S4+KnguL4kWnw9XUJpvEFwzjyI7d9se1Sx3OQF6A9Cea7evmj9oHWYfDf7U/w51qSwvb4xaZdKlrYwebPcSNvCoijqST16Dqa6v4efHw6z8TB8O/GngfU/BWvXCl7CO6nEyXIAJxuCrgkBsY3KdpGc4BAPSvG/jTQvCEVmNVluJLu/kMVjZWkDT3F04GSEjUZOByScAdyKzvhf8AE3wn8Rre+bw3dXBuNPkEV7aXVu0M9u2SMMre4PrjHNeHeL/FHi4/tieGn/4QW/kuLTQrpLTTxqNqGnRnlBnDl9qqQoO0ndx07V9FeGtF0uzefW7fw9aaRqurJHNqXlonmtIF+7I6cOVyRnJHpQBtUUUUAFFFFABRRRQAV43H/wAnrzf9k6X/ANOJr2SvG4/+T15v+ydL/wCnE0AeyUUUUAFFFFABRRRQAUUUUAFFFFABRRRQA2R0jjaSRlRFBLMxwAB3Jrwvxj+1d8I/DuqSadHf6hrUkZw8um24kiB7gOzKD9Rke9e1a5ayX2i31lEVEk9vJEpboCykDP514j8Mf2V/hj4Y0GGHxBpUfiXV2T/Sbu7LeXuI5EcYOFUdict79gAdr8I/jT4B+KDSweGdTkF9Cu97K7j8qcL/AHguSGH0JxXotfnha6Ppfg/9trT9F+HNwxtINWjjWNJCyx7l/exbv4lHPXPp2r9D6ACiiigAooooAKKKKACiiigAooooAKKKKACvHPjF/wAnCfBX/r71f/0jFex1458Yv+ThPgr/ANfer/8ApGKAPY6KKKAPHPih/wAnQfBz/rhrn/pLHXsdeOfFD/k6D4Of9cNc/wDSWOvY6ACiiigAooooAKKKKACiiigAooooAKKKKACiiigAoorjPjcurL8LfEF5ouu3eiXljYT3iXNsiM5McbME+YEAEgZPXGcY60AdnRXytrGreMJ/2HtL8XWXjPVrDU7exea4mjYNJdlrgrh3bLDAJxtIPT0xXvnw21izbwJ4Ttr3VYG1K40a0k8ua4BmlJhUlsE7mJOeaAOtorgP2gfHEvw/+E+u+I7F7b+0reACzSZhgyMwUHHfGScd8V5zffDb4gX0Ph7xf8P/AIq6gNZS2WbUoNVujPbXTMgYDyl+VMnKkYHHQgigD6Forifgv49g+IfgqPWDbfYdStpnstUsS2Ta3UZw6fToR7EV21ABRRRQAUUUUAFFFFABRRRQAUUUUAFFFFABRRRQAUUUUAeNj/k9pv8AsnA/9ORr2SvGx/ye03/ZOB/6cjXslABRRRQAUUUUAFFFFABXmP7QHgTxd48sNBtfC+vadpi6dqKX1zFfQGWG5aPBiV1AO5QwztPB4PUCvTqKAPjb48aJ8a7Xxj8OY/EXjPw3fXU2uomlywWDRi3uOMO4x8y+36V9beFIdbtvDljB4jvLa91dIgLu4t49kcj9yq9hUHiLwr4f8RX2lX2taZFeXGkXIurB3ZgYZR0YYIz+ORW1QAUUUUAFFFFABRRRQAUUUUAFeOfsef8AJGE/7DGo/wDpVJXsdeOfsef8kYT/ALDGo/8ApVJQB7HRRRQAUUUUAFFFFABRRRQAUUUUAFFFFABRRRQAUUUUAFFFFABRRRQAUUUUAFFFFABRRRQAUUUUAFeOfA//AJLP8ZP+wxZf+kor2OvHPgf/AMln+Mn/AGGLL/0lFAHsdFFFABRRRQAUUUUAR3XkC1lN15fkbD5vmY27cc5zxjFfP/xa0fwrrXxH+HOraC3hR9M0jU5JtVZbm1jCxFRjKkgvyOgBr36/tLa/sbixvIVmtriNopo26OjDBB9iCa8t/wCGcPgn/wBCDY/+BE//AMXQB6D4Yl8NTQTN4abSmh3DzTYbNu7HG7Z3rO+JnjrQfh/4Zk1vXLhVBYRWtuGAkuZm4WNM9ye54A5PFSeAfAfhLwFYXFj4R0WHSra4kEsyRu7b2AxkliT0qp8QPhl4F8fXFrceL/D8OrSWiFIDLNIoQE5OArAUAec+CfEngnw7far8QPHHjPQrzxjqcKLJb2l2s5srfcfKsrZFyzcg5wMu4J9Ky9cil8K/tv6Nr19lNN8V6E1hbTuMKtxGAfLyehOxMepeu70j4AfB7SdVtNU0/wAD2MN5ZzJPBJ50zbJEIZWwXIOCAea7Txl4U8P+MNJGl+I9Miv7VZVmjDEq0Ui/ddHUhkYeqkHrQB4d8TrH/hMf2xPAenaeTJ/wi9lJqOoyJyIQWyisexJUDHuK+i65/wAG+C/DPg+O6Xw9paWj3knm3UzSPLNO+MZeRyXb8TxW9NGssTxPna6lWwSDg+45FAHgfgB0/wCG1PiKu9cnRrLAzzwiZqlbanp2kftweKL/AFS+trG1i8HI0k08oRVAeEk5PoAT+FekWPwU+Gljr39vWfh2SHVS+9rxdSuvNc5B+ZvMywyBkHIPetTxN8MfAPibxRZ+J9e8L2GoavZhBDczKSQFOVyudrYJ/iBoA4fXPAHxqv8AW72+0j44mw024uHltbUaFBJ5MTMSqbiMtgEDJ64rC/aGWWz+JHwUjv7xZ5otaCzXDAJ5jhFBbHQZPOPevoSuL8a/CvwH4z1iLWPE2hHUb2FQsMrXk6eUB0KBXAU+4ANAHl/xamih/bH+FpllSMHTrtQWYDJIfAo+Pdpb+IP2kPhJpWkxrPrGm3U2oX5j5MFopQgvjoCysBnufevV/F/w28E+LrCxs/EWgQagtgFFrLJI4mix0xKGD+/XrzVrwb4G8K+EHupdA0lLe4uyDc3MkrzTzYGAGlkLOQMcDOBQB5D4pZP+G7PCK71z/wAIrOMZ5zunr6Brz2++C3w1vvEL+Ibrw9JJq7OX+2/2jdCZSc/dYSZUcngYAHFd/BEkEEcMeQkahVyxY4AwOTyfxoAfRRRQAUUUUAFFFFABXjcf/J683/ZOl/8ATia9krxuP/k9eb/snS/+nE0AeyUUUUAFFFFABRRRQAUUUUAFFFFABRRRQAV86/tr/GLUfh/4btPC/hovHruuI4+0r1toRgEr/tsTgemCfSvoqvm79sL4a+GfFWueHPEOuePtM8JS26tbRfbRn7Q24Mu0ZHTnP1FAD/2Q/gGvgO0j8ceKG+0+J7+DdHE3Iso3GSCTyZDnk9unrX0dVPRBINGsRNdRXcgt4988X3JTtGXX2PUfWrlABRRRQAUUUUAFFFFABRRRQAUUUUAFFFFABXjnxi/5OE+Cv/X3q/8A6RivY68c+MX/ACcJ8Ff+vvV//SMUAex0UUUAeOfFD/k6D4Of9cNc/wDSWOvY68c+KH/J0Hwc/wCuGuf+ksdex0AFFFFABRRRQAUUUUAFFFFABRRRQAUUUUAFFFFABXKfGL/kknjD/sBXv/oh66uuX+K+m69rXw91rRPDdvp81/qVnLZqb65eGKNZEZC5Ko5JGc7cDPqKAPnqf/lHRF/2Cv8A26NV/GvwK8NN+zrZ+N9LutTh8W2Wi2+qR6nJeO0jsIUby+T8qAcKBjGBXeeHPhP42uP2Z7v4ReJLjQ7O5jtvIs9Qs7iS4SQGVpPnRo0KY4XILZ68YwVfwZ8YfEfw0sPhnr6+F9E0xbaOx1HVtPvJZ5p7VFC7IoWjUIzBQCxY98DtQBxXxkW18a/sW2HjzxBYW914gGlW+y7YEuhMoBI9z1/E1778JPC3h7w14QsW0HSbfTzeWkEtx5Wf3jeWBk5NcZ8cfhz4m134QxfDLwBYaFb6YbeKBrjUL2SNoUjIICokTbicD5iw78Gu58AN4i0vwbFD40tNG06XTrdUaaxv3nheNEG6Ri8aFOh4+bAGc0AeNfs1TNZftG/GnQ7cMtidRjvAmflWVnk3EfXd+gr6Prwn9lHRbq8vPG3xTvYZIB4y1Z59PRwVP2KNn8p8Hpu3HHqAD3r3agAooooAKKKKACiiigAooooAKKKKACiiigAooooAKKKKAPGx/wAntN/2Tgf+nI17JXjY/wCT2m/7JwP/AE5GvZKACiiigAooooAKKKKACiiigAooooAKKKKACiiigAooooAKKKKACvHP2PP+SMJ/2GNR/wDSqSvY68c/Y8/5Iwn/AGGNR/8ASqSgD2OqusajZ6RpV3qmoTrBaWkLTTyN0RFGSfyFWq82/aghu7j4AeMo7JWaX+zJCQq5JUctx9M0AcH8MNS8bfHW7vvFtx4h1Twt4HiuXt9LsNMfybm8C8GSWXGQPYd+O3Ot8RvCPjzwpFpureDfG/iK/wBMTUrRdU0y/lN1I0BmQM0UmN64z8y8gjPSrf7F+oWN9+zp4aSzZC1os1vcBf4ZRKzEH3wyn8a579qvxZ8QPA2seFp/CnjSeyt9f1NbCS1l0+1mSDO0b0LR7/4jkMT7YoA9+v7y0sLKW9vrqC1tYVLyzTSBERfVmPAH1qvoet6Lrts1zomr6fqkCNtaSzuUmVW9CVJGa8A+Jh17V/j74M+HtzJp/iKDT9Ck1YxazL5EV9d7ygkdIU2syhSVXZgZY1peCfhP4q8O/Hc+PYJvDfhzR9Qtnt9R0jTJpClxJ5bESAMqru3BWOAPuk9zkA9kv/FXhfT9VXSb/wASaPaai+NtpNfRpMc9MIW3c9uK0NRvrLTrN7zULy3s7ZMb5p5RGi59WPAr431zSdDt/gl8Q9H0HTJPiDdJd3V9qXiySCO1gtpR822ORizzOmM4jG3LHlc1f+OdlZ63+xx4O8VXkJbWIIbGCG5LsWRWbaepweg6+goA+s7TWNIvNRn0201SxuL23VWmtorhGljU9Cyg5APbNXq82+Ffwj8FeDdSi8VaLZ3S6xd6dHBdXM13JIZgQpLMGONxIGTUvxo0fTdWXSjqHwzvfG/lGXYLeeCP7LnZnPmyJndgdM/d7UAeiUV86/8ACH+HP+jZda/8DrH/AOSa9M+DOk6fpNhqKWHw5uvBKySoWiuJoJGuSAfm/dSPgDpyR1oA1fiz4ysvAHw91jxXfbStjblooyf9bKeET8WI/DJrwr4YeEfij4svdP8AEkH7REeraWLmOe+stPG7auQzQ5z8vHHIHHavobxb4X8PeLdLGl+JdHs9Wsg4kEN1EHUOAQGAPfk8181fEX4aW3wQ+J3g7x98N7mbTdO1XXLfSNT0lpmaJxO2PlBOSMBjt5wQpHsAesfEfQ/iH428Ytomh+KLzwd4b06CN5760jBub+4cMdiE9ERdufUtjtXEfA3xF8RPC/xz1j4ReOddfxLbiy/tDT9RkGZVTIwGPYEAjB6EccGve/EuuaX4b0G813WryOz0+yiMs8znhVH8yegA5JIArzf4M+G9T1TxbrXxc8UWEthqeuRpbaXYTf6yx05OUEg7SOfnYfw5xnqKAMHTNc1r4tfGXxNoNn4g1XRPCfhULbMdLn8mW9u26lpBkhVwcAenNafwB8aa5P4r8WfDHxZeyahq3hm4H2a/lUB7y0f7jPjguOMnvkVyX7F6eT4n+LFvNG0V0PEjMyOMEKS+OKPhoks37cPxBuIctbw6VFHKynhXIjwD78N+VAH0bc3EFrC01zNHDEuNzyMFUdupr5m8NH/heGn+ONUv/HN3ot3Za3PY+H2s9R8qC1ihVSkoRWHmb85YknI6Yr6Q1zStN1vS5tM1iwt7+ymx5kFxGHR9pDDIPBwQD+FfNv7I3gTwXrGj+OJtU8LaPeyQeK761iaa0RykO1R5YyOFwzDHuaAPQ/2dfiFD4n0i+0O78R2euXWhTpp51VXCHUpApLSKpOcdgf4sE969cr5e/ZQ0Tw3p+pfE7Xj4dtZrnRfEV19jaG1Vpoo13/u4vTjgAYrvvC3x/wBK8QeILDRofh78Q7KS9mWJZ7zRhHDET3dt5wPegDnPDMmuWv7Z2r6BdeJ9W1CxHhiS5giuJcpbvJJDnYowMDtxxUfwa1K+0b9or4qad4i8W31/pukWtn5dzql0AkKOokOScKoBcjPHAFWdL/5Px1X/ALE8f+jIq5nw74E8OeOv2uPipbeKLWW+srSOxkWzMzLDK5gjAMiqRvxzgHgEk9aAPpvTtW0vUtOGpadqVneWRzi4gnWSI46/MDjivArjUrf4rfGTxr4S1bxTe6Zomh2sNvp66fqH2cPcScmYspy7A4AGce3NY/wb8KQfDv8Aab8V/DTTJJLjwlqmirfrYTsZEiy23ac9f4xz1BGc9ab8EvBHg+b9pf4oWUvhjSXttLltWsIjaoVtjgHMYx8vIB4oA9y+D3hrxJ4S8FQ6H4o8TP4jvYZZNl46kN5RPyKc8kgV2NFFABXjnwP/AOSz/GT/ALDFl/6SivY68c+B/wDyWf4yf9hiy/8ASUUAex0UUUAFFFFABRRRQAUUUUAFFFFABRRRQAUUUUAFFFFABRRRQAUUUUAFFFFABRRRQAUUUUAFFFFABXjcf/J683/ZOl/9OJr2SvG4/wDk9eb/ALJ0v/pxNAHslFFFABRRRQAUUUUAFFFFABRRRQAUUUUAFeE/tRfAOb4w3uiahY+IE0q505XhdZojJG8bEEkAEYYEfjXu1FAGN4G0CHwr4P0nw5b3EtxFp1qlusspyz7RjJ/w7Vs0UUAFFFFABRRRQAUUUUAFFFFABRRRQAUUUUAFeOfGL/k4T4K/9fer/wDpGK9jrxz4xf8AJwnwV/6+9X/9IxQB7HRRRQB458UP+ToPg5/1w1z/ANJY69jrxz4of8nQfBz/AK4a5/6Sx17HQAUUUUAFFFFABRRRQAUUUUAFFFFABRRRQAUUUUAFFFFABRRRQAVz/jbwpY+L7O307V7q9/stZN91YwyBIr0DpHMcbimeSoKhujZHFdBRQAyGKOGFIYY1jjRQqIowFA6ADsKfRRQAUUUUAFFFFABRRRQAUUUUAFFFFABRRRQAUUUUAFFFFAHjY/5Pab/snA/9ORr2SvGx/wAntN/2Tgf+nI17JQAUUUUAFFFFABRRRQAUUUUAFFFFABRRRQAUUUUAFFFFABRRRQAV45+x5/yRhP8AsMaj/wClUlex145+x5/yRhP+wxqP/pVJQB7HTLiGK4gkt541kikUo6MMhlIwQafRQB4N4Z+EPjT4V+K9Qv8A4UatpF14b1OXzbnw/rLyRLC3rDNGrEegyvTrnil+JPw2+JHxW17wzJ4k/wCEY8M6VoV+t8Fsrqa/uJnBU7fmjiUAhceoz36V7xRQB4r+0V8HNY8catonjPwPryaD4y0P5bW5kLCOWPOdrEAkYy3YghipGDVrwH4G+Jmp6wmufFvxPpd7NZW0sGmWGkRFIInkQxvcuxALSlGZQOgDHGMkV7BRQB8weGvgh8ZtL+Fut/C1fGnhS38OTLOLS4js5ZLuUOf9U5ICxo3cgOwyQD0NTeIfgv8AFvVPgTpnw3k1rwlM0EkDtI8k0UVqsJyiR7Yi0hbqzMVx0C96+maKAMfwamuxeG7ODxJb6bBqUUYjlXT7h5oTt4DKzojcgZxjjpk9a2KKKACiiigDhfjFpvxNv9N06T4YeINK0q/trrzLqLUod8N1Fj7hOxmXn0wTnqKyNG8F+N/E2t6TrPxU1DQXj0aYXVjpGixy/ZjcgELPK8vzOy5O1QAFJzkmvUaKAPCPjb4E+NnjDx3YX/hvWvBtt4e0mVZ7Gx1Dzn82fZ/rZ0ETKzKxJQZIGAetXPAfhH49y+NbC++I/jrQrrQLORpzZaMrxPNJtwiufKQmMHnBY57g8Y9rooA8k1H4feKPDHxU1Px58O/7IuF12AR6xpep3MkEbTKPknjdEfB/vKV57EVrfBb4cTeC21zXdcvoNS8UeIrw3mqXUEZSJT/DDHnnYuTgnrknA6V6LRQBS119Wj0mdtDtrK51EKPIivLhoYWORnc6o5HGTwpz04615F+zn4B+JHw7l1my8RDwpe6frGqTanNPY3twJYJJByqxvCA65C9XUgZ69K9qooA8Q+FXwt+IXgn4i+I7iPxNog8J6vrD6q6xW7tfSEknyTuGxE+bkgs3AwVya9voooA8Rh8AfEqH9pK4+J6J4TOmT2Q0xrQ6hcecLfcp8zPkbd/y529O27vUk3w++IXhj43+IviH4Nm8OatZeI4oUvdP1OWW1khMUaopSREcH7pJyB1xjvXtVFAHmfw4+HuraH4k8QeP/Ed5Zar4y1qMRbIWeO0s4V+5bxsQW25ALOVyf7o5zy/wy8A/FTwz8X/E/jbU4fBk9r4mkjNzbW+pXIe1VOAULW+JDjsdufUV7pRQAUUUUAFeOfA//ks/xk/7DFl/6SivY68c+B//ACWf4yf9hiy/9JRQB7HRRRQAUUUUAFFFFABRRRQAUUUUAFFFFABRRRQAUUUUAFFFFABRRRQAUUUUAFFFFABRRRQAUUUUAFeNx/8AJ683/ZOl/wDTia9krxuP/k9eb/snS/8ApxNAHslFFFABRRRQAUUUUAFFFFABRRRQAUUUUAFFFFABRRRQAUUUUAFFFFABRRRQAUUUUAFFFFABRRRQAV458Yv+ThPgr/196v8A+kYr2OvHPjF/ycJ8Ff8Ar71f/wBIxQB7HRRRQB458UP+ToPg5/1w1z/0ljr2OvAv2hfFOg+DPj58JfEXibUF0/S7aHWhNcNG7hS8ESLwgJOWYDgd63v+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EQ/5Pab/ALJwP/Tka9kr5THx0+FP/DU7eMf+Eti/sL/hCRpn2v7HcY+0/bvM8vb5e77nOcY9816b/wANNfA3/ofIf/Bfdf8AxqgD1+ivIP8Ahpr4G/8AQ+Q/+C+6/wDjVH/DTXwN/wCh8h/8F91/8aoA9f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vHP2PP+SMJ/2GNR/wDSqSpP+Gmvgb/0PkP/AIL7r/41Xmf7NXx1+FPhP4YLpHiDxbFY3w1O9m8o2dw/ySTuyHKxkcqQetAH1X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RXkH/DTXwN/6HyH/AMF91/8AGqP+Gmvgb/0PkP8A4L7r/wCNUAev0V5B/wANNfA3/ofIf/Bfdf8Axqj/AIaa+Bv/AEPkP/gvuv8A41QB6/RXkH/DTXwN/wCh8h/8F91/8ao/4aa+Bv8A0PkP/gvuv/jVAHr9FeQf8NNfA3/ofIf/AAX3X/xqj/hpr4G/9D5D/wCC+6/+NUAev1458D/+Sz/GT/sMWX/pKKk/4aa+Bv8A0PkP/gvuv/jVeZ/Cn46fCnRvif8AE3V9T8WxW9jrOp2s2nymzuG89EgCscCMkYbjkCgD6roryD/hpr4G/wDQ+Q/+C+6/+NUf8NNfA3/ofIf/AAX3X/xqgD1+ivIP+Gmvgb/0PkP/AIL7r/41R/w018Df+h8h/wDBfdf/ABqgD1+ivIP+Gmvgb/0PkP8A4L7r/wCNUf8ADTXwN/6HyH/wX3X/AMaoA9foryD/AIaa+Bv/AEPkP/gvuv8A41R/w018Df8AofIf/Bfdf/GqAPX6K8g/4aa+Bv8A0PkP/gvuv/jVH/DTXwN/6HyH/wAF91/8aoA9foryD/hpr4G/9D5D/wCC+6/+NUf8NNfA3/ofIf8AwX3X/wAaoA9foryD/hpr4G/9D5D/AOC+6/8AjVH/AA018Df+h8h/8F91/wDGqAPX6K8g/wCGmvgb/wBD5D/4L7r/AONUf8NNfA3/AKHyH/wX3X/xqgD1+ivIP+Gmvgb/AND5D/4L7r/41R/w018Df+h8h/8ABfdf/GqAPX6K8g/4aa+Bv/Q+Q/8Agvuv/jVH/DTXwN/6HyH/AMF91/8AGqAPX6K8g/4aa+Bv/Q+Q/wDgvuv/AI1R/wANNfA3/ofIf/Bfdf8AxqgD1+ivIP8Ahpr4G/8AQ+Q/+C+6/wDjVH/DTXwN/wCh8h/8F91/8aoA9foryD/hpr4G/wDQ+Q/+C+6/+NUf8NNfA3/ofIf/AAX3X/xqgD1+ivIP+Gmvgb/0PkP/AIL7r/41R/w018Df+h8h/wDBfdf/ABqgD1+vG4/+T15v+ydL/wCnE1L/AMNNfA3/AKHyH/wX3X/xqvMk+OnwpH7UsvjE+LYv7CPgpdNF39juMfaftpk8vb5e77nOcY980AfVlFeQf8NNfA3/AKHyH/wX3X/xqj/hpr4G/wDQ+Q/+C+6/+NUAev0V5B/w018Df+h8h/8ABfdf/GqP+Gmvgb/0PkP/AIL7r/41QB6/RXkH/DTXwN/6HyH/AMF91/8AGqP+Gmvgb/0PkP8A4L7r/wCNUAev0V5B/wANNfA3/ofIf/Bfdf8Axqj/AIaa+Bv/AEPkP/gvuv8A41QB6/RXkH/DTXwN/wCh8h/8F91/8ao/4aa+Bv8A0PkP/gvuv/jVAHr9FeQf8NNfA3/ofIf/AAX3X/xqj/hpr4G/9D5D/wCC+6/+NUAev0V5B/w018Df+h8h/wDBfdf/ABqj/hpr4G/9D5D/AOC+6/8AjVAHr9FeQf8ADTXwN/6HyH/wX3X/AMao/wCGmvgb/wBD5D/4L7r/AONUAev0V5B/w018Df8AofIf/Bfdf/GqP+Gmvgb/AND5D/4L7r/41QB6/RXkH/DTXwN/6HyH/wAF91/8ao/4aa+Bv/Q+Q/8Agvuv/jVAHr9FeQf8NNfA3/ofIf8AwX3X/wAao/4aa+Bv/Q+Q/wDgvuv/AI1QB6/RXkH/AA018Df+h8h/8F91/wDGqP8Ahpr4G/8AQ+Q/+C+6/wDjVAHr9FeQf8NNfA3/AKHyH/wX3X/xqj/hpr4G/wDQ+Q/+C+6/+NUAev0V5B/w018Df+h8h/8ABfdf/GqP+Gmvgb/0PkP/AIL7r/41QB6/Xjnxi/5OE+Cv/X3q/wD6RipP+Gmvgb/0PkP/AIL7r/41XE638UPAnxF/aJ+EcfgzX01V7G51RrkLbyx+WHszt/1irnO1umelAH0rRRRQB438UgG/af8Ag4GAI8jXOD/16x17B5EP/PGP/vkV5B8UP+ToPg5/1w1z/wBJY69joAj8iH/njH/3yKDDAASYowB32ipKiu7e3u7WW1uoIri3mQxyxSoGR1IwVYHggjgg0AM/0H/p3/SnrFbsMrFER7KK+QPhh8NPAWr/ALXXxJ0DUfCumz6TYWqy2lmY8Qwu5i3FVBwPvNgdBnjFafw7km8A/tkSfDnwbrV7d+FLqyaW702W4e4jsJBEzbVLElSCFOc5w+DmgD6t8iH/AJ4x/wDfIo8iH/njH/3yK5rxv4/8MeD7uxsNYvJm1HUCRZ2FpbvcXM+OpWJAWIHc4xVXwn8UPBHibQtS1rTdbjS10timoC6jaCS0I7SI4DL+IoA6/wAiH/njH/3yKPIh/wCeMf8A3yK8tuP2hvhJFo8+qr4qSeCG5e22w28kkjsgUsyIFyyAOvzgbeetd14a8XeHfEXhCDxbpOq28+izRNMLsttRVXIbdn7pBBBB6YNAGx5EP/PGP/vkUeRD/wA8Y/8AvkV5x/wvT4bR/Z57rWLmy067dktdUurGaKxuCvXy52UI3Q9D2ro5fiF4LTwj/wAJaviKxl0Uv5aXUT71kfONiAcsxPAA5NAHSeRD/wA8Y/8AvkUeRD/zxj/75FcV4N+LHgrxV4jm8N6ff3NtrUKeYbDULOS1nZcZ3KkigsMeldzQBH5EP/PGP/vkUeRD/wA8Y/8AvkVwXij4yeA/D2oX1jdX97dyad/yEHsLCa6jsz6SvGpVD7E1tz+PPCkfgtfGUerxXWhuAVurVTMGycYAQE5zxjHWgC7rGveF9GuoLXV9Y0jT7icgQxXNxHG0h/2QxBNaZjtQgcpCFP8AFgYr5L+BR+Hnxe8PeJ9H8cRC/wDEfiPWLh/tLWzfaY405i2SlSI9ijheB1GOTn6VsvA/hyHwBZeB76wTWdGs7WO2WLUlWcyKgAUtkYLDGcgDB6YoA30jtXGUSFh7AGneRD/zxj/75FfEf7JWtXnwz+Lcfh3Uh5HhvxsZ/wCy2Lkos0M8kSDJ/iJRkI/2kr6s+NHiqbwl4BvLywQy6vdstjpcI6yXUp2RgfQnP0FAHWgWZbaBAW9BjNP8iH/njH/3yK+Sv2DPCemjU/Gt9rum6fqHiDS9XEK38sKySRPht5jYjK5bPIwTXvni34ueCPDWqXmm3l7eXl1YJ5l9Hp1jNd/Y165lMakJxzzQB3PkQ/8APGP/AL5FI0VuqlmjiVQMklRgCuI8QfFnwbpvwzfx/Z6h/a+lFWFv9gUyvNIAT5YA6H5TnONuCTiuS+Cvxg0Hxd8IxrHi/VoYLjyLibVDLE0cMETzuqJvwFOEKKMcnHrmgD1rSbzR9WtBeaXc2N9bFiolt3WRMjqMrxkVb8iH/njH/wB8iuB+Ai/Dq1+HIf4a5j8Ni6nYO5kwXB+dsyc4469MCql38d/hrazKZtYuRYNcfZxqgsZjYeZ3X7Rt8v8AWgD0nyIf+eMf/fIo8iH/AJ4x/wDfIrkPH3xR8B+BrG2vPEniK1tUukElsiZledD0ZFUEsPcVlwfHD4Y3Hje38HweJopdTuZvIhZYnMEkuceWJcbC2eMZ68UAeh+RD/zxj/75FHkQ/wDPGP8A75FSVy/jTx94Y8I3drY6teSvqN2C1tYWlu9xcyqOrLFGCxA9cYoA6TyIf+eMf/fIqnrN/oui2TX2sXlhp9qv3prqRIkH1ZsCsXwB8QvCXjqxurrw3qguTZuUureSNop4GHZ42AZeh6ivnu++J3gPxN+1DcSeJLiPUvC+n+GjHp0N1YvLGtzI6GRxGV+8UJXcR0GM0AfUOmXOlapZR3umz2d7ayDKTQMsiN9GHBqz5EP/ADxj/wC+RXFfC34eeFfhfo+rR+HHvIdOvrlr+SK4l3pb5H3UGBtUAd8ngZJxXnfgX4+aJ4v+LniDw3JLdQaLHDDa6fG9pIJLmVyQ78DcoIIxnHHNAHtttfaLc6jcabbXdhNe2yq89vHIjSRK2dpZRyAcHGfSrnkQ/wDPGP8A75FfKnwr1jwT8Kfj18XXvZoNH0qM2awQIGdnY72KxoMsx6nAzX0R8OPH3hX4haA2ueFNTW9s45WhlJRo3icclWVgCpwQeexoA6PyIf8AnjH/AN8ijyIf+eMf/fIrzfVfjt8NdMvhBd61OLY3X2T+0UspWshN3T7QF8vI788V6TbzRXEEdxBIksMih43Q5VlIyCD3BFACeRD/AM8Y/wDvkUeRD/zxj/75FSUUAeMCKL/htdl8tNv/AArkHG0Yz/aVex+RD/zxj/75FePj/k9pv+ycD/05GvZKAI/Ih/54x/8AfIo8iH/njH/3yKkooAj8iH/njH/3yKPIh/54x/8AfIqSigCPyIf+eMf/AHyKPIh/54x/98ipKKAI/Ih/54x/98ijyIf+eMf/AHyKkooAj8iH/njH/wB8ijyIf+eMf/fIqSigCPyIf+eMf/fIo8iH/njH/wB8ipKKAI/Ih/54x/8AfIo8iH/njH/3yKkooAj8iH/njH/3yKPIh/54x/8AfIqSigCPyIf+eMf/AHyKPIh/54x/98ipKKAGCGEHIijB/wB0V47+x9FG3wZTdGh/4nGo9VH/AD9PXsteOfsef8kYT/sMaj/6VSUAev8A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R5EP8Azxj/AO+RUlFAEfkQ/wDPGP8A75FHkQ/88Y/++RUlFAEfkQ/88Y/++RXj3wRjjb4y/GRWjUj+2bLgj/p1Fey1458D/wDks/xk/wCwxZf+kooA9f8A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jyIf8AnjH/AN8ipKKAI/Ih/wCeMf8A3yKPIh/54x/98ipKKAI/Ih/54x/98ivHIoo/+G1Zl8tNv/Cu1ONox/yETXs9eNx/8nrzf9k6X/04mgD2D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o8iH/AJ4x/wDfIqSigCPyIf8AnjH/AN8ijyIf+eMf/fIqSigCPyIf+eMf/fIrx74wIiftCfBYIqqPter9Bj/lzFey1458Yv8Ak4T4K/8AX3q//pGKAPY6KKKAPHPih/ydB8HP+uGuf+ksdex1458UP+ToPg5/1w1z/wBJY69joAKKKivY5prOaG3uGtpnjZUmVQxjYjhgGyDjrg8UAfIuieE5/GH7Wnxc0u18RavoNz/ZymG50+fyyHKxAbxj5lBIOMjp1rb/AGNLnS/C3inxH8OPE2iwaf8AEC0ldptQclpdUg3Ftwdjk4yDx1XBPINeheFvgfN4e+JGoePrT4ieIZdZ1PA1Bpbe2MdwmVOwr5eFHygDGCB0rU+LXwZ0L4geJNH8UDVtU8P6/pR/cajpjKkrL1CtuBzg8j6kd6AOa+JN9p5/aI0S18J6QdT+IMWlSAS3V0Y7GxtWPMkqgFmY84C1z37N1pqdt+0R8W9P1y7s9QuSbSa4eC38uJ5CXOQhJx+fbNdh4m+BEeueKtM8XN4/8S2PiSztfsk+p2Rihluos8BgqgA4JGQBmm+Gv2e9C8NeNdR8VaH4p8R213eAOEkuRMizgECZt4PmkbmID5ALHjpQByn7F+jaTJofxDuJNMtGmfxNd2buYVLGAImIv9wbj8vTmuV+Cmi3viD9iPxhoWn3aW0hu79IWlkCIFXYxQseAp5BJ9a9h+GnwYuPh9pGs6Z4f+IOvLFqsrXEjTW9tI0dw23dKpMfUquMHjnOM15z8TPBmm/A79nbxLoq69rWtaRrL/ZUgukjC2005AacuihtoC52k4J470AZXiKXU/id+yx4T8C6J4P1pNbnWzhUz2RSCBIdubgyHA2MvIPfOK3fjqraF8S/gzod1rS6PZ27SL9sS3QxLdCIRq5Vvl5PHtmsmw8IeDtL8MwT6d+1TrFtZ29uojVNXgIUBeFWMHd24TGe1d/p3w7X4wfAfRtN+JUl7LqMZeWz1Ix+TdhdxEcpU9GZNpKkemeaALGvfC/TV+JfhXx74r8c393q9hcLZ6aot44hOzbz5ZCjLcFzn0Br1XxXcXdr4X1W609N93DZyyQL6uEJUfnivNvhZ8DdN8F63aazqPinXvFF3p8Ri0wanNujslIIYxqONxBxk9BkDrXrZGRg8igDwX9hyXT9U/Z+iZilzcz393/abP8AM0szNklz3JQr1rN/Y0tZNJ1T4naDZyOdG0/xCyWUf8Eed25V7dAo/AV19j8EU8PeI9Z1TwH4z1jwna61817YWsMUsG85y8YkU+W3J5HTtXU+Hvh7ZeF/Ab+FfCWqXujPIzSy6kFSa5llY5eVjICGdvUjjtQB5z+xBn/hWGsZz/yMF5/6HXvR6V5j8GvhK3wx8+20zxprWoaZcTPcTWV5FAVaVurhggYfQHFd74jsb7UtIms9N1i40e5kxtu4Io5HQZ5wJAV5HHSgD5Q8X+B7jxL+yRpXiTR1Zde8LalqGo2ckf3/AC1vpjKoI56ANgdSgrtvg94ub48eMvD/AIlktZY9I8JWKzTrIm1JdXkXaSo7qihiD6sK9P8AhT8O5PAegSeHz4p1TXdKPmeXb38UOYzI5eQ7kUM2SzHBJ6mneCvhtp3gfwFceE/B2oXOjia4luBeJFHJIjSPngOpU4XCjI6KO9AHjP7G0k8M/wAXJbVA86a7M0Sn+JhvIH51u/sL3ltqXws1i5lYTarNrt02qO/LvIxBBY9T8pHWup+EXwWHw11y/wBQ0nxxrt5DqU5uNQtbuKBkuJDn5iQgZTk/wkUD4LQ6P411XxP4E8W6p4SfWF/4mFpawxTW8r5J8wJIpCtyeR0yfWgDyf4PWLaFrX7RPh3TdyaDZtLJbQj/AFcUjxz7gvpgBR9FWvSf2VYIrn9lPw1DcRrIjWN0CGAI/wBfN6123g34b+HfDHgzUPDFqLm4j1UzPqd3cSbri8llGJJHfuxz+HauV+H/AMELfwT4du9I0nxx4kkL2r2ljLcPHINPhd90gijK7AWPViCfTFAHivhu61DSP2BfEB0hnR1urqBnRsMkRnCscj24/GvbdH0vw74g/ZTg02OGB9Hn8MfIABtUiHIYdgQwz9RVz4VfB3S/Afg3UfBra1f69oF9vL2eoRREKX+/hlUE59zx1FYmk/AY6T4evfCGm/ELxJa+ELyVmk0lRESsbH5oUmK71Q8ggHnJ9aAPn/Xzc3n7AHh+fUgZpYdYWC3lkX5xAs8qKoPXbtJA9q9Y/bD0vTdJ8C/D7+y7G2sRY+J7OO1EEYQQqUfKrjoOBx7Cu9+KXwV0fxx4O0jwbHrWoaD4e0vyzDY6fHEFZkBCEsyluATxnBPJ5qH4j/Bu68faTo2m698QdeaPSZVuY2ht7aNpJ1LbZWxH1CtjHTjOM0Aes185/BzUGvv2wPiiurur31vbQQaf5i/Mlup5CZ5xyM44NfQWkW91aabBbXuoSahcRriS5kjRGlPqVQBR+AFef+PvhFpviHxzY+PNG1q/8M+KLRPKN9ZKjCePpslRwVYUAed6hp50b9vHTJdEUwprPh17jVkj4WTaXUMw9cpHz6/Wr/hon/hu3xSMn/kUIf8A0ZDXo/gT4c2fhvX9U8UX2rXuveJdTUR3Gp3ioGWJfuxxooCxoPQDnAzmuYsPgtf2fxJuviFF8S/EJ167txazyNa2pjeEbcR+X5e0D5V6dxmgD1+vn74I5/4ap+MHXGbT/wBAFfQNeUX/AMDtEuPihqPjqDxDr1m2qGN9Q06C4C29y8eNhfjJAIU7c44oA434M6fY3P7W3xXvrizglurRLQW8zoC8QYNu2ntnAzj0rjPDs9xo2iftNxaMTZi1urh4FgG0RFllDFQOnA7dMV7J4S+Dt14b8ca74wsviDrsmpa6D9v862tmRyA2whfL+XYWyAOOMHipPh78GofCPiLxBq0ni7VtZi8Ru8msWd7b25iunYMMnagK/fPCkDtQBw/w68BwfEr9nPQtKb4gTyeHLjS4Ibi1hsoB5Dxhd6buoKup5PPfvmvYvhHZaTpvw40TTtB1ObVNMtYDDbXcv3pUVioPuOOO2MYryXT/ANlfw5pep3i6P4z8VadoF7KGutHt7oLFKneMt94qemeuO9e+aXY2ml6bbabYW6W9paxLDBEgwqIowqj6ACgCxRRRQB42P+T2m/7JwP8A05GvZK8bH/J7Tf8AZOB/6cjXslABRRRQAUUUUAFFFFABRRRQAUUUUAFFFFABRRRQAUUUUAFFFFABXjn7Hn/JGE/7DGo/+lUlex145+x5/wAkYT/sMaj/AOlUlAHsdFFFABRRRQAUUUUAFFFFABRRRQAUUUUAFFFFABRRRQAUUUUAFFFFABRRRQAUUUUAFFFFABRRRQAV458D/wDks/xk/wCwxZf+kor2OvHPgf8A8ln+Mn/YYsv/AElFAHsdFFFABRRRQAUUUUAFFFFABRRRQAUUUUAFFFFABRRRQAUUUUAFFFFABRRRQAUUUUAFFFFABRRRQAV43H/yevN/2Tpf/Tia9krxuP8A5PXm/wCydL/6cTQB7JRRRQAUUUUAFFFFABRRRQAUUUUAFFFFABRRRQAUUUUAFFFFABRRRQAUUUUAFFFFABRRRQAUUUUAFeOfGL/k4T4K/wDX3q//AKRivY68c+MX/JwnwV/6+9X/APSMUAex0UUUAeOfFD/k6D4Of9cNc/8ASWOvY68c+KH/ACdB8HP+uGuf+ksdex0AFFFFABRRRQAUUUUAFQX9naahZy2d9aw3VtKpWSKZA6OPQg8Gp6821f4sQnxrf+EPCPhXWPFupaWoOptYtFFBaMRkI0srKpcj+EZ6H0oA1tI+FPwz0jUo9S0zwH4ctLyJt0c0WnxqyH1U44P0rs689+G/xU03xr4n1Dw3HoOt6PqumW4lv7bUoFieBi21V4JDZHzBlyMd67uO8tZLyWzjuYnuYVVpYg4LIG6EjtmgCeiiigAooooAKK474m+MNV8JNoY0zwjqXiEalqCWkzWgOLRGIBkfAPAyfyPIrsRQAUUUUAFFFMuJoreCSeeRIoo1Lu7nCqoGSSewxQA+ivJNP+NUuuWF3rfhP4c+LPEPh62kZBqVqkKC528M0MUjrJIAQRwOoIrr/hZ480n4i+HZ9e0OG6jsUu3tUNxHsdygXcdvVeSRg88UAdZRRRQAUUVBFeWs13PZxXET3FuFM0SuC0YbO3cO2cHH0oAnooooAKKKKACiiigAooooAKKKKACiiigDxsf8ntN/2Tgf+nI17JXjY/5Pab/snA/9ORr2SgAooooAKKKKACiiigAoooJAGTwKACivnzV/2sPBNn4kudFtPDHizVDDdNapc2lrE0MzBtuUJkBIz0OK9/tpGmtopmheFnQMY3xuQkdDjjIoAkooooAKKKKACiiigAooooAK8c/Y8/5Iwn/YY1H/ANKpK9jrxz9jz/kjCf8AYY1H/wBKpKAPY6KKKACiiigAooooAKK4r4g/Evw/4P1Cz0aSO91fX77/AI89H02LzbqYf3sZARf9piB71r6b4hmXwzc654n0mXwzHbK8k0d5cRSFI1Gd5aJmX8M5oA3qK8ht/jvpAsdO8Qal4X1/S/COp3QtrPX7lIhA5Y4R2QOZEjbs7KB34r11WVlDKQykZBHQigBaK8t+M3xnsvhXcWv9veEPEV3Y3kogtb2yFu8cspGdgUyhwevVRnBxmq+pfG6LQ9NGq+Kfhz460HTMAvd3GnxyJEPVxFIxT/gQFAHrVFYfgfxd4d8beH4de8L6pBqNhLkCSM8qw6qynlWHoea3KACiiigAooooAKKKKACiiigAooooAKKKKACiiigArxz4H/8AJZ/jJ/2GLL/0lFex1458D/8Aks/xk/7DFl/6SigD2OiiigAooooAKKKgS9s3vnsUuoWuo1DvCHBdVPQleoFAE9FFY/jDxLpXhTRJdX1eSdbdOiwQPNI5wThUQEk4B6DtQBsUVx/wh+IGl/EvwevijR7S6trKS4khjW5Ch2CHG7Ck4B9OtUfjT8VfD/wr0az1DWrW/vpL2cw29pYRq8z4GWYBmA2jjPPcUAd9RXmvwS+MGlfFb+030jw7r+lw6fsDy6lAkayM2flXa7ZIAyfqK7vxBfXWm6TPe2WkXerzxgFbS1eNZJOecGRlXgc8kdKAL9FeI+Df2hoPGEt9H4c+F/ju/OnymG7KW9sBC4zlSTMPm4PA5rovB/xv8D+IfFf/AAiM8mo6D4iJ2rpusWjW0rH0Xd8pPsDk0AemUUUUAFFFFABRRRQAUUUUAFFFFABRRRQAUUUUAFeNx/8AJ683/ZOl/wDTia9krxuP/k9eb/snS/8ApxNAHslFFFABRRRQAUUUUAFFFFABRRRQAUUUUAVjf2Kkq17bAjqDKv8AjR/aFh/z/W3/AH9X/GvyK8dgDxtrgAAA1GfAH/XRqxaAP2P/ALQsP+f62/7+r/jR/aFh/wA/1t/39X/GvxxALEKoJJ6AUssckUhjkRkdTgqwwR+FAH7KqysoZSCDyCO9LWB8OP8Akn/h7/sG2/8A6LWt+gAooooAKKKKACiiigAooooAKKKKACvHPjF/ycJ8Ff8Ar71f/wBIxXsdeOfGL/k4T4K/9fer/wDpGKAPY6KKKAPHPih/ydB8HP8Arhrn/pLHXsdeOfFD/k6D4Of9cNc/9JY69joAKKKKACiiigAooooAK+Q/E+r/ABC/Z1+LfibxK2hPr/gPxNqLX1w8I+aB2JY/N/Awyw54YAcivryvE/AXxk8L3mqeKfCHjvVLawuLLXL+1tpdTAjtr22EzbVWRvkJQfIVJzwOvOADX+GHjLwT8TNRu/G3gbU4W1saZ9iuLO5XY8fz7kMqj5iA2QCMjBNeb/s9SfEq6+NnxD/tLW9EvZLbVIYNVkeGQEoqnasA6KAOBu+tZ/wm8N+HZP2u7zxB8KlJ8J2+nSLq09rn7EblwR5cTdG52sQOByRWj8I/FmkeGf2iPihoOqfbBqusa1H9gs4rV3eZCOXHGAgBySSBj1oA1tQ+L3iPxVB4g1PwX4q8H6DY6XPNb2EOqgyzai8X3nbDL5SEghfvE9TiptA/aMivfgVH42vNHittdk1NdFjsZZTHC942CrbyMiPY28nsARXnHwZ+Ifhz4P6jrfwz+LmiR2E9nfTXNhqLWIlSeJ2LdcZIJyVYZHOOMV0Xx0k8UeMvgxp/j7w74S+y2+i+KItZ0/TZbTE81lFHsEssY6lnJbb/AHCPSgDQ8Q/Gjxd4E8W+H/7c17wr4u0PVphb3aaNCyT2Lkj5h8zb0GcAnGcdqueKfih8YY/jfd/DfQ/D/h6S4bTHurImZygXnZLK5xjGMbAOSRzR4b+O3gXxnp2naf4A8Li58W6kyR/YH09dlkcjfLNIBjy155HJ44Gay28XeFk/bqeZ/EWmLD/wj4sfNNyuz7TuP7ndnG//AGc5zx1oA1PFvxL+Mvg3S/AcPifRPDtvea3rEGn6hLFI0jLulAO1B8oyh67jg9q2fjr8TfiD4H+IXhLRtG0DS7/Tddvvs8C+cftNwwCbo+cLHy4w2TwDxWL+2h4k0PTZPh9Y3mp2sV1F4os76WJpV3xwRv8ANIw6heep44NZv7TXjHwo/wAX/gzJH4i0t4rXVzeXEqXSMkMD+SUkdgcKrDkE8Ec9KAOk0r4hfFDw78c9A8F/EG18Oyab4mgmkspNM3g2siKSY2Lffx8ozgfeyPSti/8AH3iXxR8Z9W+Gvgu80/SBoVktzqOo3lqblmkfG2OOPcox8wJYmuG+OXi7wqv7T/wmmPiTSfKsftTXcn2tCkAlRPLLtnC7uoz1GD0rF+IvjPwv4N/ar1LWE8SSeEZzo8S3k01i1zBqpfBUgL90KAPmGcke1AHoXwT+J3xB8V/EHXfBviDRNAj/AOEbmNvqV5b3Lq8jc7WSIgjBxzzxXr3i3Sf7e8KavofneT/aNjNaeZjOzzIymcd8Zrxz9mbWPhfNrOvf8I344XxN4r1mY3+qTSwGB5O2EQqBsXPQZPPNerfEq+udM+HXiXUrK4NtdWmkXU8Mw/5ZusLMrc+hANAHyt8Nfi14u/Z9e3+G/wAWvDt02h2rGPTtVtU3ARliRjtIvXphh0xX0B4fuLe6+Hes+IvhDqWmanJql5LqVus2TB5xVfMiIXlSSpPPO5ia57Rvip8JviH8Nki8dX2kWUrWinUtK1orDLE+35iqvgsDyVZOoI78VzX7D3h2bRrPxtf6bHfR+ENQ1UHQPtalWlhXePNAPOCCgDd8e1AHX/s9fEzWfiD4A1rXvEM2maXf6dczW89rHG3+hGMctJk5Pc446VzV18YfGWl/CPSfFuuLollN4i1WOx02do3EFrA5YC5lBOTkLuC8deTXIfFbwl4n8N/Hi58PeElEWhfFCMQ35G7FsyHM7rjgEpnn/aNesfH258CaB4K8PeGfGmm2snhPULxNNleUkfYwIm8uVSOQQVAz2zmgC54e1D4nr4nm0y41Pw9remXOiTXelarBatFFJch0VUl2swCgNn5SdwPbFeX/ALMV18QpfiT8S7jWNe0i9jtNeEWsXEkDiRxEsijyQDhUAUAA9AO9VfgXpJ8E/tEL4T+HvjZvFHga70uW8vIEuBcRac2SI1LqSoYlQB0JBOR3pfgj4l0vSvix8XvBl79sGua54jkWytEtXZmjYyAzE4wsahgxJI+U5Gc0Aa+ofGbxZ4i8L6r4x8I+JfBuk2FrJL/Z+lX4MtzfRxMQXdgw8stg7VAPBGTR4u+Pni6T9niz+J3hfQdNgYubbUEvXcm3mDbf3aADev1I61xfwF+KnhP4Y6Fc/DT4saCNM1rQppFtpzp4l+1RliwA4yWJJ2noQRyMVvftO+KU1D9lq5m1i0tfD13rF8k2maVJtjuTb+ZlS0fXftGWxwMigDY+KHxS+MngXRNH+IOpaHoCeFp54YrvSkZnvUVxkMZM7AT6DIBwDU/xF+Jnxh8C3egeLde0fw7b+FNT1OOzm0uN2e8tkkztLy8JuwMnAIBGO+axP2wfF3ha/wD2Z9MtrHxFpd3NeTWbW0cFysjSqmQ7AKScAqQT2Ix14qT9tTxh4Vv/AIG6Lb2HiLS7yW91K0mt0t7lZDJEhcM4CknaCpBPTIx14oA+oKKq6TqFjqumwahpl5b3tnOgaGeCQPHIvqGHBq1QAUUUUAFFFFABRRRQB42P+T2m/wCycD/05GvZK8bH/J7Tf9k4H/pyNeyUAFFFFABRRRQAUUUUAFc58TdN8Raz4E1bSfCt/a6fq95bmCC6uN22ENwzfKCdwUnHviujrlfin4+0L4b+FG8TeIlvTYJPHCxtYfMZS5wCRkYHvQB88eF/HHxQ+AN9oXhL4m6XY6j4LdksLLVdPTHkADAzgc+4YAnBOTX1gjK6B0YMrDIIPBFfP/xb8X+F/jR4Nh8C/D67/wCEgvtSvLdpJ4IG8nTokkV2lmdgAmACAv3iTwK98tIVtrSG3UkrEioCe4AxQBLRRRQAUUUUAFFFFABRRRQAV45+x5/yRhP+wxqP/pVJXsdeOfsef8kYT/sMaj/6VSUAex0UUUAFFFFABVDxHqcOi+H9R1i45isbWS4f6IpY/wAqv1leMdIXxB4S1fQnZVXULKa1JYZA3oV/rQB8l/ADX/H8Oi+JvjKPh3P4n1LV7h5ZL6S+SMpap1it4yCzBSCPfYK3v2h/irZ/EL9kiTxF4ZM1omo6lDp95BKcPEdxLIcdRwvPcVt/s1eONA+H/wAKrvwH8QL608P614XmnjuLW8lCNcxM7OskQbBkDZIG3OcD1rk9I+DWv67+y14ot47G5s9T1fWJNd0ywkGyQIrExoV/hZkJ4+lAHrHx20myT9k3WdMMCLBbaFCY1HRSmwjH4iuj/Zw1K61f4F+Dr+9keW4fS4leRzlnKjbkn1OK8n+JHxM0vxh+zfb+FvDs32zxjr1vDpa6KnzXcEwZVm82PqiqFbLHA5BzXuvwu8Mjwb8O9A8L+YJG02wit5HA4d1Ubm/E5NAHhX/BQL/kTvBf/YyRf+i3r6WniingeCeNJYpFKujqCrKeCCD1FfK//BQPxBof9ieE9HGsWLaja67HcXFosytLFEI2+dkHKjkdeueK9Z1/4+fDOw0l7rSvEEXiK9KE2+n6SrXFxM2OBtUHb9WwP5UAeK/Au5tfhl+1J8RfB1rI0HhkWc2pGPJ2W6xhXyB7KxH0ArotZ+NPjXUPAlz8QvD2v+DLK1jzcW3h25DS3c9srY+aQMNsrDkIFIHrmq3wa+F/jLxBH8RPiN4wsf7L17xfp9zaadYynmCOVCAX/u/wDB5wM4HSsT4FfGjwV4N8HJ4E+Jfhx9M8T+HwbRIxpgkkvAp+QKMZ8wjA54PBzzQB6X4h+PMi/Bvwl4s0TRR/bXiu9TTrO0umKx29wWZJGc9Sishx65HSqPj34g/Fn4deOfDXhq8/4RrxQniZxb2dy8L2At7gEBlcAvlTuGD161g/tO30V5+z54a1TxVo9x4ev7nXYZ7OS2iP/ElDSOySSqv3mEPDLxlzxVPTfiB8JvFPxF8M+IPGPxZh1a50QBdMtRpj2sP2hsAzSHBy2QMDIUUAdT49+J/xc0X4v6B4GsfDXh6R9YsnmgC3Dv8AMFwWkYgbFVgTwDkY6VYufif8QPCuhaD4d8dQ+HbHxvr19cQ20xl22VvbRjd58mCT04C55PpWB8UPGPhS2/bE8Cyz+I9Ljis9Mnt7qQ3K7IJHJKK7ZwpII646j1qx+1nPqPhTx14E+KsOijW9D0kzW2pRLEJAsUo+8cggAgnB6ZABPNAF7wr8YvEWm/G7Tfh74j1PQvFGna1D5llq2jwmL7O+HwkqbmHJQ9D3U+tPv/i3rviqXxFceDPFXhLw/Z6NeTWNsmrKZZdQmiA3tgMPLjJOFPzE9cCtTwL8W/BvjzxJo2k/DXRBdO7fadVun08RR6dAEY4ZsY81m2oAM9Se1eS/Cb4heHPg74k8S/Dn4saGtns1a4vNO1J7ASJNFIcjnBJU4BBGeWIOMUAd1pv7RV5qHwEi8atpVtp2sNqsWkTefuNtBI5H789ygBzj1GM969A8G6n8QV8cafY6tq+ieIfDN7p8txDqun2ZiJlUphGAdlAwSQQTn2xXFeL/ABz4Y1b4Wrq3jLwnBZ+B9d1qOyhS7gMUotWGFu2VeVO7kdwADXH/AAg0eHwL+0Rpvh34YeNm8S+DdSsZbrULKO6FzHp4HCEupKgk4x0PXINAH1jRRRQAUUUUAFFFFABXjnwP/wCSz/GT/sMWX/pKK9jrxz4H/wDJZ/jJ/wBhiy/9JRQB7HRRRQAUUUUAc58RfFD+D/DbaymhaprhWVI/sunRB5ju/iwew718xeHfi09t+0x4p8Tf8K98XSPd6NawfYEswbmLaB87rnhT2NfUHxB8ZeH/AAH4cfxB4mvGtNOSRYmkEbPhmPAwOa+d9G+MnwhsPjfr3xEbx2sltqmm29klmNOmDxmPqxbGCD9KAPpDwXrjeJPDFjrbaXe6WbpC5tLxNk0XJGGHY8Vd1r/kD3v/AF7yf+gmq3hLX9M8U+HLHxBosxn0++iEtvIVKllPfB5FR+NdX0rQ/DF/f6zqVnp1osLKZ7qZY0BIIAyT1J4A70AeQ/sKf8m/2f8A2ELr/wBDqn8bfB/xv/4WV/wsT4f6lolwthYm0tNMlQmRoz80n3gF3Mw7EHgCo/2C9c0a6+C8Wj2+qWcupW97cSTWglHnRozDDFOu0564xXZ3fx/+GOneL9X8K63rU2jalpcxhkW9tmVZjjrGVzuHp0J7A0AJ+zn8Wl+KPh++XUNNbSPEWjzC31SxbPyOc4YA8gEhhg8gqa9Sk/1bfQ15F8CNFuLrxx46+Jh0640uw8UXFuun2txF5crwwIV8906qZGZmAPOOT1r1LXdU03RtKn1HWNQtNPsoh+8uLmZYo0zwMsxAHJxQB88fsNfe+JX/AGMkn83o/b88P2f/AArXT/G9sv2bXNG1GEW13GMSBWJ4z14IBHvXKfsefEjwH4dl8fLrvivS9ON7rr3Fr9om2CaMl8Mueo5Fa3xv1fVf2hNQ0z4d/D3T75/DSXSXWq6/PbPFbFV4AiLgb8ZJ46nHbmgDuNX+MN5Ho3gbRNPutLsPEHiTSlv573VXIgsoQg3SFRgu7NkKuQODkiqfw2+MHiE/G1vhl4ovNG1+G8ga40zWtHiZIzhC/lyrlgrYR+/XHrXLfH8T/CX4q+B/HzaAdX8H2OjDQr8CESNCgckNzwDypBPXBGRmvRfh58T/AAt488YadYfDfRVuNOt0e41fU2sPJitlMbBIUOBmVnZSR0ChuuaAM3QfH3xA+JF54yvPAt5o2jab4cvJbC0jvrRrh9Qnj+8XIZfKQ44wGPPtVD4c/GD4meNPhfrnjKz8J+G4BpoljEUmoSbjJCAZNw28DHTnk15d4d8e+F/BvxH+KFnbeOZvBEGo6tLENOvNLe6KyDh7pG/h3MXKpjGNuc8V6h4C174QeH/2dfEem+DvGVpd2NraXAvLq8kMUstzNGwBYOAdzHAAA9hQBX+EnxE+N/jbTPC3ip9F8PW3haZ5Bq8zvslaNc5lRS3yqOg6k4zxmodR+NHijxB4R1Txr4S8SeEdIsbMztZaRqKGS6vY4WYMXIYeWz7TtUBuo55rY/ZGvtK8Q/s12Ph/TtVs5b6KzmtrmFZAXt2csBvXqBz+PavMvgP8WfCHw00O5+HHxX0A6VrOhzzLDO+niT7QhcsoyBndzweQwwc0AenwftBQ3fwg8MeKI9Nt7LXfEeoDSoLW8lKW8FwGKvI79fKUDdnGeQKy4/jJ4n8L/FXw74b17WvDni7R/EDCFbrR4GiksZcgfOu5gVywx3IzWD8ervxRd+AfBHxXtfB3l22h67JfvpDW2JEsXOEaVOxZVBbj5fMH90muv8I/GrwN43vdG0n4ceH/ALXrV7MjXSPpwRNOhB/eSyuBjgZ24JySKALNv8QvGXi7xt4w0bwhrXh3TLrw3cG2t9Iv7dpJ9QZVyXLbgUUngbQ3vXqvw/v9V1TwTo+oa5AINUuLRJLuIIUCSEfMAD05r5f+KWm/Cjx5qPi7XX8TWfgTx94evJ4zPHeCE3QjGY3KkjeWwBleQR+Fe9fs5al4m1j4MeHNQ8X+a2rzW2ZHmXa8i5Ox2B7lcH8aAPQqKKKACiiigArxuP8A5PXm/wCydL/6cTXsleNx/wDJ683/AGTpf/TiaAPZKKKKACiiigAooooAKKKKACiiigAooooA/ILx3z4410Dk/wBoz/8AoxqyZ7e4t7hraeCWKdW2tG6FWB9CDzmtzxbd3Fh8RtVvrSTy7i31aaWJ8A7WWUkHnjqK+hLD4wfCPXbKH4neMvDKS/EnSYxEtlEmLXU5sfu7lhjA245B6cYzwAAY/wAPPBvh74N+FbX4ofFCzS7124XzPDnhuT7zN/DPMvYDggHp9cCvDvHfijVPGfi3UfE2tPG19fzGWXy0CqPQADsBgVL8Q/GWv+PPFV14j8R3rXN7cNwP4Il7Ig7KPSueoA/Xn4cf8k/8P/8AYNt//Ra1v1gfDj/kn/h//sG2/wD6LWt+gAooooAKKKKACiiigAooooAKKKKACvHPjF/ycJ8Ff+vvV/8A0jFex1458Yv+ThPgr/196v8A+kYoA9jooooA8c+KH/J0Hwc/64a5/wCksdex1458UP8Ak6D4Of8AXDXP/SWOvY6ACiiigAooooAKKKKACqdxpemXEJhuNOtJoixco8KsNxOScEdSSTVyigCGytLWygEFnbQ20Q6JEgVR+Apfs1v9o+0/Z4vPxjzNg3Y+vWpaKAKt5punXsiSXlha3Lp91pYVYr9MirO1du3aNuMYxxilooAq2em6dZyvLZ2FrbyP95ooVUt9SBSnTtPL+YbG1353bvKXOfXpVmigCCezs7h989rBK2MbnjDHH40xtO09vvWFq3AXmFTwOg6VaooAqvp2nuxZrG1Y8cmFSeOnavnuKz+L/gn4ieKtQufhrYfESw1u7E1tew38ME1vAuRHARKD8qqegGM5Oea+jqKAPJPA3hfxFr3jrTvHXifwhpHg0aZbzQ2WnWsyXF1KZQAzTyooXaAvyoueSST2r1maOOaJ4Zo1kjdSrowyGB6gjuKdRQBRvNH0i8dXu9Lsrhl+6ZIFYj8xWd49ufEWmeCdSufBmlWuoa3Bbk2FnMdscjjop+ZePxH1rfooA8f+Dui/EbXvFH/CwPixpumaTqVtaNY6Vpdk25bdGbMkrHc3ztgD7x4HavW7m2t7pAlzbxTKP4ZEDD9alooArWOn2NgrLY2VtaqxywhiVAT74qQW1utwbhbeITEYMgQbiPr1qWigCpc6Zp11cLcXOn2s0yfdkkhVmH0JFS3Fra3BU3FtDKV+7vQNj86mooAqnTtPKqpsbUhRhR5K8fTig6dp5Cg2FqQowoMK8DOcDirVFADYo44oxHFGsaL0VRgD8KdRRQAUUUUAFFFFABRRRQB42P8Ak9pv+ycD/wBORr2SvGx/ye03/ZOB/wCnI17JQAUUUUAFFFFABRRRQAUy4hhuIWhuIY5Y2+8jqGU/UGn0UAQWdnaWaFLO1gt1PVYowoP5VPRRQAUUUUAFFFFABRRRQAUUUUAFeOfsef8AJGE/7DGo/wDpVJXsdeOfsef8kYT/ALDGo/8ApVJQB7HRRRQAUUUUAFFFFAFW603Trqdbi60+1nmT7skkKsw+hIq1RRQBWi0+whu3u4rG2juH+9KsSh2+pxmrNFFAFeaxsZpDJNZ28jnqzRAk/jRDY2UD74bO3ib1SIA/pViigAqpNpmmzXa3c2n2slwuNsrQqXGPfGat0UAeM/tDaD8R7zxN4Q8S+DdJsPEunaFPJPeaDdTiL7TIwCpIC2FLICxBJ+U4IDZxWTqFr8QPiRpNx4Zvvgzo3g21vE8u71PUr2C8MaE/N5UUSgtJjoWIAPrXvlFAGbpuhaXY6da2MdnDIltCkKvLGrOwRQoJOOTgCr8sUcsRhkjR42GCjLkEemKfRQBXsbGysUZLGzt7ZWOWEMYQE++Kbe6bp986PeWNrcsn3TLErlfpkVaooAintreeIRT28UsY6K6AgfgajsdP0+wDCxsba13nLeTEqbvrgVZooAKKKKACiiigAooooAK8c+B//JZ/jJ/2GLL/ANJRXsdeOfA//ks/xk/7DFl/6SigD2OiiigAooooAZNFFNGY5o0kQ9VdQR+Rqv8A2Zpv/QPtP+/K/wCFW6KAGxxpHGI40VEUYCqMAUk8MNxH5c8McqZztdQw/I0+igCC3s7S3cvb2sETEYJSMKSPwpk2m6dNci5m0+1knHSR4VLfmRmrVFABTJ4Yp4zHNEkqHqrqCD+Bp9FAFQ6Xpv8A0D7T/vyv+FWY40jQJGioo6BRgCnUUAR3EMNxC0NxDHNEwwyOoZT9QarGwjtdNnt9IhtrGRkbyzHEAquRwxA684q7RQB8yfDlfjJ4B0abw3r/AMFrLxncC7muH1u21e3Q3ryMWLyeaNxbJxkheFHHHPpvww8EahH4k1bxr4p0PRNH1DVLeK2j0nT1EkdvCh3DzZMASylj1AAAGBnrXp1FAENva2tuWNvbwwluuxAufyqO503Trq4W4ubC1mmT7skkKsw+hIq1RQAjqrKVZQykYIIyCKr2On6fYlzZWNtbF/veTEqbvrgVZooApXGj6TcSiW40uylkB3B3gVjn1yRV0DAwOBRRQAUUUUAFFFFABXjcf/J683/ZOl/9OJr2SvG4/wDk9eb/ALJ0v/pxNAHslFFFABRRRQAUUUUAFFFFABRRRQAUUUUAfkD48/5HfXf+wjcf+jGrFr9lTDCTkxIT/uik8mH/AJ4x/wDfIoA/Guiv2U8mH/njH/3yKPJh/wCeMf8A3yKAMT4cf8k/8Pf9g23/APRa1v0AYGBwKKACiiigAooooAKKKKACiiigAooooAK8c+MX/JwnwV/6+9X/APSMV7HXjnxi/wCThPgr/wBfer/+kYoA9jooooA8c+KH/J0Hwc/64a5/6Sx17HXjnxQ/5Og+Dn/XDXP/AEljr2OgAooooAKKKKACiiigAooooAKKKKACvM/ix4z1KPxVonwz8IXUdv4m15WmlvGTeNNskz5lxtPBc4KoDwW69MH0yvnD4Y3T6p+3H8R57os7afo0Nrbbj/q4/wBwSB9Tk/iaAHftWXfjD4beANH1jwh4/wBftZFuobCWO4WC4WYNuJlYtHu8wnk847ACusbwT8WIvDcOoaD8YL291YwLKIdV0y3NtKxAO392oZB75Ncx+31/ySDTf+w5bf8As1e+aH/yBLH/AK9o/wD0EUAeQ/s7fGLUvGmrax4I8babDpXjPRGIuYYuI50BwXUEkjBxkZPUHvXr99qmmWEscV9qNnaySfcWadULfQE818saTcLL+3/4hvtLZZIbHRnN35fTcsKBkY9jux+VRfDnwzrHxa+FWpeIdZ8HaJ4g1PxBLdg6reakyzWzLI6RLGu0+UseBgKRnGTnNAH1vkYzkY9ap2Oq6XfyyRWOpWd1JH99IZ1cr9QDxXzB8StM+J3gH9kCbQ9X1pr7ULO/SC7u7OZ3kj09mBwX+9xnBPZTWb+0DoHgq6tfhgfhjHapqGqXkVuItGn8qa6sioLmQxkMcEcs3IOc80AfXM1xbwvHHNPFG8rbY1dwC59BnqaZaXtndxvJa3dvOiMVdopAwUjqCR0NfLf7QPw70W2+Lvwr0vTbvVrKO/vJLWZ1v5XYRovRdzHaSCy7hzg1P8VvBum/DCLwr8P/AAJDNFp/jTxL5mpW9xqLRCZI1TMAkHzKr5A9TgDPNAH0xp+qaZqDOun6jZ3bR/fEE6uV+uDxTtQ1HT9ORZNQvrW0RjhWnlVAT6DJr54u/hJ4wg+KXhbxl4S0Pw/4Ij06dE1WOyvmK31vuUFWQKFJCbxzydw9Kz/C0Op/E34hfEa+1bwjoviqDT9WbR7SDUdQKrZQRhlISPaQpc/Nv6k5GeKAPp6KaKWFZo5UeJl3K6sCpHrn0qrZ6tpV8xSz1OyuWyVIhnVznuOD1r5qsfhj8VvC3wG8ceFbe+ivJZ7hLjR9PtrxneO23Zktw5wRlQB19cdab8EfFXwx8UfErw8kHh7/AIQLxrpEMtvNpclt5S3gKYwDxlhjcNw3YJ5NAHpOl+JtU8A/FXTvh94m1GbUtG8QpJJ4d1K5IM0cqcvaSt/FgEFH6nIByea9br5v/b3un0nwZ4M8Q2qgX+m+KIJbd+6kRyPj8Si/lX0fG25FbGMgGgBaKKKACiiigAooooAKKKKACiiigAooooA8bH/J7Tf9k4H/AKcjXsleNj/k9pv+ycD/ANORr2SgAooooAKKKKACiiigAooooAKKKKACiiigAooooAKKKKACiiigArxz9jz/AJIwn/YY1H/0qkr2OvHP2PP+SMJ/2GNR/wDSqSgD2OiiigAooooAKKKKACiiigAooooAKKKKACiiigAooooAKKKKACiiigAooooAKKKKACiiigAooooAK8c+B/8AyWf4yf8AYYsv/SUV7HXjnwP/AOSz/GT/ALDFl/6SigD2OiiigAooooAKKKKACiiigAooooAKKKKACiiigAooooAKKKKACiiigAooooAKKKKACiiigAooooAK8bj/AOT15v8AsnS/+nE17JXjcf8AyevN/wBk6X/04mgD2SiiigAooooAKKKKACiiigAooooAKKKKACiiigAooooAKKKKACiiigAooooAKKKKACiiigAooooAK8c+MX/JwnwV/wCvvV//AEjFex1458Yv+ThPgr/196v/AOkYoA9jooooA8c+KH/J0Hwc/wCuGuf+ksdex1458UP+ToPg5/1w1z/0ljr2OgAooooAKKKKACiiigAooooAKKKKACvAtQ07/hA/2wrbxPcfutG8daZ/ZvnHhEv4whRGPQF1jG3uSSO1e+1k+LvDei+LNBuND1+xjvbGcDcjEgqwOVdWGCrA8hgQQRkGgDyf9qbwF8QPiZodp4b8M2fh+Gxguorxry+1CRZGdd3yCNYiAOR82459BWlJD8frzQo9Hgg8C6BL5KwnUobu4u3jAGCyRNGoz6ZJxXp+hWMml6RbafJqF5qLQJs+03bBppAOhdgAGOMDOMnGTk5NXaAPMvgf8HtI+G2n6hNNey65r+rsX1XU7hcNOSSSoGTtXJPGT1615d4d+E3xu+FfiTV7X4V69oF54V1GZp4rTWHcfZnY9cBTyBgZBw2BkcCvp6igD52+Neh6x4e+BkHgePxT9u8Z+LtXjhkmlUL/AGncTSL5qEdI4RGAvoEUL3xVO20z4++C7WbWLXwZ8Jtljbszm0EkLmJQWYKcKF4z6CvX/i58MPC/xO0i2sfESXkUtlKZrK8s5zFPbSEY3IeR6cEEcDjiuX0j4DaZFKkfiLx94+8Wacv/ADDNX1ppLSTBGN6KF3gY+6Tj2oA5jxlovxI+JXiL4d/ETw3o3hyDT9JRdQSC/wBTlSWdpUG5DthIQAdDls9fauu/aH+Fl38VPBGnx2t7HovibSp1vdOuFkZkimxym8AHaSF+YDIKg47V6rDHHDEkMMaRxooVEQYCgdAAOgp1AHhfgjwn8dNbvtItPij4g0JND0ueO5lj0xS0+pSRMGjEjYUKoZVY4HzYwR3rF8S/CX4peD/i7qvjn4O6xpC2euv5up6XqbMsZlzkkYByCSxzkEEkcg19HUUAeKXfgD4oN4A1G8PiLTbz4gahf214ZmLQ2VssLfLCgAJKgFgTgFt341Ff/D3xd42+KPhDxd4p8PeHfDz+HHeae5sL5rma/YrhUGY02IDk/MWPOPevcKDyCAcH1oA8F/aV0t/iD8Qvh98NLNTKseof25q7Kf8Aj2tIflBb03lnUe9e9VzngvwbpPheXULy3e5vtW1OUS6jqd64e5umAwoZgAAqjhUUKqjoBXR0AFFFFABRRRQAUUUUAFFFFABRRRQAUUUUAeNj/k9pv+ycD/05GvZK8bH/ACe03/ZOB/6cjXslABRRRQAUUUUAFFFFABRRRQAUUUUAFFFFABRRRQAUUUUAFFFFABXjn7Hn/JGE/wCwxqP/AKVSV7HXjn7Hn/JGE/7DGo/+lUlAHsdFFFABRRRQAUUUUAFFFFABRRRQAUUUUAFFFFABRRRQAUUUUAFFFFABRRRQAUUUUAFFFFABRRRQAV458D/+Sz/GT/sMWX/pKK9jrxz4H/8AJZ/jJ/2GLL/0lFAHsdFFFABRRRQAUUUUAFFFFABRRRQAUUUUAFFFFABRRRQAUUUUAFFFFABRRRQAUUUUAFFFFABRRRQAV43H/wAnrzf9k6X/ANOJr2SvG4/+T15v+ydL/wCnE0AeyUUUUAFFFFABRRRQAUUUUAFFFFABRRRQAUUUUAFFFFABRRRQAUUUUAFFFFABRRRQAUUUUAFFFFABXjnxi/5OE+Cv/X3q/wD6RivY68c+MX/JwnwV/wCvvV//AEjFAHsdFFFAHjnxQ/5Og+Dn/XDXP/SWOvY68H+PniLRPCn7QXwj13xFqMOnabbw60JbiXO1C1vEq5x6kgfjXU/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6fRXmH/DQXwZ/6KDpH/j/AP8AE0f8NBfBn/ooOkf+P/8AxNAHp9FeYf8ADQXwZ/6KDpH/AI//APE0f8NBfBn/AKKDpH/j/wD8TQBlD/k9pv8AsnA/9ORr2Svl8fGL4Zf8NXt4q/4THTv7F/4QYaf9s+bZ9o+3eZ5fTOdnNeo/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RXmH/DQXwZ/wCig6R/4/8A/E0f8NBfBn/ooOkf+P8A/wATQB6fRXmH/DQXwZ/6KDpH/j//AMTR/wANBfBn/ooOkf8Aj/8A8TQB6fXjn7Hn/JGE/wCwxqP/AKVSVqf8NBfBn/ooOkfm/wD8TXl/7MXxi+GPhr4WLpeveMtOsLz+1L6XyZd27Y9w7KeB3BBoA+n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vHPgf8A8ln+Mn/YYsv/AElFan/DQXwZ/wCig6R/4/8A/E15h8JfjF8MdJ+KXxR1TUfGWnW1nquqWstjM5bE6LbhWK8dAeKAPp6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uP/k9eb/snS/8ApxNav/DQXwZ/6KDpH/j/AP8AE15dH8YvhkP2rZfFP/CY6d/Yp8ELYC8+bZ9o+3GTy+mc7eaAPqC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orzD/hoL4M/9FB0j/wAf/wDiaP8AhoL4M/8ARQdI/wDH/wD4mgD0+ivMP+Ggvgz/ANFB0j/x/wD+Jo/4aC+DP/RQdI/8f/8AiaAPT6K8w/4aC+DP/RQdI/8AH/8A4mj/AIaC+DP/AEUHSP8Ax/8A+JoA9PorzD/hoL4M/wDRQdI/8f8A/iaP+Ggvgz/0UHSP/H//AImgD0+ivMP+Ggvgz/0UHSP/AB//AOJo/wCGgvgz/wBFB0j/AMf/APiaAPT6K8w/4aC+DP8A0UHSP/H/AP4mj/hoL4M/9FB0j/x//wCJoA9Prxz4xf8AJwnwV/6+9X/9IxWp/wANBfBn/ooOkf8Aj/8A8TXBeJ/iJ4K8dftEfCFPCPiKz1drO61Q3Ag3fuw1n8ucgddp/KgD6MooooA8X+Ldvb3f7TPweguoIp4mg1zckiBlP+jR9Qa9V/4R7QP+gHpn/gIn+FeX/FD/AJOg+Dn/AFw1z/0ljr2OgDM/4R7QP+gHpn/gIn+FH/CPaB/0A9M/8BE/wrTooAzP+Ee0D/oB6Z/4CJ/hR/wj2gf9APTP/ARP8K06+R/2wvBWheFviD4O+Ji6NFLpU2qpDr9qqny7klgwd16cgOCT14zQB9S/8I9oH/QD0z/wET/Cj/hHtA/6Aemf+Aif4V8y/t2+EPDUPgfR/iJptvbxXltdW8DCFti3tsR8qEDggADB7A16v4h1LwT/AMMyyawmi6fP4cOiLNa6eIh5TOygRRqB0JkKgEc5PrQB6H/wj2gf9APTP/ARP8KP+Ee0D/oB6Z/4CJ/hXm/w00/wb8D/AIWaNZ6xcQ2F9eojXRVHmuL26K5YIiBpJCM4AUHAFdd4L+JXgXxjp9/feH/EdpcRacT9uWUNbyWuM5MiShWQcHkgDg0AaVppnhK8kmjtNP0S4eB9kyxQxMY2/utgcH2NWP8AhHtA/wCgHpn/AICJ/hXDfA22+FqXviu++GeoJfm81LztWlinkliM7bm+Rm+Uj5mPyEjmtLXvi78PdE1C7stQ8QENYyLHezQWc89vaOTgLNNGjRxH2dgaAOkn0Pw1bwvPPo+kxRIpZ3e2jVVA6kkjgUlrovhi7torq10nR54JUDxyx28bI6kZBBAwQR3rx39pPU/AHxC+A/iq70jXdJ1+bRrT7RG1hqCy/ZpCw2swjbgkAgbu2fep/hj8Y/hn4U+HXgLwx4g8X2Flq0uhWK+QQ7iImFMCR1UrF1H3yOOaAPX/APhHtA/6Aemf+Aif4Uf8I9oH/QD0z/wET/CvLP2jfjbpXw2j0/RrS7Q69f3MAI8velpbs/zSycYGVDbR1JB4wCa9U8Na9pHiXSY9W0O+S+sZGZUmQEKxBwcZAzzQAn/CPaB/0A9M/wDARP8ACj/hHtA/6Aemf+Aif4VX8Y+LPDvg/TV1DxJq0GnwSOI4t+WeZz0SNFBZ2P8AdUE+1Z3gj4j+C/Gd9eaf4e1pZ7+y/wCPmynt5ba5iHqYplV8cjnGOaANW50XwzbQPcXOk6RDDGpZ5JLaNVUepJGAKg0qx8G6ta/a9Ks9Bv7fO3zbaKKVM+mVyK8C+OPxL8Haj8d/A/hPVdbtZvDNjPdy65bzIxg+0xqVhWTK4cq6n5eRkgkdK9S+Evw58FeHNe1Txx4JvLpbDxJCkgs43AslGc+ZEm0EZ+vc4oA7b/hHtA/6Aemf+Aif4VXOl+ExqC6edO0QXjRmVbfyYvMKAgFguM4yQM+9eS6r+0H4ai+O1t4Ni1aODRbOynbUb14iUmucqEjjOCTt+bkcEnHOK4/TW8JeAv2y9d1aW6g0jRz4TN5cz3M7bd7yQ5bLkncxxx1JPSgD6S/4R7QP+gHpn/gIn+FH/CPaB/0A9M/8BE/wrG+G/wASPBPxGs7q68G69DqiWjhLhRHJE8ROcZSRVYA4ODjBwfSs/wAYfGH4c+E9RuLDXPEixT2pVbvyLSe5S1LfdEzxIyxE9g5BPWgDqf8AhHtA/wCgHpn/AICJ/hR/wj2gf9APTP8AwET/AAqzpOo2Gr6bb6npd5b3tlcoJIbiCQOkinuCODXg37afwtsfE/w31HxfpNksXiPSIxcPcQ5V7i3QfOjY67V+YE9Npx1oA9w/4R7QP+gHpn/gIn+FH/CPaB/0A9M/8BE/wriv2ZtV8Paz8E/Dl/4bsLfT7V7fbNbQjAjuFOJQe5O8McnrnPeuC8A+DvA2ofGbxx8VbixsbLRtEvPslpNLJst/tcXz3d4QcKCHO0N0yrHrzQB7l/wj2gf9APTP/ARP8KrvpfhNL+PT307RFvJEMiQGGISMo6sFxkgZ61zmgfGT4b654jt/D1h4kUajdrutI7m0ntluhnAMLyoqy57bSc9s147cw+F/Av7ak+rTXFvpGnt4YmvL24uLg7N5ZQWJY9TxwOvagD6N/wCEe0D/AKAemf8AgIn+FVoNN8Iz3k9lBp+hy3Vvjz4UhiZ4s8jcoGRn3rL+HXxN8C/EK3vZ/B/iGDU1sSBcr5ckTxZzglZFU7Tg4bGODzxWD8MD8KL74meLtb8C6vb6nr92kDazJa3LzQgHcE2tzHklGyFJIxzjNAHd/wDCPaB/0A9M/wDARP8ACo7jRPDVvBJcXGkaRDDGpZ5Hto1VQOpJIwBXO+Lvi38PvCuoXNhrPiDZcWYVrxba0nuhaA9POaFGEWc/xkVxX7V0fhzxZ+zZrfiC1mt9UtoLUXWn3VvOWj3F1XeCpw3BI5zjmgD1e20TwzcwR3FvpGkTQyKGSSO2jZWB6EEDBFSf8I9oH/QD0z/wET/Cud+H+raZofwZ0DVtZv7bT7C20i3ea4uJAkcY2LySePao/Cvxc+HvibxIPDmleIMau0YkitLu0ntJJkIJzGJkXzBgE/LnjnpQB03/AAj2gf8AQD0z/wABE/wo/wCEe0D/AKAemf8AgIn+FadFAGZ/wj2gf9APTP8AwET/AAo/4R7QP+gHpn/gIn+FadFAHho0bR/+Gz2tP7Ksfs//AArsSeV9nTZv/tHG7GMZxxmvX/8AhHtA/wCgHpn/AICJ/hXlw/5Pab/snA/9ORr2SgDM/wCEe0D/AKAemf8AgIn+FH/CPaB/0A9M/wDARP8ACtOigDM/4R7QP+gHpn/gIn+FH/CPaB/0A9M/8BE/wrTooAzP+Ee0D/oB6Z/4CJ/hR/wj2gf9APTP/ARP8K06KAMz/hHtA/6Aemf+Aif4Uf8ACPaB/wBAPTP/AAET/CtOigDM/wCEe0D/AKAemf8AgIn+FH/CPaB/0A9M/wDARP8ACtOigDM/4R7QP+gHpn/gIn+FH/CPaB/0A9M/8BE/wrTooAzP+Ee0D/oB6Z/4CJ/hR/wj2gf9APTP/ARP8K06KAMz/hHtA/6Aemf+Aif4Uf8ACPaB/wBAPTP/AAET/CtOigDM/wCEe0D/AKAemf8AgIn+FH/CPaB/0A9M/wDARP8ACtOigDMHh7QAf+QHpn/gIn+FeQ/si6No918HUludKsZ5P7X1AbpLdGOBcuAMkV7jXjn7Hn/JGE/7DGo/+lUlAHqH/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8h+Cuj6RN8YvjBFNpVjJHFq9mI0a3QhAbYdBjivca8c+B/8AyWf4yf8AYYsv/SUUAeo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8gj0bSP+GzZrT+yrH7P/wAK+WTyvs6bN39oEbsYxnHGa9yrxuP/AJPXm/7J0v8A6cTQB6j/AM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o/4R7QP+gHpn/gIn+FadFAGZ/wAI9oH/AEA9M/8AARP8KP8AhHtA/wCgHpn/AICJ/hWnRQBmf8I9oH/QD0z/AMBE/wAKP+Ee0D/oB6Z/4CJ/hWnRQBmf8I9oH/QD0z/wET/Cj/hHtA/6Aemf+Aif4Vp0UAZn/CPaB/0A9M/8BE/wryX4qadp9h+0L8GPsNja2u+71bd5MSpuxZjrgc17bXjnxi/5OE+Cv/X3q/8A6RigD2OiiigDxz4of8nQfBz/AK4a5/6Sx17HXjnxQ/5Og+Dn/XDXP/SWOvY6ACiiigArgf2hPBy+O/g/4g8PCMNcSWxmtc9po/nT9Rj8a76g9KAPj/4LXA+PXh7w94S1yF5rLwpotxDqP2mI7WvHBitzz1KIN3sRWb+z9qmpeII9E+BOqR3HneGvEMt7qRcEA2dsd0SHtzMy8ei19O/Cv4caN8PW8QNpJLHWtUk1CUlcbN3SP3AJbH1pvhP4baP4d+Jnijx1ZsftniBYRLFsAWLYPmIPcs3JoA8o1651LUP20p9Lg8Tw6NdQeF1j0wT2K3CtukV5AgZhhzg8jkgEdq6vwt8LNP8ADvxtufGmr+LxqOu+ILKSCawFikEVxGixhm2KTnG1CSc5J+lW/jr8D9F+KF9putLq994f8Q6aNlvqVl9/ZnIUjIPBJIIIIyetXfhr8LLnwlNqGsaj4w1PxJ4nu7Y2sWqaggYWsXBCRxA4A3AM3PzbR0xQBxX7LNitrr3xdsbNvJUeJpViIAGwsrHgD0Jrivg3rVv4c+EfxG+HviDRtSu9Zgv76DbbWTXK38kwIUI0YKs2SMjOR1r07wN8PLj4OJ4w8YXvjG81uz1AS6lqdsdPVHeUBm3RsGJXqRj6eleS/BTwnJrHgaPXNB/aAu/C8Oo3E95JpMcsLi0Z5CSrb2B3dMnAyaAOjg8F6n4F/YV1nSdcsoLTWDpkstyqRqHTfLvVHI6sobB685ql8SPDmg2n7AVjJa6PZQOulabfB0iAb7Q7xb5c9dx3Nk+hI6VveFfDvi/4leCvF/gS++Jsmr6Cl4ltFr6acjPdpsVpIVOQpCvwXGc8jNdPr/wX1zWvhDafDK6+IUg0iCKO3eRNIjEskMWwxITvwNpTk989scgHEftMTST/AAj+Ek8jFpJNZ0x2buSYCSa+na8j8Z/BiXxd8L9F8Hax4wu/tmiXMM9hqlvZpG6eUuxA0e7DHbnnI55rv/A3h+Tw3oKafc6zf61ds7S3N9evmSaRsZbA4QcDCrgCgDxPXdSa+/bo0XStYCGzsNAkk0pJCCPPcZZ1B6PjcM9cCq/7Sdi2j/tE/B/xToamDVr/AFNtOu2jXma33RghsdcJJIPpj0Fek/GD4S6b4+1HSdettVu9A8TaM+6w1W1UM6DOdjKeGXrx7n1p+gfDO4Pjm08beNPEcniXWdOgaDTALRba3sw4w7rGCcyN3Ynp26UAcR8Vf+TwPhP/ANeWo/8Aoo175XkHjH4QeIfEPxR03x+PiLNZ3ukGRdMt00mNooI3zlWy+XyDgnjOO1es2MdxFZQR3dwtzcLGqyzLHsEjAcsFycZPOMnFAHgt1/yfZZf9inJ/6GKpS6Vpuq/t4yjUrC3vBaeFhc24mQOIpQ8ahwD/ABAMefeu4+IvwbXxV8SLPxvYeMNX8PXsdkbC6WyVSZ4CfmUMeUJHGQCR1HNVtN+DusWPxdPxGi8fTNeG1WxNtJpiNH9kBX93kvnd8g+frnJ9qAOR8Bxx6R+2B8VoNMhjto5NCtrto40AVptkR34HclmJ9SSaxv2XdG1fx58BZ4bfxvZxxalc3i6zato0c0nnSuS5dy43FlKkEjvjtXpXhX4R67ovxbv/AIjT+Pnvr7VIkt9Qtm0lEilhTaFRcOShAQc89+tczf8A7NMdj401LX/AfxA1zwdb6oS13ZWSBkJJJbadwwOTgY+XPBoA779n/wAI6T4E8Cy+E9G8RTa7b6ffzRvNKAGik+UtFgHAxnt616BcQxXEEkE8ayRSKUdGGQykYII9Kx/A3hjS/B3hi08P6OsotbYH55XLySuTlndjyzEkkmtugD4u8F+Kr74A+NPiN8LRHNM17/pfhJCpbzrmbakSe+d6Z7Zieux/aN0Vfh9+zx4J8ILqRtrM63Zw6tdmHzhKSXlllZT94GUbyD16V7H4x+Fug+J/il4W8f3vF94eWUJHsBE+R+73Ht5bFmHua2fiZ4J0P4heDb3wt4hheSyugPmjba8Tg5V1PYg/4GgDzH4q/CtvF2maXrfjD4kQx2GiXCX1rc2mlxw7ORgbw5JU8Yx7GsPW9L03V/25dKj1Oygvo7fwy1xCs8YYJKrDa4B7jJrW8Bfs7y6Dcadba78R/EHiLQdMmWa00eb93b71OV3/ADHco7L0rem+Emtv8Zh8Tl8eSLfLD9lW1OloYltiQTH9/OePvdc0Acp4Htray/bc8dWdpbxQ2934ft5540QBZJD5eWI9Tk59cmm/CmFdK/aJ+Og02FEMUGnyxRoAo3m3duMcDk11ehfCPXtN+L138SpPH7XOoX0K2t3bnSUWJ4F24RfnypG0fNz3p/gD4R6v4X+KGs+O5/HUupz66ANTtX01I45QowgUhyU28evGR3oA5T9jeHQfFv7O91a3W28u9UvLxdfYn95NNIxJZj1yUZad8WtF8L+Gf2RPF/hnwjcy3GnaVE9qWlk8xhKJULqWwAcFu1Pn/ZsXTfGGq614F+IWueELLVyTe2FkispySWCkkbRyccZXJwe1dp4x+Etrqvwkj+Geha1NoejlPKuZDbi5mnTduOWYj5i3zFuSaAPIPjPqElv4C+BmnzasmmaddahavcTSW4mjV0jTyy6HAIDN36Zz2rvPiD8Km1rxD4Y8aeMviIFk8PX8MllLbaYlv5jPNHtiZg5JDMFUAf3j61q6l8E7HxB8HYvhx4u12fWYbMKNP1BbZYJ7bYuEPBIYjnOeoP41m/Dj4D3Hh3V9Ku/EnxC1/wAVWejP5umafdHZBDIPuuw3HeV6rn7pAIoA9rooooAKKKKAPGx/ye03/ZOB/wCnI17JXjY/5Pab/snA/wDTka9koAKKKKACiiigAooooAKKKoeItY0/w/oV9rerXK21hYwPPcSt0RFGSaAL9FeHfDzUfHXxlR/Fkmtah4N8GPI6aVaWCot7eqCR50kjq21SeiqO3Wva7KD7LZw23nSz+UgTzJWy74GMse5PegCaiiigAooooAKKKKACiiigArxz9jz/AJIwn/YY1H/0qkr2OvHP2PP+SMJ/2GNR/wDSqSgD2OiiigAooooAKKKKACiiigAorm/ij4in8JfDrX/E1ra/ap9NsZbiKI9GZV4z7Z5PtmvEGvvEbfs8P8XrT4tarNrEen/2o0f7n+zzIPmNp5O3IGf3X3t2eaAPpOivE/il8XdX8P8AwN8NeIrDT1h8U+KorSCwtXUssM86BmJHUhQSQD1OAay/iBqXjH4Kr4a8U6h4x1TxRpNzdR2Ov29+I9qNJ0ng2qpTBz8pyMUAfQFFeMfFzxxrWofEnwt8LPBmpNp11rMZvtR1SFFeS1tF5/dhuAzYxkg4BFVtN8T698PPjzp3w717Xb7XtA8TWjTaTeX+1ri2uUzvhZ1VQykLkZHBYCgD3CimyKzRsqtsYggNjOD618+/BubxTe/GT4reFtQ8Z6temwW2hs7ubYWt967iUjA2AgtgcdhnNAH0JRXz9+yf4l1BtL8cy+MPFM199h8Ry2aXmpXAUbUGABnCrnGcDAr36GWKeFJoZElicBldGBVh6gjrQA+is6z13RLy4a3s9Y064mV/LaOK5R2Dc/LgHOeDx7GtGgAooooAKKKKACiiigAooooAK8c+B/8AyWf4yf8AYYsv/SUV7HXjnwP/AOSz/GT/ALDFl/6SigD2OiiigAooooAKKKKACiiigAori/Avj6DxT408X+GotPltn8NXcVs8zOCJy6bsgdq7SgAorzb9o3UvGui/DHWNb8HarYaY+n2M1zPLPAZZSFAwsY+6DjcdxzgheOTWv8D9Uv8AWvg74R1fVbp7q+vNIt57id8bpHaMFmOPU0AdlRXgvhXXPEnxk8f+L00zxVqvhvwt4cn/ALOszpoRZbu5Gd8rs6tlVI4UYyCOea0Pg/8AFe7k8MeMdP8AHMsb614Hlljv54wF+1xICUl29AzAYI6ZNAHtVFfOXhib4neOfhJqPxWg8ZanpGrTLNfaNo9vHH9iSCIkpFIpUtIZAvLbhjdXrHwQ8eQfEj4Z6T4sjhFvNcoUuoB0inQlXUe2QSPYigDtaK8I/bQvPEWj/Di31rQ/E+paSqX0FvNb2hCCdZHAO5/vDHsRVD9qS98TaLrfw+v9L8V6paWWo63bWdxp8BCRuPvFiw+Yk4xjOMdqAPoaiqlvqmmXF9LYW+o2c13D/rYEmVpE/wB5Qcj8aTVNV0vSkR9U1KzsVkO1GuZ1jDH0G4jNAFyio7a4t7mLzbaeKaPJXdG4YZBwRkehqSgAooooAKKKKACiiigArxuP/k9eb/snS/8ApxNeyV43H/yevN/2Tpf/AE4mgD2SiiigAooooAKKKKACiiigAooooAKKKKAPmHV/2zfBOm6rd6dN4T8RNJazvC5Uw4JViDj5/aqv/DbXgT/oUfEn/kD/AOLr4p8ef8jxrv8A2Ebj/wBGNWLQB94f8NteBP8AoUfEn/kD/wCLo/4ba8Cf9Cj4k/8AIP8A8XXxp8NvBPiD4geK7Xw54cs2uLqY5dzwkKd5HPZRVfx94dHhPxfqPh3+1bLVTYzGI3VmxaKQjrgn0PH4UAfrdoOox6voljqsUbxR3luk6o+NyhlBAOO/NXawPhx/yT/w/wD9g23/APRa1v0AFFFFABRRRQAUUUUAFFFFABRRRQAV458Yv+ThPgr/ANfer/8ApGK9jrxz4xf8nCfBX/r71f8A9IxQB7HRRRQB458UP+ToPg5/1w1z/wBJY69jrxz4of8AJ0Hwc/64a5/6Sx17HQAUUUUAFFFFABRRRQAUUUUANkRJI2jkRXRgQysMgg9iK88vfgb8I7zUHv7jwBoj3Ej73bycAt/ug4/SvRaKAK+nWVnp1lFY6faw2lrCoWKGFAiIPQAcCrFFFABRRRQAUUVyvjDxtZ6DremeHbSzuNX8QanlrbTrYqGSFTh7iVjxHEvTceSeFDHigDqqK83T4tWUnxph+GH/AAjmsW95JbS3P226RY4pI0B+aIZLOpKsMnb0zyMU3wZ8WrXxP8WdV+H8XhnV9Mm0yy+1S3GoKsRky6qNkYySpDZ3Ej0xQB6VRRRQAUVyt942sNL8c23hXW7WfTW1HA0m9kINvfPty0IYfclHOEbG4cqTyB1VABRRRQAUUUUAFFFFABRRRQAUUUUAFFFFABRRRQAUUUUAeNj/AJPab/snA/8ATka9krxsf8ntN/2Tgf8ApyNeyUAFFFFABRRRQAUUUUAFeA/t6313afAZ7e23eXe6pbQXBB42ZL8+o3Ior36uU+LXgbTPiN4C1LwnqrNFFdoDFOgy0EqnKSD6EDjuMjvQB4X8Xvhjqvw++DcPi3wT468URat4btIpD9ov2aGWBQAyeV91QByAB2xXvfwt8QTeK/h1oHiO4j8qfULGOaVduMOR82B2Gc4rzG88GfFzxH8Obb4Z+JJfDtvppRbPUdetrySW4urROAFgaMBZHUAMxcgckV7NoWmWei6LZaPp8XlWllAkEKeiKAB+PFAFyiiigAooooAKKKKACiiigArxz9jz/kjCf9hjUf8A0qkr2OvHP2PP+SMJ/wBhjUf/AEqkoA9jooooAKKKKACiiigAooooAxfHWqaLovg3WNU8Rqr6PbWcj3iMm8PFtO5dvfI4x3zXw5deB/F3gPwzpXxRtdDbUfhzeagNWuPCUty8i2sBz5Dy9mwrBs4wrbdwIr7e+Inhay8beB9X8KahI8Vtqds0DSJ95D1Vh64IBx7V5nY+G/jDF8MG+G1xZ+EZovsTaWuvNeyk/ZdvlhzaeVgyeX28zbu9qAOG/aO1zS/E978DfFFiJBo99rUM6lht2K/lkKfQjBH4Gul/b4y3wAmiTmR9UtQijqTuPSun8ZfBPR9Z+CGmfDmyvHtpdFjifS9QdctHcx9JGA/vEtuA7McVmax4C+IHxI1HwzbfEiPQdP0TQ5kvLqHTbyS4fVLpOFJ3RoIo++35jQBwng+KS3/bT0YXsckbnwTAqb8jLiJAfr0Nan7SyyzftI/BeG1y0y38jsqnkIHQsfpgN+Rr0L4u/DvVNZ8VeHvH/g6e0t/FOgMUjiu3ZLe9tm+/C5UErwSQ2Dg9qr+Gvh94g1j4vr8UPHy6Zb3lhZmy0XSrGZriO0Rs75XlZE3SHcw4UAAnrxgA9YrwL4H/APJz/wAY/wDrrZ/+ihXvjZ2naATjgE4rxH4YeBviZ4e+Nnirxpq1n4X/ALK8TNH51vbapM81r5YCqylrcCTgHIyvXrxQB5p+z/8ACzwn8RpviK/iyG8vYYfEl1DBbrcskURLHMoUceZz945qP4W6X43g+H/xn+EPh/Vbm8udDmMGjyNKRIFcndGrH7u5VIHTlj0r0PwD4D+LHwy1zxZH4bt/CniDS9dv5dQt5by7mtJbaVyeHVY3DoM9AQTjqK0bf4Qa7o/wo8S6fpWtW11458QXsepXWqzgxQ/almSQYADEIu3gYOe/WgDzT4SeLPhzrXjnwboet+Ex8PPHegXIVIHtfLjvswyRGMNwcsX3LvzyMBjnn61rwrxL8O/HHxF8SeC73xrofhXRpPDeoRX9xqenXslxPdmPB8mNGiTy42YAnczEYGK91oAKKKKACiiigAooooAKKKKACvHPgf8A8ln+Mn/YYsv/AElFex1458D/APks/wAZP+wxZf8ApKKAPY6KKKACiiigAooooAK5H4n+G/E3iXTLO38MeMrrwtcQ3HmSz28CyGVNpGwhu2SD+FddXH/FWP4kSaRaD4aXHh6HUBcf6SdY8zyzFtP3dgJ3btvUdM0AfOHwm8BfELUfih8TbDTvizqWm3llqEEd5dpZxs165iJDsDwpA44r600a2ubPSLS1vLx725hhVJbhhgysBgsR79a8D07wx+0rpmoahqOmp8JLO91JxJe3EUVwr3DgYDOfL+YgV79pQvl0y1GpNC18IU+0GHOwyYG7bnnGc4oA4j9pD/kgvjb/ALA1x/6DSfs+c/s/+CgOv9gWv/ooVN8c9E8VeKPh5qnhfwtZ6PLLq1rJazz6heyQLbqwA3KqRPvPXglccdaX4G6L4r8MfDvSvC/iq00eObSLSKzgn068kmW4RFxuZXjQocAcAtnnp0oA8w/YSWOPwT4tiYMtyniW5Eyt1XhcZ/WvKtYhup/FP7S81vFLLCbNVBQEgsJASPrgGvebbwD4z8A/EHxLr/w5ttE1DS/E+Li60/Ubt7b7JeDP71GSN96NuJK8HJ6+m18JPhXb+FPCOtWPiC5j1fVvEs0txrlwqlY5WkBBjQHkIoJA796AKnwAkgX9l/w1IrARroHzkngEId365rkf2Ao50+BLvKrCOTWLpoSehX5QSPbcG/Wp9K+G/wAUvDXw/wBV+Ffh280GXw9dNLDYa1d3MourK0mzvjMAQiRxuYKwdR0r1z4beEdL8CeB9K8J6OD9k0+ARh2A3SsTl3bHdmJY+5oA8q/bk/5Ikv8A2F7P/wBGCsf9tC2+26T8N7Lz5rf7R4jhiMsLbZIwyY3Kezehrs/2n/A/jL4i+DLfwz4Vj0SNDdR3M9zqF5JGUMbAqqokT7s85JIxjoc8U/jN8OvHHxC8D+F3huNC0vxPoF/Hf+Q0sk9pPIgxt8zYrKD1+57e9AHl/wC0f8MdH+EsHh74nfD6W80zVLLVYILwG5eT7Yrk5LknJJwQ3qGrS+NWs3vgr40T+M/HHgN/FngfUdJt7WGcRCYaYQP3uFPyruJJOcZ+XDdRXoWueCPHXxL1bQk+IlvomjeH9HuEvpNP0y7kuX1C6T7pd2RBHGOu0bicnJq7qOj/ABO0n4keJdU0XSvDWveFtaSD/iXXuoSW80cqQpGz5ELrtIXBXBztB45yAXv2cH8Hv8MYW8C6oL/RHvrqaEFSr2/mTNJ5Dg8hk3gc9QAec5r0ivNP2d/hvN8NfCmpWd21kt3q2qTalNbWIP2a03hQsERIBKqFABIGfSvS6ACiiigAooooAKKKKACvG4/+T15v+ydL/wCnE17JXjcf/J683/ZOl/8ATiaAPZKKKKACiiigAooooAKKKKACiiigAooooA/InxZbrd/EfVbV7mG1WbVpYzNMSEjBlI3NgE4HU4Brvtc/Z58fWXxH0/whptvHq0GpoJrHV7bmzlgIBMpfkKADk8+mM5Fec+PP+R413/sI3H/oxq7Dw58cPiHoHwyvPh/p2sFNLuDiOU5M9tGfvxxPn5VbuO3OMZNAHoHxH8b+H/hJ4UufhX8K7tbjUph5fiPxGnDzv0aGJh0Ucjjp065NfOxJJJJJJ6mkNFAH68/Dj/kn/h//ALBtv/6LWt+sD4cf8k/8P/8AYNt//Ra1v0AFFFFABRRRQAUUUUAFFFFABRRRQAV458Yv+ThPgr/196v/AOkYr2OvHPjF/wAnCfBX/r71f/0jFAHsdFFFAHjnxQ/5Og+Dn/XDXP8A0ljr2OvHPih/ydB8HP8Arhrn/pLHXsdABRRRQAUUUUAFFFFABRRRQAUUUUAFFFFABRRRQAjsEQs3AAya8D/ZJ1CXxrqPjz4n6gXe61bWTZWoc58izgUeXGvoPnOfUjNe8XsP2mznty20SxsmfTIxXz5+wfG+n/DrxJoF0jRX+l+JLmG5jbqrbU/wP5UAWPEv/J9nhb/sVJv/AEKaud1vUvF+n/theKE8E+H7fV9XufDlvEhu7jyra1G8Eyyn7xUYxtXkk1oeL9e0S1/bs8MG41WzjCeG5bZ2aZQscpMxCMc4ViOx9R61YtNa0nw9+2vr8mu6hb6ZHf8Ah2CG1kun8tJnDglVY8ZwDQBpfCH40+Jrzxvrfw9+KXh620fxNpls97G1gGMNzAoySoZm5xyDu59sUzQfid8SvE3gRfiB4bj8IXmmSXaxyaOscz3lpCZQhZpQ4VpFBLFNijHRjjnPtbpPFn7S2r+P/D0EN5oPhfw9NZy3w4hvLkgt5avjDBRwSM15T4x0fwro3hCL41/BDxmfD+rvJE114fjut4nkZwrQiL7xILE7GBBGSMcUAfSn7T2hrrvwM8SbcpeadanU7KZG2vDPB+8Vlb+E/KRn0JrZ+Bvi2Txz8JfDniifH2m9sx9owMAzISkhx2yyk/jVH4x6hJF+z34ov9VUW87+HZzMn92RoCNo/wCBHFZf7I2k3Wjfs7+ErW8jaOaW2e52n+7LK7ofxVlP40AerUUUUAFFFFABRRRQAUUUUAFFFFABRRRQAUUUUAFFFFAHjY/5Pab/ALJwP/Tka9krxsf8ntN/2Tgf+nI17JQAUUUUAFFFFABRRRQAUUUUAFFFFABRRRQAUUUUAFFFFABRRRQAV45+x5/yRhP+wxqP/pVJXsdeOfsef8kYT/sMaj/6VSUAex0UUUAFFFFABRRRQAUUUUAFFFFABRRRQAUUUUAFFFFABRRRQAUUUUAFFFFABRRRQAUUUUAFFFFABXjnwP8A+Sz/ABk/7DFl/wCkor2OvHPgf/yWf4yf9hiy/wDSUUAex0UUUAFFFFABRRRQAUUUUAFFFFABRRRQAUUUUAFFFFABRRRQAUUUUAFFFFABRRRQAUUUUAFFFFABXjcf/J683/ZOl/8ATia9krxuP/k9eb/snS/+nE0AeyUUUUAFFFFABRRRQAUUUUAFFFFABRRRQB8KeJf2N/iRqfiLUtSg8QeFFiuruWZA9xcBgrMSM4h681n/APDFPxN/6GLwj/4E3H/xmvvuigD4E/4Yp+Jv/QxeEf8AwJuP/jNJ/wAMU/E7/oYvCH/gTcf/ABmvvyigDM8J6fNpPhfS9LuGjaa0tIoJGjJKllUAkZxxxWnRRQAUUUUAFFFFABRRRQAUUUUAFFFFABXjnxi/5OE+Cv8A196v/wCkYr2OvHPjF/ycJ8Ff+vvV/wD0jFAHsdFFFAHjnxQ/5Og+Dn/XDXP/AEljr2OvHPih/wAnQfBz/rhrn/pLHXsdABRRRQAUUUUAFFFFABRRRQAUUUUAFFFFABRRRQAV5bqPhTV/BnxQvPHnhGxOoadrwjj8Q6TGwWTemQl3BngsASGQ43A5zmvUqKAMe58K+GLq6e6ufDmjzXEj73lkso2dm9SSMk+9T63oOh64iJrOj6fqSp9wXVsku36bgcVo0UAVrPT7CzsF0+zsba3s1UotvFEqxhT1G0DGKzbbwf4Ttb+PULbwvosF3Ecxzx2ESyIfUMFyDW3RQB5l8U/DutfEjU4/BE9lLp/g+GaK41i9dgH1AKVdLaEA5CFsb3OPulQO9ek20MNtbxW9vEkUMSBI40GFRQMAAdgBUlFABRRRQAUUUUAFFFFABRRRQAUUUUAFFFFABRRRQAUUUUAeNj/k9pv+ycD/ANORr2SvGx/ye03/AGTgf+nI17JQAUUUUAFFFFABRRRQAUUUUAFFFFABRRRQAUUUUAFFFFABRRRQAV45+x5/yRhP+wxqP/pVJXsdeOfsef8AJGE/7DGo/wDpVJQB7HRRRQAUUUUAFFFFABRRRQAUUUUAFFFFABRRRQAUUUUAFFFFABRRRQAUUUUAFFFFABRRRQAUUUUAFeOfA/8A5LP8ZP8AsMWX/pKK9jrxz4H/APJZ/jJ/2GLL/wBJRQB7HRRRQAUUUUAFFFFABRRRQAUUUUAFFFFABRRRQAUUUUAFFFFABRRRQAUUUUAFFFFABRRRQAUUUUAFeNx/8nrzf9k6X/04mvZK8bj/AOT15v8AsnS/+nE0AeyUUUUAFFFFABRRRQAUUUUAFFFFABRRRQAUUUUAFFFFABRRRQAUUUUAFFFFABRRRQAUUUUAFFFFABXjnxi/5OE+Cv8A196v/wCkYr2OvHPjF/ycJ8Ff+vvV/wD0jFAHsdFFFAHjnxQ/5Og+Dn/XDXP/AEljr2OvAv2h9L1rWPj38JdP8P8AiKTw5qMsOteVqMdqlw0QEERb5H+U5AK89M5ra/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D2OivHP+FafGD/o4PUv/AAmrP/Gj/hWnxg/6OD1L/wAJqz/xoA9jorxz/hWnxg/6OD1L/wAJqz/xo/4Vp8YP+jg9S/8ACas/8aAPY6K8c/4Vp8YP+jg9S/8ACas/8aP+FafGD/o4PUv/AAmrP/GgBB/ye03/AGTgf+nI17JXygPA/wASP+GpW0f/AIXHe/2z/wAISLn+2P7Dtt/2f7dt+z+V93G759/Xt0r0z/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rxz9jz/AJIwn/YY1H/0qkpR8NfjACD/AMNB6j/4TVnXmn7Nngf4k6t8MVu9D+Md7oNn/ad6n2SPQ7acb1ncM+5+fmILY6DOBQB9W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FeOf8K0+MH/Rwepf+E1Z/40f8K0+MH/Rwepf+E1Z/40Aex0V45/wrT4wf9HB6l/4TVn/jR/wrT4wf9HB6l/4TVn/jQB7HRXjn/CtPjB/0cHqX/hNWf+NH/CtPjB/0cHqX/hNWf+NAHsdeOfA//ks/xk/7DFl/6Sij/hWnxg/6OD1L/wAJqz/xrzX4V+B/iTefE34m2en/ABjvdOvLPU7VL67XQ7aQ3zmDKuVPEeB8uF4PWgD6t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ivHP+FafGD/o4PUv/Cas/wDGj/hWnxg/6OD1L/wmrP8AxoA9jorxz/hWnxg/6OD1L/wmrP8Axo/4Vp8YP+jg9S/8Jqz/AMaAPY6K8c/4Vp8YP+jg9S/8Jqz/AMaP+FafGD/o4PUv/Cas/wDGgD2OvG4/+T15v+ydL/6cTS/8K0+MH/Rwepf+E1Z/415pH4H+JP8Aw1HLo4+Md6NY/wCELW5Osf2Hbbzb/bSv2fyvu43fPv69ulAH1d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FeOf8K0+MH/AEcHqX/hNWf+NH/CtPjB/wBHB6l/4TVn/jQB7HRXjn/CtPjB/wBHB6l/4TVn/jR/wrT4wf8ARwepf+E1Z/40Aex0V45/wrT4wf8ARwepf+E1Z/40f8K0+MH/AEcHqX/hNWf+NAHsdeOfGL/k4T4K/wDX3q//AKRij/hWnxg/6OD1L/wmrP8AxrjNZ8M+MvDv7RHwjbxX8RLnxes91qn2dZtLhtPs5FmdxBj+9uyOvTb70AfS1FFFAHjnxQ/5Og+Dn/XDXP8A0ljr2OvHPih/ydB8HP8Arhrn/pLHXsdABRRRQAHpx1r59174ufFOw+NsPwrtPC/hS71K5tTeW9yb6ZIjDhj83y5DYQ8V9BV8q+P9Sn0n9vfRL630fUNXkTw4QLWxEZmYFJwSPMdV469aAPQvB3xtvP8AhaUfwy+IXhf/AIRvxBOm6zlhuPPtbokZARsA84OM9xg17RXzb/whXjr4lftI6L8QNc8My+FfDnhtQLSO8mja6u2GSCVjZgASfXgDvWt4H1bXfjd4h8XXkHi7WfD3hrRr5tN02HSJBBLLIq/NO8mCWHIwnT1zQB75RXz18I/FPjjWtb8b/BnxR4hnj8R6CofT9fgiUSywkjY7qRtJwUJ9QxHbNZfwp8W+LvEnwT8dLr3ja80vxl4YvrhLu6fZst/KQlMrtx5ZKuD3O0nPSgD6Zor5q+FnxN1DXP2W9T8WXXiLUrrxKrtaMd6B1uywEKxqBgBt6duea1vH/izxR4T/AOEG+G1xr+s3Gta1FJPrOr2ll9ouY40XLiFFGFyx2hsHaMHqaAPf6K+bPCWrfEfSPjPa6NoV14z1zwXq9s6zXfiCxcvplxsbawd1BKgqvB4O/HWuf8LQ/Grx34/+Jng63+K81guiXcEcd6tqFctl9ioqYEasoO/bySF7ZFAH1nRVHw9b31noGn2mqXovr+C1ijurkJtE0qqA747ZIJx714p4T1nXPjP448YxW3ivVvD/AIY8PXf9nWkekyCGe4nAO+Z5cEkAjhOnTNAHvNeQ69458aeJvHfirwb8Nzo9rc+GLaB7q51JGcXFxKGZYUVSNq4UgsehPSsD4NeLvGMvjjxh8F/GOtT3Oq6VbmTTdcjjUTyQOMK7DBUuoZSCRz3zXJfATwvrEv7QnxTgTxzrkR0/ULJrl1SHdfjMhxL8nAwCvy44Y+1AHuvwt1vxvr/w7TUPFXhyHQPEv72M2krExllOEc4JIU+n1x2rzb4d/HrV7/463/wp8aaLpWmXsBaGC6srh3jmmADBfmA+8pyB1zxXv1fGHxr8K3dwPiB8RPD6eXr/AIS8YpeLMgwzQC3h3An0BwfzoA+zyQASSAB1Jr56+Hnx68RfEb4w6z4N8IaLoY0rTGd/7QvLiXdNCkgQsqqOpzkdvWtjxn8Sf+Es+COgN4WnC61458vTbNUI3QM4xcPj/pmoc/8AfNcH8B9C07wz+2L4z0DSbdILKx0GGGJFGOAIMk+5OSfrQB9U0V4T4c1rXPjD8SfGdha+J9V0Dwt4Xul02BNKk8me7uRuEkry4ztBHCjgjBPvn/DLxJ42PxB8W/A3xZ4jvZru0tPtOkeIYkQXTW7bfvZBUuA33iOqt7YAPctD8QaXrV1qdtptyJ5NMuja3WBwkoUMVz34IrUr5X/ZFsZ9D8M+MPEl34q1h9O0fWb83Fk5jKXPlg5kdiu4ucZ6gE10vw7s/HHxg+Htx47m8e634dvdQlmbRbTTpBFbWkaORGJFx+9zj5iT0PFAH0HRXy1pvxS+Ifir9nXxZqo1pdA8WeDZJ4NTlitEf7Z5agggHiMkbslejKCOOK6n4D6D8Vtah8E/EDxB8SJLnTJ9JVrrRvJOyVGjIjctn5pDkOzEZzwOBQB74SACSQAOpNec+GPGuueN/EOpy+EbewXwzphltV1C73H7feLwRGF6RIeC3UnoKT9pjxDdeGPgb4p1Wyl8q6FmYYX/ALrOQuf1NWP2ddJt9F+CPhKxtlUKNNjkYgY3M43En8TQBw3gH4rfEnxN8YNb+Hsvh7wvatoLK1/di6mZXjLAfu1xnJBJGenetLxd8S/Ho+MTeAfAnh/QdfEcKzXtzJcSoNNBHSdgNu4nJCrkkY4r538eeNfF/gX44fGDVvCGlSXM7JFHc3qKH/s+Mkfvdvf0B5A6mvqP9mxfAknwxtL/AMB3kl/b3jma/vLlt15PdnHmG4PXzM9ugGNvy4oA3PiBcfEC2+HrzeEbLSbzxWFi/cyuRbk5HmbScHGM4zXIftBePfHXw9+EkfifTNL0iW+igiXUDPKxWGVwAfLUffAYnqRxUX7XWq+MfD3wmvPEPhLxDNpL2bILhIYUZ5UeRVJDnlNoJPy81iftYzS3H7Js9xPI0ksttZO7sclmO0kn8aAPcPD91Le6Bp95OVM09rFLIVGBuZATgfU1erxL4n+ONa0XSPh34H8LXUdlrfirybcXrRiQ2lusamR1U8FyOBngYNc58Y9Q8ZfAifQvGlj4s1zxL4amvI7LW9P1ab7QwDAkSxNgFDw3tkKOhIoA+kKKbDIs0KSxnKOoZT7GnUAFFFFAHjY/5Pab/snA/wDTka9krxsf8ntN/wBk4H/pyNeyUAFFFFABRRRQAUUUUAFFFFABRRRQAUUUUAFFFFABRRRQAUUUUAFeOfsef8kYT/sMaj/6VSV7HXjn7Hn/ACRhP+wxqP8A6VSUAex0UUUAFFFFABRRRQAUUUUAFFFFABRRRQAUUUUAFFFFABRRRQAUUUUAFFFFABRRRQAUUUUAFFFFABXjnwP/AOSz/GT/ALDFl/6SivY68c+B/wDyWf4yf9hiy/8ASUUAex0UUUAFFFFABRRRQAUUUUAFFFFABRRRQAUUUUAFFFFABRRRQAUUUUAFFFFABRRRQAUUUUAFFFFABXjcf/J683/ZOl/9OJr2SvG4/wDk9eb/ALJ0v/pxNAHslFFFABRRRQAUUUUAFFFFABRRRQAUUUUAFFRmeAHBmjB/3hR9ot/+e8X/AH2KAJKKj+0W/wDz3i/77FH2i3/57xf99igCSigEEAg5B70UAFFFFABRRRQAUUUUAFFFFABRRRQAV458Yv8Ak4T4K/8AX3q//pGK9jrxz4xf8nCfBX/r71f/ANIxQB7HRRRQB458UP8Ak6D4Of8AXDXP/SWOvY68c+KH/J0Hwc/64a5/6Sx17HQAUUUUABOBmvlbWdQ1CT9s3SvHkXg3xvJ4ctdKNhLejwze4EhWUZC+XuK5cc49e1fVNFADYpFliSRQwV1DAMpU4PqDyD7Gvmn4Vw658DfiX4s0HXtA1u/8Ka9etqWm6vp2ny3gVz1SVYVZlOMDp1HcHNfTFFAHivwQ8L6vffFbxp8XNZ0i70VNfENrplheR7LkW0aqPNlTOUL7F+Q8jBzXKeM/hZ4iuP2nmOlefF4L8WWkd54kCR5ika1dT5THHy+YfLHByQ8nbNfStFAHzXofwr1rT/2qNUECTReBbpovETwrCBA96mVRd2PvK5L7c9D7Vq/tS+HfHVn4o8KfFX4f6fLq9/4cMkV1p0YLNNA55wq8v3BAyRwcHFe/0UAeLeBfiT45+IOt6dJH8P8AX/B+hacGutYudRhPmXLBGC20Ee3e4LEMWAz8mMAnnm/2d7zULf46/Eu+1Hwn4u0yy8S38U2mXV7oVzDDIsXm5LOyYjyGBG/Gc468V9G0UAFfNPw+tte+CPxh8XWesaDrOo+EPE92dQs9V06wlvPJlySUlSJWZfvEdOwPPOPpaigDw74V6FqV78WfGXxo1vRdS0eyvbVLTTLK4tXN49vEo3StCoLgttGI8bvbkVzvwG1S+sfj18R9W1Pwh4z07T/E17bf2Zc3Xh27SN9hdSXPl/uwd4OXwAM5Ir6TooAivbiO0tJrqVZmjiQuwhhaVyAM/KiAsx9gCTXi3wc1CLVvFfxD0vVvC3iqxtPEGqvcWr6loN1bw3FubdI2y7ptQ/IeHKk5GMnge3UUAfMv7Nfwf1j4f+O/FOqeIn1GbRtClmi8OwFZJU8uT55JooxnLFQq/KNxIPWqXw31DUrf9rjxV4wu/Bfje10HWLRbSzvZvDd4qs4MQBYeXuRTtPLAYHXFfU9FAHzP4Lste+B/xz8Xf2joGs6n4K8X3Bv7bUtMsZLv7HMGdvLljiUsv+sZeAc4Uj+Lb1fws8Pat4i+OfiL4uajo97oumzWKaXpFtfQmK5nRSC07xn5owSCFVgCQc4Fe20UAfMPwI03xRaR+N/hlrHgPX7SPV9VvpZtXuIRHZR28oYB45DnzXyRhV49WGKs/ADX9e+EHhjUfhx438I+J55dJnll0q80vSp72HUYnJYKjRqQGz2bAGeSMV9K0UAfLK+DvEXhX9nP4gSat4e1a48TeO7m5uY9K0yxkvJLUyjCRuYwQMDLFjgDOOT19h/Zwu5pPg54b0y80nWdKvtL0+CyurfUtOltXEiIAdokUb144Zcj6HivRaKAPPf2j/DVz4t+CfifRbKPzbt7NpYE/vOnzAfpUX7PviC11D4CeGtXCyFINMVJo4InlkVoxtZQigszfL90An2r0euF8J+B7jwb4tvZ/DV1BH4a1WV7m80uUEfZbk9ZLcjgK/8AEhwM8g9qAPEPhJdXsP7THjvXdY8DeM4NB8SKtvaXN14auvKk+YL+8Hl5RWB6sAAM7sVheL/D3i/4DfG/+1vg74Z8S694e1NBJq2i2+l3MlqnPCJKqFc8kqRkpyDkHB+xqKAPnj9oXxdeeOP2ftS0/QvAvjn+2NQaGMadceHLtJYiHDMWIjK4AB5DEHgVB+0Bc6l4k/ZYstH0nwr4qudXvYLaEWEehXXnRPEF8zepjygGDgnhu2a+jqKAPmb4weHPFHiTwn8PviZ4L0LU5Nb8IMjXOkXljJbXU0ahd6KkihiQVYcA5DZXPe/8X7q++O/hjQfA/h/wx4k06K8voLvWrzVdMltI9NhQEsmZABJKScAJuHHJA5r6KooAbDGsMSRRjCIoVR7CnUUUAFFFFAHjY/5Pab/snA/9ORr2SvGx/wAntN/2Tgf+nI17JQAUUUUAFFFFABRRRQAVzvxI8Y6P4B8Gah4s15pvsFigZ1hUNJISwVUQEgFiSAMkfWuirO1zQ9K1trE6rZpdrY3S3dukhJRZlDBWK9GxuJGc4IBHIBAB4DL+2N8OYoPPl8K+O0iwG3tp0AXB6HPn45r3/wANatDr3h/T9at7e4t4b63S4jjuFCyKrgEBgCQDg+pry79pqSXWrPwx8N7N2E/irV44rnYeVs4j5kzEf3cKAfrXr1vDHbwRwQoscUahEVeiqBgAUAPooooAKKKKACiiigAooooAK8c/Y8/5Iwn/AGGNR/8ASqSvY68c/Y8/5Iwn/YY1H/0qkoA9jooooAKKKKACiiigAooooA8v+M3xx8IfCvVtO0nXLLWtRv7+Jpo7fS7eOV0QHG5gzrwSDjGehrnvAP7Tngnxp430zwhpvhzxfbahqTMIWvLGFIwFVmLMRMTtAU8gHpXr9poWlWuvX2vQ2aDUr5I457gks7IgwqDP3VHXAwMknqc15d4Vz4w/ac8SeIG3Pp3g7T49Fsj1Q3c3724YejKu1DQB7HXlvxs+Ovgv4S39hYeIoNWvbu+jaVIdOhjkZEBxufe6gAnp1r1Kvlzx5aftBfDz4g+I/ibpOnaB4j0q+ZftNjAWkmhs4c7FBZVccEk7dwyScECgD2/4O/EjSPij4VbxJoem6vY2InaBP7QijjaQr1KhHYYzx1rS+IXir/hDfDlxr0vh/WNYtLVHlul01YWkhjVSzOVkkTIAH8OT7VQ+DfxB0n4m+A7LxVpMckCTExz28nLQSrwyE9+eh7irXxb/AOSU+Lv+wHe/+iHoAxfhH8U7L4m6M+t6D4V8S2ulbX8m8v47aNJ3Q4KIFmZic55IC8Ebs1m+APjVp/jbxVeeHtH8DeMll0+5NtqF3NBai1tHBwweVbghiD2TcfQGvmv9n34kSan8O/CfwR0TW18N3eoS3X9pazK210jaZ2ENt6yuDgMcAc4yen2f4L8MaJ4P8N2nh7w9Yx2en2qbURerHuzHqzE8knrQB554k+O2kaB8SbX4fXvgnxk2t3rhbJY4LTyrkHOHRzcAbeD1wR3AqT4pfHPRfhz4ksND8QeEfFskupMq2Nxa29s8Nw5IGxWM4wwLAEEDrnoQa4n9t3R7rTtJ8M/FLSY2Go+F9SjaR4x8xgZhkZ7DI/8AHqx/2z9STxr8KPCy+GLc3upXCt4ghlhcBre0gh3Svnty6f8AfNAH0PrPiK40zwe3iKTwzrU7xwiaXTYTbtdRrjLA5lEZKjqFc9OM1T+F3ja3+IHhWDxLY6HrWlWFzza/2nFFG86f31VJH+U9icZ6jjmvMNV+IE/jb9mbQJtJnC634y8jQkKHmKeUmO5b1+RFmbP+yK9v0bT7XSdIs9KsYxFaWcCW8CDoqIoVR+QFAFqiiigAooooAKKKKACiiigArxz4H/8AJZ/jJ/2GLL/0lFex1458D/8Aks/xk/7DFl/6SigD2OiiigAryj4lfHXw98OvFFlofivw34os476by7XUVgt3tJRkAsGE24AZGQVDe1er188/tZeCYviH4q8I+FXZlmnstTltWXtOkAaPPqMgUAfQkbpJGskbK6MAyspyCD0Irzf4wfGnwr8MdZ0bRdYstX1LU9YOLW10yGOST7wVSweRMbmOBjPINc1+yD8QH8SfCM6fr03k6v4XZrDUfNblUjB2s30UEH/drwL4wJN4k8Y+BvinfLKr+IvFqQaWjkgRadBJEsJAzjLnc+f9qgD7e0G+uNS0qG9utIvtIlkzm0vTEZo8EgbvKd0568MeDzg8VerzP4u+OvEWg+KvCPg3wpplvLqniWaVBfXkbvbWccShnZlQgucHgbl6dayfht8RPF198WfEvwx8ULodxqOm2IvrLUtPR44poyVUK8TOxDAtzhux9jQB7FRXzu/x28ReF/ibq/g34mWuhaClrp8l1p93F5rpqLY/dhM9Cf7vUkYHrXrPwn1PxnrXhWHVvGum6fpd3dgSQ2dqXLRRkceYW/iPXA6dM0AdfRXL/FXxtpfw78B6n4u1gO9vZRjbEn3ppGIVEHuWI57DJ7V5j4x8c/Gfwd4Jg+IeraP4XvNIQJcaloloswu7SB8cicsUkZc/N8gHXGQM0Ae0eINX07QNEvda1a6S1sLKFpriZzwiKMk15NcfHaTT9X8NtrXw/wBc07w/4llSLTNUaaORmZyNnmQrkx7gQeSTg9OtYv7S/iPVfFX7Nd54k8IXGlnw5qWl+ddtc+Z9o2ll+RAvy5+8rZPBHeu++Ao8Wt8PtG/4SVNCFqNMtfsH2B5WfZ5Y5k3qADjHTPegDf8AiR430D4f+GZNf8RTypbiRYYYYY/MmuJW+7FGn8TnBwPzIFed+B/2jvBviLxxb+DdT0bxH4V1i72i0i1uzEAnZvuqMMSCe2QATwDkgV6pqmgaZqms6Xq19b+dc6U0j2m4/LG7qFL4/vAAgHtuPrXif7S+hweMPi18LfDulxI+u2uqHU7iZF+e2sImUuzN/CCwAXPVh+YB6X8TviRpPgRbS3m0zWdd1a+3G00rRrQ3N1Ki43vsBGEXIySe/es34M/GTwt8UW1G10m31LTdU0x9t3p2owiOeMZxuwCRjPHXIPUV1uvzaPoCXfiq502WW5S3WGWW0smnuXiDEhAqAsRlicD614F+zR4q8IeNfjx498U27Tabr12qW8OlzweU/wBmjwDK3rIWAyOqgCgD6Undo4JJFieVlUsI0xucgdBkgZPuQK8l0z476dqPxFufh9bfD/xufEVonmXNq0NkBFH8vzl/tO3bh1OQTnIxmvXa+KPH/wASrH4VftheP/FN3YzX8n9hxW9rbx8B5mjtiu9v4V+U5P4AE0AfRvxM+MOl+A/FuleGb7wp4p1W+1ZSbAaVBbz+eRjcApmVxjIySoHoTg1Y+I/xUtvAPg228Va/4O8U/YZB/pK28drJJZEnCiUCfHPqpYepFZ3wI8L2stofiVq2tWnibxR4ghV5dTg5gt4Oq21sD9yJeh7sclua7b4g+Hbbxb4I1jw3eKGh1G0kgOexI4P4HFAHIr8YLGT4UR/EqHwZ4sm0Z1MojihtWuBAP+WxQT/c/HcMZIxzWj8HPiZpvxR0F9e0PQdcsNLDlIrnUUgQTsCQwRY5Xb5SOSwA54zzXjf7LnjaDTfgH4s8OeK8NL4LN1bXUMnG+DDYUDrgncv4iqH7Det6h4cv/Ffw08TQHTbmzZdWtbeWQfu4ZFBYDHGACjf8CoA9s8P/ABRh1j4lXvgJPBfiu01GwjWW8uLiK2+ywRsCUcuk7ZD44ABbrwMNj0GvMv2fUk1bR9b+IFyrCfxZqcl7DuHzLZp+6tV+nloG+rmvTaACiiigArxuP/k9eb/snS/+nE17JXjcf/J683/ZOl/9OJoA9kooooAKKKKACiiigAooooAKKKKACiiigD8hvHVxOvjbXFWaQAahOAA54/eNWL9puP8An4l/77Na3jz/AJHjXf8AsIz/APoxqxpI5I5DHIjI4OCrDBB+lAEn2m5/5+Jf++zQbi55Bnl+hc19B/DPwN4d+FPhO2+LHxXtFnvph5nhvw3JxJcP1WeZT0QcEA/U9hXifj/xTqXjXxhqXijVxCL3UJjLIIYwir6AAegwMnk0Afq58Of+Sf8Ah/8A7Btv/wCi1rfrA+HH/JP/AA//ANg23/8ARa1v0AFFFFABRRRQAUUUUAFFFFABRRRQAV458Yv+ThPgr/196v8A+kYr2OvHPjF/ycJ8Ff8Ar71f/wBIxQB7HRRRQB458UP+ToPg5/1w1z/0ljr2OvHPih/ydB8HP+uGuf8ApLHXsdABRRRQAUUUUAFFFFABRRRQAUUUUAFFFFABRRXB/HXwRD45+Huo6ejXEOpwW8kumzwTPG8UwXjG0jOcYwfWgDvKK+Zv2UdJ8P8AxB/Z5vvD+qLdrqcd7LBqc32uUzpcKD5cobdkEKRgDjiqH7BVzZ+f400XULyXUPEWlagYzdyXLyiS1PyqFycYDxseB/EKAPqiivCNE8N+Gb79oLxf4ynmkstG8MRQRymW9dLVtRbM807AttGxGjBzxk9OK77QPi58Odd1u20XTPFFtJfXefsscsUsIucHB8pnULJz/dJzQB3NFeL/ABD+PXhjw58WtC8DR6tZxhppDrd1L/qrRVQlY93TeTjPoOvWofGn7QXhPTfij4V8I6brVm1tdySTavfP/qoIRC5SPdj77PtJ9MYPU4APbqa8kaOiPIqs5wgJwWOM4HrxXKeIPiT4J0GKxk1LXY0N/b/abaOGGSeR4cZ83ZGrME/2iAPeodSh8K/FfwSz6VqwurUyFrLUrGUq9vOnSSNx3U/geRQB2dFeYfs9+OdS8U6JquheJGU+JvDV8+nakyjaJ9p+SYDtvUZx2Nen0AFFFFABRRRQAUUUUAFFFFABRRRQAUUUUAFFFFAHjY/5Pab/ALJwP/Tka9krxsf8ntN/2Tgf+nI17JQAUUUUAFFFFABRRRQAUUUUAeOeE8eMf2lvEXiHIl0/whYJo9meo+1TfvJ2U+yhUNex1XsbGysfO+x2kFv50hll8qMLvc9WOOpPrVigAooooAKKKKACiiigAooooAK8c/Y8/wCSMJ/2GNR/9KpK9jrxz9jz/kjCf9hjUf8A0qkoA9jooooAKKKKACiiigAooooAyfGOu2fhjwpqviK/YLbadaSXMmTjIVScfUnge5riP2ZdCu9I+E9jf6op/tfX5pda1BiMMZbht+D7hSi/hXo1/Z2moWclnfW0N1bSjEkUqBkYdcEHg1MiqiKiKFVRgADAAoA47w/8S/C2ufEDXfA1hPctrOhRiW9RoCEC/Lyrd/vrXNaX+0L8J9Stb1k8SLFcWsjwtYzQMtzIy8YSPGXyeBivTbfTtPt76e/t7G2iu7gATTpEqySY6bmAyfxqtF4e0CG//tCLQ9MjvNxbz1tEEm713YzmgDz79mPwvf8AhvwDdz6jZPp8us6pc6nHZOu17eKV8ojDs23GR2ziug+OOraXpPwm8UvqmoWtks2j3cUXnyhPMdoWAVc9SSRwK7Squpabp2pRpHqNha3iI25FuIVkCn1AYHBoA+Pfgn8NfB/xf/Zd0fRf7Us7Txbo8t5JaXMUo+0WpM7MBIo+Yxncp9sgg5rpP2ef2h49P1Cb4a/FbV7SPVtNlNtbayJw8FyF4AeQcbvR+h789fpnT9F0fT5mm0/SbC0lddjPBbojMvoSB09qrnwt4YIIPhzRyD1/0KP/AAoAqeOtD0/xx8P9V0FpIbi01WyeJJFYMhLD5GBHUA4P4V8//sU+GdZvtI1i+8ZReemlRP4YsIpY8BbdHZph7gs20/7tfT8EMVvCkMESRRIAqIihVUegA6U22t7e2V1t4I4Vd2kYIoUMzHJY47k9TQB8mfsq+B9e0f41eI/DOrSvJoPgS8uJdNR163F2oVJB2/1CMcdvMz3r64qKG2t4Z5p4oIo5Z2DTOqANIQAAWPfAAHPYVLQAUUUUAFFFFABRRRQAUUUUAFeOfA//AJLP8ZP+wxZf+kor2OvHPgf/AMln+Mn/AGGLL/0lFAHsdFFFABXjHxH8U+GrT9on4e291r+mQzW8WorOj3KAxF4QFD8/KSegOM17PWXc+HfD91cSXNzoWlzzyHc8klpGzMfUkjJoA+Uviz4E8VaL+0U2l+CJza6J8S7cw6jJGuRGikG4KkcKdvIP+2fWr37Y1/4Z0XWPhNoNnqVhAmi6zGZoFlXNrAjQgM4H3RhT19DX1ebeAvFIYY98QIjbaMoCMHHpVC68PaBd3L3N1oemTzyffkktEZm+pIyaAPBf2iPiJDB8QPA3h688TSaP8P8AWYpptT1fTpsfaCoYLCJkyUXIXcVOfm6jFcX8M/FXw40P9rfUJ/Dcb2OjXegR2loVtpR9rmMiEyDd8zAqCTIeCFJJ719YS6Doc1lDYy6Np0lrCS0UDWqGOMnqVXGB+FStpWltdLdtptmbhYvJWUwLvEfPyA4zt5PHTmgD5e+MlgfjwdX8T+Eda0q1sPAZY6ddnY0l7dph3yxPyQjaNpPDNz0Fes/s4fF7Svin4Jtrhrm2h8QW6eXqNkHG8OvBkVe6N1yOmcV6La6Lo1pbzW9rpNhBDOMSxx2yKsg9GAGD+NGn6Jo2nz/aLDSNPtJtu3zILZEbHpkDOKAPJf20fCmr+LfgTqNvokEtzd2FzFf+RECWlRMhgB3wGLY/2ax/Ffxd8HeKv2Y9RuINRt5NV1PR304aQpDXX2x49nk+UPmOGPXGMc19A1lW3hrw7baj/aVvoOlw3uS32hLRFkyep3AZzQB87fEHT4vh9+w3H4R8RX1raasdKCLbSSgSPK8u8oq9SV34OPSvavgjrOk6x8LvDjaTqdpfCHTLaOXyJlcxuIwCrAdDkHg10+paTpWpNG2o6ZZXjR52G4gWQrnrjcDinabpem6Ysi6bp1pZCQ7nFvCsYY+p2gZoA4b48fFnw/8ACbwmdV1VhcahcBk0+wU4e4kH8lGRk/1rxzwH8b/hP4VGpa5feIrvxX451lVe8mtbJ/3rZxHaW4bhIlPAHf7x5PH03qOlaXqRQ6jptneFM7DPAsm3PpkcVWi8N+HYpUli0DSo5EIZWWzjBUjoQccUAc3r/wAV/A3hvxRZ+F/E2uW+jaxdWqXCw3JKoAxIA8z7ucgjr2rznw7puleLv2rV8feEYEk0nTNIkttR1SJSILy5f5VRG6Oyr95h6AZr27VdC0TVnV9V0fT791G1WubZJCB6AsDVuztbaytktbO3htoIxhIokCKo9gOBQBJI6RxtJI6oigszMcAAdSTXyDouoeCPEH7bXju01rUdGvtC1XQhYnzp0MFw+22BjVs4LAq2MHIK8civr+REkjaORVdGBVlYZBB6gislfC/hlSpXw7pClTkEWUfB9elAHyTPq2p/sm/E6LRjqn9tfD3XHaeOyaYNdWQzgtt65Hr0cDsQa+r/AAT4x8MeNNJTVPC+tWep2zAFjDIC0eezr1U9eCO1X7/RNG1C4Fxf6RYXcwUIJJ7ZHbaOgyRnHJ/On6bpWl6b5n9m6bZ2XmY3/Z4Fj3Y6Z2gZoA+UvH/gDV4P2thoel/u/D/jeKK+1ZQM747dw8i+2XVOP9qrX7WPg/xBZ/GLwr4g8GMbS48VQP4bvpI487VddpY/9sicenl57V9VPbW73Ud09vE08alUlKAsoPUA9QDRPbW9w8LzwRytC/mRF1BKNgjcPQ4JGfc0AQaHptro+i2Wk2MaxWtnbpbwoOioihQPyFXKKKACiiigArxuP/k9eb/snS/+nE17JXjcf/J683/ZOl/9OJoA9kooooAKKKKACiiigAooooAKKKKACiiigD8iPFl3PYfEbVb62ZVnt9WlljLIGAZZSRkHIPI6Hivoay+J/wAF/EdvF8V/GWgL/wALA0pAkukQri21W4x+7uCMYwMZIPTjO7ivnLx5/wAjvrv/AGEZ/wD0Y1YtAHT/ABM8c+IPiF4suvEniO7ae5mOEQH93AnZEHYCuYoooA/Xn4cf8k/8P/8AYNt//Ra1v1gfDjn4feHsc/8AEtt//Ra1v0AFFFFABRRRQAUUUUAFFFFABRRRQAV458Yv+ThPgr/196v/AOkYr2OvHPjF/wAnCfBX/r71f/0jFAHsdFFFAHjnxQ/5Og+Dn/XDXP8A0ljr2OvHPih/ydB8HP8Arhrn/pLHXsdABRRRQAUUUUAFFFFABRRRQAUUUUAFFFFABRRRQB8a6xrV58Efjp8QfDunpIsXjGyE+gIgO0X0zbIwAOgDO2T/ALApNe0/Tv2aPjp4T8RhWi8O6voL2OpuiEl7iNBvbA6sziFj/vNX0d47+GWk+LPiL4Q8ZXkgS48OSSuI/LDeeGHyAnsFbLD3pfjT8MtJ+J+kaRp+qSCJdN1WC/B2bvMRD+8iPPR1JH1we1AHnuo6HoOmfsoai/xIvr/TE11W1bWpbLH2g3NzKJREoIILcpFg8YXB4rzv4xz+KBpfwi1K48O2Ph/RrPWrO30q3nmM+pGPYArTkARplQCUG4gnkjpX0h8ZvAFl8S/h3f8AhC8vZdPW52PFcxIGMMiMGVtvGRkcjIyO4ryvxD+zt4o8RaHoVvr3xl1q91LQ7mOSxnbTohBFGgAA8kH5pOP9Y7Me2OuQA+LsEJ/a++FimGMh7K8LjYPmOG6+tL8Xbe3H7Xnwlj8iLY1tfbl2DB/dSda6X4gfBW+8Qa14S1/RfiBq2ja34bieFdQnt0vZLhX+8W3kAMctyQQMjC8CnfEL4L3niDWPCGu6B481TQtZ8MQvBFfTW630k6MMMW8wgbyC3J3DnpxQByHxfh+JXgn4v6h8TPh/pdh4t0t9Ogsda0dWDXNssYLjao+ZcqwI25PzZKkYNd3+zN4s8I+L/h/PqfhGxuNNibUJpL3T5sZtbmQ75FUgAFSWyDgdeg6VDb/DPxroXjG68QeE/iMscN1YW1nPZazprXwmaFNoneQTIxkOWJIwDnnOBjX+HvhPR/hL4Q1u/wBT1pZ3u7ufV9Y1GWNYIzK/LFUBwiDsuSeepzQB5f8ABRpY/wBsf4s28WRbtbwSSKOm/wCTB+vJr6Rrxf8AZp8M3zXvir4oa1Zm1v8AxffG4tIpIyskVkvEW4HkFhhsduK9ooAKKKKACiiigAooooAKKKKACiiigAooooAKKKKAPGx/ye03/ZOB/wCnI17JXjY/5Pab/snA/wDTka9koAKKKKACiiigAooooAKKKKACiiigAooooAKKKKACiiigAooooAK8c/Y8/wCSMJ/2GNR/9KpK9jrxz9jz/kjCf9hjUf8A0qkoA9jooooAKKKKACiiigAooooAKKKKACiiigAooooAKKKKACiiigAooooAKKKKACiiigAooooAKKKKACvHPgf/AMln+Mn/AGGLL/0lFex1458D/wDks/xk/wCwxZf+kooA9jooooAKKKKACiiigAooooAKKKKACiiigAooooAKKKKACiiigAooooAKKKKACiiigAooooAKKKKACvG4/wDk9eb/ALJ0v/pxNeyV43H/AMnrzf8AZOl/9OJoA9kooooAKKKKACiiigAooooAKKKKACiiigCo2l6YzFm06zJJySYVyf0pP7J0v/oG2f8A34X/AAq5RQBT/snS/wDoG2f/AH4X/Cj+ydL/AOgbZ/8Afhf8KuUUAIqqqhVUKoGAAMACloooAKKKKACiiigAooooAKKKKACiiigArxz4xf8AJwnwV/6+9X/9IxXsdeOfGL/k4T4K/wDX3q//AKRigD2OiiigDxz4of8AJ0Hwc/64a5/6Sx17HXjnxQ/5Og+Dn/XDXP8A0ljr2OgAooooAKKKKACiiigAooooAKKKKACiiigAooooAKKKKACiiigAooooAKy/EXh3RfEUdrDrdhHfw2s63EcMpJj8xehZM7XxnIDAjOD1ArUooAKKKKACiiigAooooAKKKKACiiigAooooAKKKKACiiigDxsf8ntN/wBk4H/pyNeyV42P+T2m/wCycD/05GvZKACiiigAooooAKKKKACiiigAooooAKKKKACiiigAooooAKKKKACvHP2PP+SMJ/2GNR/9KpK9jrxz9jz/AJIwn/YY1H/0qkoA9jooooAKKKKACiiigAooooAKKKKACiiigAooooAKKKKACiiigAooooAKKKKACiiigAooooAKKKKACvHPgf8A8ln+Mn/YYsv/AElFex1458D/APks/wAZP+wxZf8ApKKAPY6KKKACiiigAooooAKKKKACiiigAooooAKKKKACiiigAooooAKKKKACiiigAooooAKKKKACiiigArxuP/k9eb/snS/+nE17JXjcf/J683/ZOl/9OJoA9kooooAKKKKACiiigAooooAKKKKACiiigAooooAKKKKACiiigAooooAKKKKACiiigAooooAKKKKACvHPjF/ycJ8Ff+vvV/8A0jFex1458Yv+ThPgr/196v8A+kYoA9jooooA8N+P19qHh/40/DDxfF4X8Sa9p+lRast2ui6c91JGZYY0TIHAyT3I4B9Kv/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5cHxKuv+GjD8Qv+FV/FD+yT4RGjeX/wjcnnef8Aa/Ozt3Y2be+c57d69A/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xb/8ACXb/AOLrz/4BfEu68CfD1dA1n4V/FGW7GoXdzutvDcjJtlmZ15LA5wwzx1r6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0f8L+tP+iTfFv/AMJdv/i69jooA8c/4X9af9Em+Lf/AIS7f/F0f8L+tP8Aok3xb/8ACXb/AOLr2OigDxz/AIX9af8ARJvi3/4S7f8AxdcB8N/iXdeHfiF8QNfvvhX8UXtPEWoW9zZrF4bkLqscOxt4LAA56YJ4r6iooA8c/wCF/Wn/AESb4t/+Eu3/AMXR/wAL+tP+iTfFv/wl2/8Ai69jooA8c/4X9af9Em+Lf/hLt/8AF0f8L+tP+iTfFv8A8Jdv/i69jooA8c/4X9af9Em+Lf8A4S7f/F0f8L+tP+iTfFv/AMJdv/i69jooA8c/4X9af9Em+Lf/AIS7f/F0f8L+tP8Aok3xb/8ACXb/AOLr2OigDxz/AIX9af8ARJvi3/4S7f8AxdH/AAv60/6JN8W//CXb/wCLr2OigDxz/hf1p/0Sb4t/+Eu3/wAXR/wv60/6JN8W/wDwl2/+Lr2OigDxz/hf1p/0Sb4t/wDhLt/8XR/wv60/6JN8W/8Awl2/+Lr2OigDxz/hf1p/0Sb4t/8AhLt/8XR/wv60/wCiTfFv/wAJdv8A4uvY6KAPHP8Ahf1p/wBEm+Lf/hLt/wDF0f8AC/rT/ok3xb/8Jdv/AIuvY6KAPHP+F/Wn/RJvi3/4S7f/ABdH/C/rT/ok3xb/APCXb/4uvY6KAPHP+F/Wn/RJvi3/AOEu3/xdH/C/rT/ok3xb/wDCXb/4uvY6KAPHP+F/Wn/RJvi3/wCEu3/xdH/C/rT/AKJN8W//AAl2/wDi69jooA8c/wCF/Wn/AESb4t/+Eu3/AMXR/wAL+tP+iTfFv/wl2/8Ai69jooA8c/4X9af9Em+Lf/hLt/8AF0f8L+tP+iTfFv8A8Jdv/i69jooA8c/4X9af9Em+Lf8A4S7f/F15+nxLuh+0VJ8Qv+FV/FD+yW8JjRxH/wAI3J53ni7M2du7Gzb3znPbvX1HRQB45/wv60/6JN8W/wDwl2/+Lo/4X9af9Em+Lf8A4S7f/F17HRQB45/wv60/6JN8W/8Awl2/+Lo/4X9af9Em+Lf/AIS7f/F17HRQB45/wv60/wCiTfFv/wAJdv8A4uj/AIX9af8ARJvi3/4S7f8Axdex0UAeOf8AC/rT/ok3xb/8Jdv/AIuj/hf1p/0Sb4t/+Eu3/wAXXsdFAHjn/C/rT/ok3xb/APCXb/4uj/hf1p/0Sb4t/wDhLt/8XXsdFAHjn/C/rT/ok3xb/wDCXb/4uj/hf1p/0Sb4t/8AhLt/8XXsdFAHjn/C/rT/AKJN8W//AAl2/wDi6P8Ahf1p/wBEm+Lf/hLt/wDF17HRQB45/wAL+tP+iTfFv/wl2/8Ai6P+F/Wn/RJvi3/4S7f/ABdex0UAeOf8L+tP+iTfFv8A8Jdv/i6P+F/Wn/RJvi3/AOEu3/xdex0UAeOf8L+tP+iTfFv/AMJdv/i6P+F/Wn/RJvi3/wCEu3/xdex0UAeOf8L+tP8Aok3xb/8ACXb/AOLo/wCF/Wn/AESb4t/+Eu3/AMXXsdFAHjn/AAv60/6JN8W//CXb/wCLo/4X9af9Em+Lf/hLt/8AF17HRQB45/wv60/6JN8W/wDwl2/+Lo/4X9af9Em+Lf8A4S7f/F17HRQB45/wv60/6JN8W/8Awl2/+Lo/4X9af9Em+Lf/AIS7f/F17HRQB45/wv60/wCiTfFv/wAJdv8A4uuWvfF178RPj18MLzT/AAB470ez0W41F7y51jRHtolEtqVT58kdVxzjqPWvoyigAooooA//2Q=="/>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data:image/jpg;base64,%20/9j/4AAQSkZJRgABAQEAYABgAAD/2wBDAAUDBAQEAwUEBAQFBQUGBwwIBwcHBw8LCwkMEQ8SEhEPERETFhwXExQaFRERGCEYGh0dHx8fExciJCIeJBweHx7/2wBDAQUFBQcGBw4ICA4eFBEUHh4eHh4eHh4eHh4eHh4eHh4eHh4eHh4eHh4eHh4eHh4eHh4eHh4eHh4eHh4eHh4eHh7/wAARCAJMA+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TIztyM+lL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UNzd2tsha4uIolHd2ArFvfF+i2+QkzTsO0a8fnXLXxuHw/wDFml6s2p4erV+CLZ0FFcHe+PJjkWdmq+8hz+grntR17Vb/AInu32/3U+UfpXiYninB0v4d5P7l+P8AkelRyXET+P3T0rUde0qxB866QsP4UO41yur+OJZFMemweUP+ej8n8BXGk5PPNJXzWM4mxldOMPcXlv8AeevQyehS1l7z8zoNH1K+W4N+9w7ylurHOR6V6JpOoRahaiaPhv4l9DXm1snlwIvoK0dG1CTTrsSryh4dfUV5ORcR1MDi2qrvTk9fLz/zMswwUa8bwWq2/wAj0SimW8qTwpNG2UYZBp9fr8ZKSUovRnyzTTswooopiCiiigAooooAKKKKACiiigAooooAKKKKACiiigAooooAKKKKACiiigAooooAKKKKACiiigAooooAKKKKACiiigAooooAKKKKACiivPfij8YvA/w9VotZ1NZb8JvFlbfvJiPXA6CgD0Kivm7TP2pdP1yNX0LQ45ZQx32k12qTbR3A/pVXUP2utJ0ydYdU8Ca7bsTj7yH+VAH03RXz/a/tc/CV4lNxc6nbyEDcjWjEqfSuxsP2gPg/d28cw8d6RDvAOyaYKw9iO1AHp9FZOleJvD2qWsd1p+tWFxDIoZHSdSCD+NakUkcq7o5FdfVTkUAOooooAKKKKACiiigAooooAKKKKACiiigAooooAKKKKACiiigAooooAKKKKACiiigAooooAKKKKACiiigAooooAKKKKACiiigAooooAKKKKACiiigAooooAKKKbM4jheQ8BVJpSaim2CVxDNDnb5qZ9NwpwZT0YH8a8o1JZJ5XuI3ZXZixAPWs8Xl4vyi5mHtvNfD0eNYVLv2X4/8AAPfjkfMtJ/ge0UV45Hq2pR/dvZx/wKpRr2sAf8hCb/vqupcX0OtN/gJ5DU6TR69RXlMXijW4xgXjH6jNPHi3XP8An6H/AHyK2XFuE6xl+H+Zm8jr90ep0V5gvjDWh/y2Q/8AABT18aawP4oj/wAAq1xXgn0l93/BJeSYjuj0yivNh421f+7Af+AUf8Jtq/8Adg/74qv9asB5/cL+xcT5feek0V5t/wAJtq/92D/vimnxprB7wj/gFD4qwPn9wf2JifL7z0uivMG8Ya0f+WyD/gFMPi3XD/y9Af8AARUPizBfyy+5f5lLI8R3R6lRXlEvifW5Bg3rD/dGKgbXdXYc6hP/AN9VlLi7DL4YP8C1kVbrJHr2aY0sa/ekQfVhXjsmpahIcteTH/gZqF7idzl5pG+rGueXGEfs0vx/4BrHIZdZ/gexTahYw/6y7hX6uKpz+ItFhOHv4vwOa8lJJ6kn60lctTi+u/gppfe/8jaOQ0/tTZ6XP400ePOzzpCOmE4NZtx49X/l3sD/AMDb/CuGorgq8TZhPaSXov8AO51QyfCx3V/mdPc+NtWkyI1hiHbC5NZl14g1i5BEl/KFPUIdv8qy6kihmm/1UUkn+6pNedUzLGV9JVJP5nXDCYenqoIbJJJI++R2dvVjk02tO20HV7j/AFdhNj1YY/nWpaeCdWlwZmhgB9WyR+FKlluMrv3KbfyCeLoU/imjmKK9BsvAtnHhrq6klPoowK3LLQdJs/8AU2cefVhk17GH4VxlT+I1H8fy/wAzgq53h4/Ddnl9jpWoXrBbe0lfPfbgfnXUaT4HlOJNQuAn+wnJ/Ou6VVUbVUKPQClr6DCcK4WlrVbm/uX9fM8uvnVaekFynm+p2cthdvbyjp909iPWq1dz4p077bY+ZGuZouV9x3FcNX5txBlDyvFumvgesfTt8j1cFivrFO/VbnS+DNSKyf2fM3ytzET2PpXWV5hDI0MySxnDKQQa9H026W8sorhP4hz7HvX2/BWauvQeEqP3obf4f+AeRm2G5JqpHZ/mWKKKK+5PICiiigAooooAKKKKACiiigAooooAKKKKACisLxx4t0HwXoM2teIdQis7WIHljy59FHc15F8KP2ofAvjTXZ9GvGbRrgzFLRrgjZOueOexoA96opFZWUMrBlIyCDwaWgAooooAKKKKACiiigAooooAKKKKACiiigAooooAKKKKACiiigArA8aeMfDng/SJtU8QarbWcEIyd7jcfYDqTXn37Qvx18O/C3S5bUSLe6/LGfs9oh+6T0Z/QV+dXj3xp4h8a67c6xr2oSzzXD7ym47F9AB0FAH0D8cP2tfEGuyz6V4DD6Rp4Yr9rP8ArpR6j+7Xzjb6vczaxLqepaheyXEpLSyhyZJCeuSayaKALF3cGW8edWkIZsgu2Wx7mtLS9c1Pw/qZutKvgrsoJK/MvPYg+lYtFAHSa14uuNZAbUtN0+Wbq0qxbGY++KSBfCNxo6meS/tdS3Ev5aB4se1c5Wp4c0bUtcvZLTS4hJKsTOwJwAoHPNAGhdaHcR6WdS07WIbm3U8os22RR7rT9K+IHjjSrZbbTfFmsWsK9EiunUD9aXw94I1zxBqB0/RUW6mUfvcHCoc9M969Y0n9k/4l6ho8l4IbSGYcxxvJ/rB/SgDldL/aI+L+nWyW8HjC7dEGAZVVz+JIrsNF/a8+KdhbrFctp1+wHLzQ4J/KuL8Wfs//ABV8NWf2u/8ADM0sQzuNswkwPUgV5rc2slvIsMquk/R43QqyH0OaAPq3QP21/EEMONa8LWd1JnrBIUFdloH7avhmaHOteGr60kz0hYOMV8V2ei3l1aG6VoUjEnlku+Pm9KrQ6fdTTSRQoJWj+9tYY/WgD9DvDv7Wvwr1VytzcXmm4PW5iwP0rs9G+Pfwm1a7W1tPGNh5rDIDkqPzNflwkMzyGOOJ3cdQoyf0phDKxBBUjqOhoA/XnTvGfhPUZVhsfEel3EjfdRLlST+Ga3VZWUMrBgehBzX43213dW0omt7iaGQdGRypH4ivWvAf7R3xM8JW0FnBq3220h4EdyN2R6Z60AfpvRXyV8PP2zNDuljt/GWjTWUuPnntvmTP0617x4M+MXw48Wqo0fxRYtKVDGKZxG4HuDQB3tFNikjmjWSKRZEYZDKcg/jTqACiiigAooooAKKKKACiiigAooooAKKKKACiiigAooooAKKKKACiiigAooooAKKKKACiiigAooooAKKKKACiiigArP8AEcvlaLct6pt/PitCsXxlJt0Vl/vuo/r/AErzc5q+yy+tP+6/yN8LHmrQXmjiKZFo82p3Qjs9olIyQxwMU+uj8CxBru4mI+6gUH61+NZHhvrWPp0Xs3r6bs+sxNd0KUqkd0YD+DNaXosLfR6hbwnrg/5dAfo4r1Oiv1CXCeCezkvmv8jxVnmIW6X9fM8pPhXXQM/YW/76H+NQSaBrKddPnP0XNeu0VlLhHC9Jy/D/ACLWe1usV+J4/wD2Jq//AEDrn/v2aQ6Pqo66ddf9+zXsNFR/qhQ/5+P7kV/b1T+RHjh0nUx/y4XP/fs0n9l6l/z43H/fs17JRS/1Po/8/X9yH/b0/wCRHjf9l6j/AM+Nx/37NL/ZWpf8+Fz/AN+zXsdFH+p9L/n6/uQf29P+RHjo0jVD00+5/wC/Zpw0TV/+gdc/9+zXsFFP/VCj/wA/H9yF/b1T+RHkKaDrD9NOuB9UIqwvhbXSM/YW/Fh/jXq1FXHhHC/anL8P8iXntbpFfieWp4R1xv8Al1C/VxU6+CtZI58gfV69LoraPCmCW7k/n/wDN53iH0R57H4E1Bh891bqfTk1Yh8AyH/Xaio/3Y8/1ruqK3jw1l8d4N/NmTzjFP7X4I5CHwHYj/XXtw/+6Av+NXrfwbocSgPDLMR/E8h/pgV0NFddPJcBT2pL56/mYzzHFS3m/wAvyM+30PSLcgxafbqR0OwE/nV2OGKP7kaL9FxT6K76dClT+CKXojllUnP4m2FFFFakBRRRQAUUUUAFcD4ls/seqSBRhJPmWu+rA8a2vmWC3Kj5ojz9DXy3F2AWKy+U0vehqvTr+H5HoZZW9nXS6PQ42uo8D3ZzNZsePvr/AFrl6vaDcfZdVgk7btp+hr8zyHGvB5hSq30vZ+j0PoMZS9rRlE9Dooor91PjwooooAKKKKACiiigAooooAKKKKACuS+KXxA8PfDrwzNrmv3Soig+VCD88reiiqHxp+J/h/4YeFZdX1edWuWBW1tVb55n7AD096/Nz4w/E/xL8TfET6prt03lKSLe2U4jiXsAPX3oA0/j58X9e+K3id728Z7XS4jttLJW+WNfU+rGvNUZo3DoxVgcgg4INNooA+nv2cP2o9U8J+T4d8btJqWj8LFddZrce/8AeX9a+5/DOv6P4l0iHVtEv4b20mUMskTZ/A+hr8eq9K+CXxl8WfC3VPM0m5Nxp0pHn2UpzGw9R6H6UAfqdRXnnwV+Lfhf4oaDHeaRcrFfKgNzZOw8yJu/Hce9eh0AFFFFABRRRQAUUUUAFFFFABRRRQAUUUUAFFFJI6xoXdgqgZJPagBa8C/aa/aH034aQPoehpFqHiKROFY5jgB7tjv7Vu/Gf4s2nhvQ7t7KT/VgqHHWRj0VfU18/wDwi+Aet/FfxHL8QPiEJ7KwuZ/MS0bIkmUdAc9BQB8x+LNR8QeI9Sn8Sa39qnkvJCxndTtJ9AfasOvt/wDbG8YeFPCHhGD4Y+FdH019RnUIUSBWa3Q8ccZ3Gs34Qfsj6RrXw9g1Hxfc3tpq14nmIsZx5KnoCO5oA+MqK+ufF37FmswM8nhvxJb3MYX5Y7hCrk/UcV4v4t+AXxU8NyFbvwvdXCYJ8y1HmKB7kUAeXUVZvbC+sZDHeWk9uynaRJGV5/GtHwl4b1LxNqiWOnx8nl5G4VVHUk0AQ+GtB1LxFqkenaXbtLM55PZR6k9hXpWh/DHxFZ/bGurOSKxsYGlu9QtHbaU7q3r+FfQv7P3whto9MFvYxkISDdXzLhpD6L7VtftUakdC8KWXwp8FxhNU1wf6S69VgH3i316UAcb+yBZ6J4o1ZodJs2jtNLYGVyuN57HPfNfZiKqKFUAADAFeWfsw/DWP4bfDS10+ZEOp3Q868kA6se2fQV6pQAjqrqVZQwPUEV5/8Qvg38PfHFpLHrHh61WeQcXMC+XKp9cjr+Neg0jMFUsxwAMk0AfBf7Q37Ndv8NfCVz4k0XxdNJpsLLi0u0BkZyezLgfpXzNJNBK24RtAxPOwkrj6HnP419CfttfFr/hM/GI8L6NdltH0pishRvlml7k+uK+caAJrWS4idpLeVo2A5Ktg4qayuL2Np5rdd5KnzWKB8D156VTpySOgYI7KGGCAcZFAFjT7iO3laSayhu1Ixtk3YB9eCKdaPp22T7ZBcM5+55UgUD65BqCO4mjgkhRsRyY3DA5p5uv9CFr9nh4bPmbfn+maAEtktn3+fM8WB8u1N2T+dOsFLXIVbsWv/TQkgfpTZ5Ld1jEUBjIHzndndTrz7CTF9kMwGP3hkx19sUAd34E+LnxK8J3oi0DxXdhMgeXNIHjYDt8/QfTFfQ3gH9tOZGjtPG3hmNiG2vdWDkYHrsbOfzr4/nt4ROsdvdLKCMliNoB9OajuYGgYK0kb5Gco2aAP1j+GnxJ8IfETTmvPDGrRXWzHmwn5ZIz7qefxrr6/Jv4VeN9d+G3iyDX9LuHgkVQWhP3J0zyrD86/UP4b+KLbxl4J0rxJajbHfW6yFf7p7j86AOhooooAKKKKACiiigAooooAKKKKACiiigAooooAKKKKACiiigAooooAKKKKACiiigAooooAKKKKACiiigArB8cf8gmP/rsP5Gt6sTxqpbRww/hkBNeNxCm8sr2/lZ1YJ/7RD1OJrr/Ase2xnk/vSfyFchXbeCxjRvrI1fm/BcFLNE+yb/T9T3s1dsO/VG3Xi/j39oHS/BXiO40PW/CGuxTxH5XBi2Sr2ZTu5Br2ivD/ANsvSdOufhd/as1qjXtrdRrDNj5lDZyM+lftmCjTnVUKiumfHYuVSNJyg7NGR/w1d4S/6FnXfzi/+Ko/4au8Jf8AQs67+cX/AMVXyHRX0X9kYXt+J4P9p4jv+B9zfDP4/wDg/wAbeIBoi295pN1IuYPthQLM390FSefr1r12vy+ikkhlSWJ2SRCGVlOCpHQg19lfs2fGi28U2Fv4Y8RXAi12FdkUrnAulHT/AIF/OvMzDLPZL2lLbqejgcw9o+Spue715V8VPjTZ/DrW10/WvCutSwyrut7uExmKYd8EtkEehr1WvOv2jtJ0/VPhHrbX1qkzWsBmgYjmNweoNebheR1VGorpnfiOdU24OzR57/w1d4S/6FnXfzi/+Ko/4au8Jf8AQs67+cX/AMVXyGOlFfS/2Rhe34nz/wDaeI7/AIH6P/DbxdZ+OPCdt4isbW4tYLhmCxz43jBxzgkV0leVfso/8kV0r/rpL/6FXqtfMYiChVlGOyZ9FQm504ye7R5r8W/i3bfDe8gTVfDOr3dpOv7u8tjGYy3dTlgQfrXBf8NXeEv+hZ1384v/AIqu3/ab13QdH+Fl/FrVtFdyXi+TaQP1MnZh6Y65r4Mr2MuwVHEUuacdfXc8rHYurQqcsZH15/w1d4S/6FnXfzi/+Ko/4au8Jf8AQs67+cX/AMVXyGAScAZNK6sjFXUqw6gjBFd/9k4Xt+Jxf2niO/4H2b4Y/aa8H614gstJfR9VsBdyiIXE5j2IT0zhs4zXuoIIBByD0Nfl6rFWDKSCDkEdjX3T+zJ8Q08beBo7O8lzq+lqsNyCeXX+F/xHX3rzMyy6NCKqUlp1PRy/HSrScKm/Q9ZrxPxr+0RpPhDxHdaFrXhHXobm3cgEGLbIvZlO7kGvbK8F/bU0XTJvhvFrklon9o213FHFOBhgjHBU+orhwMac6yhUV0zsxcqkKTlTdmil/wANXeEv+hZ1384v/iqD+1f4S/6FnXfzi/8Aiq+Q6Q9DX0X9kYXt+J4X9p4jv+B+nGh6hHq2i2WqQxvHHd26Toj/AHlDKCAcd+auVhfDz/kQfD//AGDbf/0WtbtfJzVpNH0sHeKZFeSSQ2ks0Nu1xIiFliUgFz6AnivCdY/ac0HR9Sn03U/B/iG1u4HKSxSeUCpH/Aq97r5Q/bl02xg1jQtSht0S6uI3SaRRguFxjNduX06VWr7Oor3OTHVKlKnzwex1H/DV3hL/AKFnXfzi/wDiqtaT+1F4V1HVLXT4/Deto9zMsSsxiwCxxk/NXxzWv4K/5HHRv+v6H/0MV7sspwyTdvxPHjmWIbSv+B+lanKg+oqHUIRcWM0JGdyH86lj/wBWv0FOr5CrTVSDhLZ6H00ZOLTR5ewKsVPUHFIpKsCOoqxqcflahPGOAHNV6/nqrB0qkodnb7j7eL5opnpOmy+fYQTf3kBqxWT4Sk36JEP7pK/rWtX73ltf6xg6VV9Yp/gfGV4clWUezCiiiu0yCiiigAooooAKKKKACvMvjx8YvDnwt8PyT3s6XGqyIfstkrfO7difQVm/tF/HLQvhVorwKyXuvzofs1orfd/2n9BX5x+OfFet+M/EV1ruvXkl1d3DliWPCj+6B2AoAtfErx14g8f+JZ9c8QXkk8rsfLjLfJEvZVHYVzFFfSn7K37Ol942uoPFHiy3ktfD8ZDRROMNdf8A2NAHM/syfAjVfijrS6hqEctn4btnBnnK4MxH8Cf41W/ax+FK/DH4g+VpsEi6Hfp5lk5HC4+8mfUV+kuhaTpuh6XBpek2cNnZwLtjiiXCgVwv7Rnw8tPiN8MdS0loEbUIozNYyFfmSRecA+/T8aAPyvoqfULS4sL6eyuo2ingcxyIwwQQcGoKANbwp4k1vwrrEOr6DqM9jeRHKvExGfY+or7z/Zs/aY0XxvFa+HPFckem+INoRJGbEV0fY9j7V+e1PhkkhlWWGRo5EIZWU4IPqDQB+yqkMAVIIPQiivhL9mn9qO88OrB4Y8fSy3um7gsN+TmSEejeor7e0HWNM17S4tT0i9hvLSYZSWJsg0AX6KKKACiiigAooooAKKKKACiisjxN4h0/QLNp7yUbsfKgPLUAX9QvbWwtnuLuZIo1GSWOK8d8beOrrWZTY6YspgZ9iRx/flNY2valr/xG1T7DZxTxwbhhVOFUepNeo/D3wHYeF7RWkP2u+I+aZxyPYUAcT4C+EBudbTxP43db2WM5sdOIzFb/AO0w/if3rpfjn8SdH+F/gW41K4mhjuzGUsbfu744wPQV2fiPWLDw/ol1rGqTrBaWsZkkduwFfECWPiH9qL4zPfM32fwnpU21TjjywemPVqAOi/ZP+Gep/ELxbP8AF/x9/pSySl7OKVfvvnhsHsO1fZqgKAqjAHQVS0LS7LRdIttL0+BILW2jEcaKMAACrtABQQCMEAiivNPi58TdO8L2T2lvcI15J8gIOdpPb60AZ/x51L4eaboE3/CQ6Tpd7N0USQqSpPGfrXnXwQ+G1prESzWultpmhLIZBlcGYk5784rS8AfDLVPHN/H4h8bI/wBi80Sw20hzux0JFfRFla29nax2trEkUMahVRRgAUAUX/snwv4flmPlWlhZxGR26BVA5Jr5v+BenXPxG+KWr/EDVC8kEk5+yBx9yBThFHpnrW9+1/4ukaysvh3pkri71QiS88s8rAD0/HpXpPwK8Jf8Il4Bs7SYL9qlUSS4GMZ6D8BQB3oAAAHAFFFFABXin7XnxPj+H3w2uILK4QazqQMFsm7DKD95/wABXr+talaaPpN1qd9KsNtbRtJI56AAZr8uP2hPiFc/Eb4kX+s+dIbFHMdnGWyqoO4HvQB57PLJNM80rF5HYszHqSepplFFABRRRQA5EaRwqKWY9ABk0ssbxOUkUgg4NdL4W1Xw/pNrPJc2l3PfSRFY3VgBE3qKs+FpPC95BHHrU1yk8UxlWPjy5cn7pbqPrQBx1Fdjq2n2d1Lreqz2xgiiZVgjt2G1c9DnuP8AGuOoAKK774WeFzqt9qS34tIoobJpD9pPIyMqwrhJ0Ec8kYYMFYgMOh5oAWBPOnSNnChiBuPQV+iP7BE08vwNWOaVpRDqE6ISc4UHoPavzvtYXuJ1hjxvY4UHufSv0/8A2VvBr+Cfgxo+mzKyXNwpup1Y/dd+cfyoA9UooooAKKKKACiiigAooooAKKKKACiiigAooooAKKKKACiiigAooooAKKKKACiiigAooooAKKKKACiiigArN8TxmXQ7kDsob8jmtKo7qNZraSJhkOpBFcuOofWMNUpfzJr70aUp8lSMuzPMq7zwou3RIffJrhJFaN2Ruqkg13vhf/kB2/0P86/MuBo2zCd+kX+aPoM3f7lepp147+2D/wAkYuv+vuH+Zr2KvHf2wf8AkjF1/wBfcP8AM1+w4L/eIeqPk8X/AAJ+h8PUUUjfdP0r7Y+RFqaxuriyvIru1meGeFw8bqcFSOhr134p/CKXS/AeieOPD8Ektjc2cb38K5YwOR98f7J/Q145WVKtCtG8TSpSlSlaR9w/s6fGC18e6cui6q6w+IbaPLL0Fyg6uvv6j8a6r49f8kh8Sf8AXm38xXwBomqX+i6rbappd1Ja3ls4kilQ4KkV9WwfFi0+IvwD8SQ3nl2+u2lkVuYQcCUcfvFHoe47V4WLy72NaNSmvduvlr+R7OGx3taUqc97P5nyMOlFA6UV9EeEfd37KP8AyRXSv+ukv/oVeqmvKv2Uf+SK6V/10l/9CrP/AGq/iE3g/wADnSdNnCatqwMKEH5oov42/oPrXxlWjKti5Qju2z6unVjSw0Zy6JHzp+0x48bxr8QZ4rWXdpmmM1vbAdGIPzN+JryyirFlZXl7cRW9pbSzSzOEjVFJLMTgAV9dSpxowUI7I+XqVJVZuT3Z6l+zB8Px418dpdX0RbStLKz3GRxI2flT8SPyFbX7XfgD/hHfF6+JtPt9unaqf3mxfljmA5HHAz1r374a+E7f4Y/DO10iPYdVuwJb2UDlpSOR9FHyj8+9X9d0Gx8feAL/AML6kFaUxkwORlkcfdYfjXxFTiyhHO1g79P6Xr1PpoZLN5e521/r/hj8/q7z4F+OZPAXj601R2P2GYiC8X1jJ6/h1rj9c0270bWLvS76Norm1laKRSMcg1Tr7icI1YOL2Z8zCUqc1Jbo/T+1niubaK4gcPFKgdGHQgjINeM/tmf8kak/6/4P/QqyP2N/Hh1nwvL4Q1C43Xmljda7jy0B7f8AATx9MVr/ALZn/JGpP+v+D/0KvlKNB0MbGm+jPpatZVsJKa6o+JqQ9DS0h6Gvrz5c/Sf4ef8AIg+H/wDsG2//AKLWt2sL4ef8iD4f/wCwbb/+i1rdr4Kp8bPs6fwoK+W/27P9b4a/3Zf6V9SV8t/t2f63w1/uy/0rtyr/AHqPz/I5Mx/3eX9dT5grX8Ff8jjo3/X9D/6GKyK1/BX/ACOOjf8AX9D/AOhivrp/Cz5mHxI/SqP/AFa/QU6mx/6tfoKdXwJ9oef+JRjWrj/erOrU8Vf8huf8P5Vl1+BZsrY6sv70vzPs8M/3MPRHZ+CHzpjp/dkNb1c54F/485/98fyro6/YeGpc2V0X5fqz5fHq2ImFFFFe4cgUUUUAFFFFABXhP7Tnx90v4Z6dJo+kyR3fiSZPkiBysAP8Te/tWb+1P+0Np/w/0+Tw74ZnhvfEc6FWKNlbQH+Jv9r0Ffn3rOp3+salPqWp3Ut1dzuXklkbLMTQBY8U6/q3ibXLnWtavJLu9uHLPI5z+A9qzACTgcmn28M1xOkFvG8srkKiIMlj6AV9mfslfs2Rqlt428f2LeaGD2WnTLwPR3H8hQBhfsxfsvza0LHxd48jaHTztmt9PIw0o6gv6D2r7gtLeC0tYrW2iSGGJQkaIMBVHAAFSIqxoERQqqMAAYAFLQAUjEKpZiAAMkn0pa83/aT8bQ+BPhFrOrfaBFeSwm3sxuwzSvwMe4GT+FAH5+/tR6hoep/G/wAQ3Ph+JEtPP2MUYFXkH3mBHYmvMafPLJPM80rFpHYszHqSepplABRRRQAV618Bfjp4o+Fd6YbZvt+jykedZzEkD3X0NeS0UAfrJ8JfiV4Y+Jfh2PVvD96juFH2i2Y4lgbuGH9eldpX5EeAvGXiLwPr8OteHNSms7mI87G+Vx3Vh0Ir9Av2dP2iPD3xIsYdL1aaLTPEaja8DnCzf7SH+lAHutFFFABRRRQAUUjsqKWZgqjqTXlfxG+J0dpc/wBi6CfOupDsaVBkIaAOj8f+PNP8Nwm3jZZ75uFjU52n3rzjTdD8SeO9YF3eSslrn53boo9BWt4H8A3GrXo1jXtxUncA/wB5zXrtna29nAsFtEsca9AooAz/AAz4f0/w/Yra2MWP7zn7zGtYkAEk4A6mivn79sD4wDwX4WPhnw9dK/iTU/3SJHy8SHgtx0PpQB5h+038S9W+J/j+3+D3gOVZbQzCO9uImz5r5+Zc/wB1R1r6X+Cfw60r4a+CbXQtOjXzdoe5lxzJIepry39jn4LyeCdHk8YeJFSbX9VQOquuWtkPOM/3jnmvougAoJCgkkADqTTZZEijaSRgqqMkntXifxd+Jksjt4e8KutzfOwRkjb5jn+lAF74yfFaLQUXTdH3T3Mr+VmNSxLHsMfzqh8NvhhPq9zB4m8axLJMWE0Fq3IQ9ia1vhL8NBYrHrniVFudRYbkR+RGfpXrI4GBwKAGxosaLGihVUYAA4Aqn4g1S00TRLzV76RY7a0haWRmIAwBnvV6vnf9sXxW7WumfD3T5yJNTJuNSCfeS2U9D/vEdKAPn/UPi0kXxNHxE8SWIuotQmY21vj547dDhMA9M9TWx4k/bO8XyXG3w/ounW1upIHnqWJHbvxXzt481V9V8RTts8uG3PkQx/3UXgD9KwguVLcYHvzQB9HwftjfE6N8vaaNIM9DAf8AGvRPBn7alpJLHD4p8MtCpADTWr557nae1fHNtb28hfDzK5A8lNvL56+1TTaLciOacBYYozws8iq5+g70AfUX7WX7RmkeLfClv4a8CX8r293lr+XayEL/AHOR3/pXyjptpLf38NnCUEkzhV3MFGT7mnf2fPhtpifbF5h2uDx/j7VVBKkEEgjoRQB33xG+Hd14bX7VarK9nHBG0sj4I3kcgEdq4CrkuqalLatay31zJAxBKNISCR061ToAKKKKAHLt2tuJBxxgdaQqQAex6c0lFAEhmmMIhMjmMHIXPGat+HoIrnW7O3nQvG8qqyhwpIz6ngVQpQSCCCQR0IoA+gNU0OKw+2RwRQ6XeajCLS1dnyX46MTwOOK4PWPg74y020kuJbaFljiMrgSqMKOveuFfUtQkljlkvbh3jIZC0hO0joRmurb4n+LZtCvNJvdQa7iuYvKLy8sq+xoA7P8AZD8Gx+LPifGlxHFLDabXkRxnv1/Sv0sgjWGFIkGFRQoHsK+Nf2AIbO01W+tpFT7WYfMJbG7J7D1GMV9m0AFFFFABRRRQAUUUUAFFFFABRRRQAUUUUAFFFFABRRRQAUUUUAFFFFABRRRQAUUUUAFFFFABRRRQAUUUUAFFFFAHAeJbf7Pq8wxhXO8fjXVeFG3aJD7ZFU/Gtl5tql4g+aLhvpU3gs50Ye0jV8BlWDeB4iq07aSi2vRtP89D2sRVVbAxl1TsbdeO/tg/8kYuv+vuH+Zr2KvHf2wf+SMXX/X3D/M1+k4L/eIeqPncX/An6Hw9SN90/SlpG+6fpX2x8ifox8LYYbj4WaDb3ESSxSabGro4yGBXkEV8q/tJfB258G6pN4h0K3aTw/cPuZV5NqxP3T/s+hr6u+Ev/JM/Dv8A2D4v/Qa39V0+z1XTbjTtQt0uLW4jMcsbjIZT1r46ji5YavKS2vqj6mrhY4iik97aH5i1LbXNxbFzbzPEXUo2043KeoPtXp/x++Ed/wDDvVzeWu+50G6kP2efHMR/55v7+h715XX1tKrCtBSi7pnzNSnKlJxluFFFdR8K/CV1428c6d4ftg22aTdO4H+riXlmP4fzFVOahFylsiYxcpKK3Z9gfs0XMOk/ASwv9Qb7PbwrNM7vwAgJ5/Svkr4zeNbjx549vtacsLUN5VnGf4Il6fiev4173+1p4us/DPg/T/hvoLLCZIV89I/+WcC8Kv4kfpXyjXlZbQvKWIa1k9PQ9LH1rKNBP4d/U0/C2i3niLxDY6Jp8ZkubyZY0AHTPU/gOa+9NF0Tw54G0PTNJtdJtZp7aFQZPLXfuH8ROM5zmvJf2Nfh2LWxl8ealDmecGLT1YfdT+J/x6V7Zf8Ah7ULy7kuJJ4ssffgV8lxpmePVNUcvi3K+6tp33+77z2sgwVFfvMQ7XMXWdQk1K8M7LtUDCLnoKj0y7eyvY7hP4T8w9R3rWbwteKCzXEIA6k1H/wjk3/P7a/99V+OSyfO5Yj6y6Uue976bn2axWEUPZ8yseF/ti+AA4t/iHo8OYZQsWohR0P8Mn9D+FfM1fo3NodvqXhW/wDDusT281pdxNHwwOAR/Q818BfEDwzeeEPF1/oF5gvbSEI46Oh+6w+or+heG8fUxOEjGvHlmlqn/X9I/N85wkaNZzpu8WJ4C8T6j4O8WWHiHTHxPayBihPyyJ/Eh9iOK+vf2gFb4h/s/HVvDY+0ROIr4L/FsU5Zf94c/lXxLX0r+x58QIVaf4eay4a3utz2JfpuI+aP8eoruzGi1y4iC1j+Rz4CqtaMnpL8z5qpD0NejftA+ApvAfj25tUQ/wBnXhM9m+ONpPK/UGvOj0r0aVSNSCnHZnDUg6cnGW6P0m+Hn/Ig+H/+wbb/APota3a+bfC/7TPhHSvDWmaZNo+qtLaWkUDsoXBKoASPyrS/4ap8Gf8AQF1f8lr5GeX4lyb5GfTwxtBRS5j6Ar5b/bs/1vhr/dl/pXSf8NU+DP8AoC6v+S145+0d8U9G+JT6Q2k2V5bfYg4fzwOd2MYxXXl+Dr08RGU42RzY7FUalCUYyuzx+tfwV/yOOjf9f0P/AKGKyK1/BX/I46N/1/Q/+hivpJ/CzwYfEj9Ko/8AVr9BTqbH/q1+gp1fAn2hwHic51u4+tZtXddk8zV7lv8AbIqlX4Bmc1PGVZLrJ/mfaYdWpRXkjr/Aw/0GZvV/6V0VYfgtdukFsfekNblfsnDkOTK6K8vz1Plsc74ifqFFFFe2cgUUUjEKpZiABySe1ACk4GTwK+Xf2rf2jrbwtBP4T8F3ST6ywKXF0hytv7A92rL/AGt/2kINKhuvA/gW7WW/YGO9v4zkQjuiH+96ntXxDPNLcTPNNI0kjkszsckn1NAD9QvLrUL2a9vZ5J7iZy8kjnLMT1JNLp1ndahew2VjbyXFzMwSOONcsxPYCrPhzRdS8Q61a6PpFrJdXt1II4o0GSSf6V+hH7NP7Ouj/Dm3h13XVj1HxG6htzDKW2eyj196AMH9k39nSHwfaR+K/GlpDPrkwDW9sw3Lar7/AO1/Kvp0cDA4FFFABRRRQAV+f37fXj5/EHxHi8J2dzusNGTEiqeDOeuexx/U19r/ABa8YWvgX4f6t4luSCbWBjEmRl5DwoH41+UHiHVLrW9cvdXvX33F3O00h92OaAKFFFFABRRRQAUUUUAFTWV1c2N3Fd2c0kE8TBo5EbDKR3BqGigD7I/Zo/anEKReGfiRcsRkLbakew9H/wAa+yrG7tb60ivLO4juLeVQ8ckbblYHoQa/G2vfP2Yfj14r8C6xa+HJIJ9d0i6kWJLTJMkRJxmP/CgD9HKranfWum2b3d5MsMSDJZjWZrfiax0jSY7y7DLLIgZLf+PJHTFeU69da549vPsMQdIm6RocKg9SaAJfGXj658Q6h/ZOhCUwtwNg5kNdB8OPhxDYbdU1qNXu2O8R9Qp963/AXgfT/DNqrFVnvCBulYdPYV11ACKAoCqAAOgFLRVTWNSsdH0y41LUriO2tLdDJLI5wFAFAHJfGn4iaT8NvBN3rmozIJ9hW0hJwZZMcAV8v/sx/DnX/ih8RH+LnjcCSwErSW0Uoz5j5+XA/urWVq8uv/tQfG1bazXyvCOkT4LZIHlg8n/eavt7w7o+n6Do1rpOl28dvaW0YjjRBgAAUAXlAVQqgADgAVFeXUFnbvcXEixxqMliag1rVLPSLF7y9lEcaj8T7CvBvH3ifxJ441RdG8NwMoY7Rz8qj1b3oAk+KXxMvNb1KPw14WV55bh/KVY+T9Wx0FdZ8IPhLYeGJf7f1dVu9emXLytzsz2rU+Efww0nwPZtcMoutXuPmuLl+Tn0HpXoVABRRRQBS17VLTRdGvNWvpFjtrSFpZGJ6ADNfn54k8bRTeLtU8aa9eYm1t3NspP7y3hTiMAdDkAV9HftceKZLqzsfhro8pOoas6vdFDzHCD0P1NfFHx80K58M/Ee60O6lZ3toIDg9F3Rq2B+dAHGXlxFcatcXUvmSxyzM5PRmyc5ostPuL4n7MqEbtoDOAap0oJUgqSCOhFAG14hh1zT4oNP1W2MKwjbESgHHsw61jMzN95ifqa6DQvFElnE1vqdrHq1tyUhucsFb1B6io/EepW+q20Mtjodtp0MA2yNESd7H1JoAwgSOhxSUUUAFFFFABRRRQAVpeGrGHUNat7W4k2QM37xsgfL7Vm0oJByODQB3+qfD+RA+q2jhdFVctJK4DxnHQ+vNcA4AchTkA8H1qzJqN/JbfZZLydoc52GQ4z9Kq0AFXtBtJL7V7a3jXcWcEg9MD1qjXq/7MnhiLxN8StL06aF5BNOCSp+6ifM2fY8UAep/swRax4f/aUtbHX7OLTZZNNYQwqcBkPI+pr7ur5N+M9o3h/9r7wVqvlRxWNzaJbq56bgWyB+Yr6xQ7lDeooAWiiigAooooAKKKKACiiigAooooAKKKKACiiigAooooAKKKKACiiigAooooAKKKKACiiigAooooAKKKKACiiigBk8SzQvE4yrAg1leGIHtI7m0cH93Lx7g1sUgABJxyetcdXBxqYmniPtRuvVPp99maxqtQlDoxa8c/bC/wCSMXX/AF9w/wAzXsdVNV03T9WtDZ6nZW95bkhjFNGHUkdDg16NCp7KpGb6M5a1P2lNw7n5jZHqKRiNp5HSv0i/4QPwV/0Kuj/+Aif4Uf8ACB+Cv+hV0f8A8BE/wr3/AO3IfyM8b+x5/wAyIvhL/wAkz8O/9g+L/wBBrqKjtbeG1t47e2hSGGNQqIgwqgdgKkr52cuaTke5BcsUjL8V+H9L8T6DdaJrFstxZ3KbXU9QexHoRXwh8bvhlqXw38R/ZpS1zpdwS1ndY+8P7rejCv0DqlrGkaXrFutvq2n2t9Ep3BJ4g4B9cGu3A46WFl3i+hy4zBxxEez7n5kZHqK+v/2fPDen/DD4SX/xC12NUv7u2M5L8FIeqRj3Y4J/D0r2L/hA/Bf/AEKuj/8AgIn+Fa+oaXpuoaf/AGdfWNvc2fH7iSMMnHTg8cV1YvNFXioJWXU5sLlzoyc27vofnB418RX3ivxRfa/qUu+4u5S5GeFXso9gK0vhT4NvPHnjex8P2mVjkbfcygcRRD7x/oPevvb/AIQPwV/0Kuj/APgIn+FXtG8N6BoszzaTo1hYyuu1nggVCR6EgVvLOoqHLTjbsYxymTnzTlfuWdD0yz0bSLXSrCIRWtrEsUSjsoFXKKK8Btt3Z7SVlYratY2+p6bc6fdrvguI2jkGcZBGK/Pn4teH9X8DeOtQ0GW/vTDG++2kMzfPEfunr+H4V+h9ZWs+G/D+szrPq2i2F9Ko2q88CuQPTJFd2Axv1WTurpnHjMJ9YirOzR+bP9o3/wD0ELr/AL/t/jUM00kz75pnkb+87Fj+Zr9Hv+ED8Ff9Cro//gIn+FH/AAgfgr/oVdH/APARP8K9T+26f8h539kT/mPzeyPUVc0XUrnSNWtdTspTHcWsqyxsD0IOa/RX/hA/BX/Qq6P/AOAif4Uf8IH4K/6FXR//AAET/Ch53TatyMFlE19o8t8d2Vj8bfgNDrenKkmq2sRnjC8ssqj54/x/wr4ydTG7I42spIYHqDX6aaPo+laNA1vpOnWtjEzbmSCMICfXArMk8DeDZJGkk8L6QzsSzMbRMknv0rkwmZxw6lHlvG+nkdOJy+Ve0r69T83Mj1FGR6iv0h/4QPwV/wBCro//AICJ/hR/wgfgr/oVdH/8BE/wrs/tyH8jOb+x5/zH5vZHqKMj1FfpD/wgfgr/AKFXR/8AwET/AAo/4QPwV/0Kuj/+Aif4Uf25D+Rh/Y8/5j83sj1FbHgkj/hMdG5H/H9D/wChiv0J/wCED8Ff9Cro/wD4CJ/hTofA/g6GVJovDGkJIjBlZbVAQR0I4qZZ3BprkY45RNNPmN+P/Vr9BSyMEjZz0UEmlqjr8/2fSbiTOCV2j6mvlsVWVCjOq9opv7j6CnBzko9zgLl/MuJJOu5iajop0Sl5FQdWIFfz425yv1Z9qrJHe+GozFotup6kbvzNaVR2sYhto4gMBVAxUlf0BgqHsMNTpfypL7kfF1Z885S7sKKKjuJobeF5riVIokGWdzgAepNdRmOlkSKNpJGCIoJZicAD1r4w/au/aWkke78F+A7rbHzFd6hGeT6qh/rWV+1v+0dNrN5ceC/At+yabETHeXsRwZ27qp/u+/evk5iWYsxJJ6k0ALI7SO0kjFnY5ZickmtzwJ4R17xt4hg0Pw/YyXV3Keij5UH95j2FWvhr4F8RfEDxLb6H4esnnllYB5MfJEvdmPYV+k/wG+EWg/CvwxFY2UaXOpyKDd3rL80jdwPQegoA5/8AZs+A+ifC3SY9Qu4473xJPH+/uWGRFnqqeg969poooAKKKKACiisvxZrll4b8OX+uajKIrazhaV2PsKAPkD/goZ8QjJd2Hw/sZvkjAub0A9z90Gvjqum+KPiu68bePNV8SXbEtdzsyDJwqZ+UDPtXM0AFFFFABRRRQAUUUUAFFFes/AT4H+JPilqDTp/xLNDgINxfzqQpGeVT1OKAOO+GngXxD8QvE0Og+HbNp7h+XkIOyJf7zHsK+1/hb8NfCnwY0WBri2tdX8YuoeW4YBlt29F9MVzPxE+JngH4CaZD4P8Ah3psE+pyIq313HgvgDGS3dq8r+EXxsa58TTQ+P8AUmkt7kgrciP/AFZ7g4oA+oNOtdS8VX0l5cSkQjLT3Mhwkaj0rqPhR47+G+rane+HPC+sW1xqFm+yUEgNKR1Kn+IfSuK8aaf4P+LHw4Xwr4H+IUGkTRsHZYpQPNYjhZB1x9K+VvGPwE+L3w01ddU0q1n1GKFt8WoaUxfpySVHzKPqKAP0por5T/Zs/aTkvZYfB/xM8yx1TIW2vZoyiy+z56H3r6rRlZQykMpGQR3oAU8DJ6V8d/ta+P8AWPHvi+1+DvgQi7EzqL6SFs/Nn7pI7Dqa9I/a8+MSeAfC39gaK4l8QaoDHGqHJhU8Fj7+lZX7GPwln8M6HJ418TWzf2/qvzr5py0cZ5/AmgD1D4E/DPSPhl4Kt9JsYF+2SKHvJ/4pJMc8+ldX4n16x0DTnu7yTkD5EH3mPoKp+NPFmneG7JnnlVrkj93FnkmvJtLtfEHjzXPOn3iAnLy/wxr6LQA6/ufEHj7Wlt4WIi3fcH3Il9T716v4K8J6b4ZsRFbRhp25klI5Y1f8O6HYaHYrbWcQXj5nxyx9606ACiiigAqprOoW+laTdaldyCOC2iaV2JwAAM1br58/a58WXLw6b8PNJnC3GquHvijfNHAD0P1PFAHM/A3Trj4l/FPU/H2qoZITNmDKnCxqfkUfzrwv9ufUdB1L423EmizJLNFbpFesvTzVGMfgABX11cyWnwe/Z+vtTAhhuYrQsmeN0rDCivzW1LUbrUNXn1S6kMlzPMZnZucsTnmgCnRT5ZDJM0jAZZixAGBT7qWOaTdHAsIxyASeaAIacHcIUDEKeozwaltrS5uVkaCB5FiXc5UZCj1NNWKQQefsfaGwGxxmgBsw2kKVAIAzjvTK0xG08UmoPdxu6x/MHjP3ugX0zjn8KzKACiiigAooooAKKKKACiiigBRycDrX3Z+wl4DXT9Nm8T3luPP8oRQsy4IB5NfFXgzS5tZ8T2GnW8QleWZRsLAZGea/Vf4V6FH4e8Eafp8abGEQZx3yRQB4L+3LaSQ+IPh3rSjbHBqmyR/TJUj+Rr6Z0iZZ9KtZlOQ8KkH8K8A/b50+4uvhFZ3lumfsepRSO2cbV6Z/lXsPwoulvPh1oUyyCXNlGCwPU7RQB1FFFFABRRRQAUUUUAFFFFABRRRQAUUUUAFFFFABRRRQAUUUUAFFFFABRRRQAUUUUAFFFFABRRRQAUUUUAFFFFABRRRQAUUUUAFFFFABRRRQAUUUUAFFFFABRRRQAUUUUAIXX+8v50nmR/31/OoJdPs5c+ZboSeprNufC+lTdFniP+xKa5as8TH4IJ/O36G8I0X8Umvl/wAE2fMj/vr+dLuX+8PzrkLrwVxm11OdT6OSaxr3wx4htDvhd5wO8chz+VeVXzTHUNZYZteTv+SO2ngsNU2rferHpNFeQy6hrVm/ly3V3C3oxIqxB4o1yIBReswH95Qa4o8W0L2qU5L7v+AdDyKra8Zpnq1Fec2/jjVEP72KCUfTFaVp48hOBc2TL6lGzXdS4ly+pvK3qjmnlGKj9m/oztKKxLHxTot1gfahEx7SDFbMUkcqb43V19VORXr0MVRrq9KafozhqUalJ2nFodRRRW5kFFFFABXNeObnEMNqDyx3Gulrz/xJdfatWlZTlEO1fwr5PjLG/V8udNPWbt8t2elldLnr83Yzq0fDVv8AaNYhXGVU7j+FZ1dR4GteZrth/sKf51+b8P4T63mNKnbS936LU93G1fZ0JSOpooqprGpWWkaXc6nqVxHbWltGZJZXbAVQOa/dD5AXV9RstJ02fUdRuI7a1gQvLK5wFAr4K/at/aMuPGksvhXwhPLbaGjYnuFba1yfTj+H+dZX7UH7Q+pfES7l8P8Ah95LLw5E5BwcNckfxN7e1fPdABXf/BP4WeIvij4oj0vSIWS0Rgbu7YfJCnfn19q2/wBnn4Ja98V9YLRhrPRbdh9pvGHB/wBlfU1+i3wz8C+H/h94Zh0Hw9ZrDCgzJIR88rd2Y96AKfwl+G3hv4beG4dI0G0RXCjz7kr+8mbuSf6V2lFFABRRRQAUUUUAFfLf/BQTx5HpPge18GWsw+2ao/mTKOoiX19Mmvp+8uIrS0mup3CRQoXdj0AAyTX5XftC+Op/iD8VNX1xpC1qspgtFzkLEpwMex5P40Aee0UUUAFFFFABRRRQAUo5OB1p9tBNdXEdvbxPNNIwVEQZZiegAr7A+BX7Oum+FbS08bfE/ZJLsEtrpPcP23jufagDh/2aP2f7jxM0PjPxsDp/hm3YSJHIMPdkdgP7te3fGb4paP4T8JNpuk2sOlaSimO2t4FCNO30HQVL438b6jqep2mgafpbTXE58ux0u2HyxDs8mPuivGP2kvDNt4Z0q20/X7tdY8bas6+XBGTsso88BR6n1oA4L4J+BL/4y/FJ2vzJHpquZ7+cdETrtz2qP9pX4Z2/w98WxSaLKbjw/qcYnsJs5BU9ge9ex6jJb/s+fs6nS0mCeMvFMe4FR80UZGC2fYcCs/4frB8av2bbzwlcNv8AEfhVDJZufvPEBlQPXpjH0oA+XrK/vrGQSWd5PbuDuDRSFSD68V7N8M/2k/iF4Nto7Se4bVrNRjbdEs2Pqa8TnikhmeGVSkiMVZT1BHUVauNUvbiySzlm3QJ91doGPxoA+ydA/aH+E3jadU8deD7K2ut6qty0Ks3HfdjIrtvEv7WPw50fT7mHS0u7qWFdluqR4V+OCD6V+edODtlSTnb0B6UAfWX7N3gHVfjF8ULz4n+M7d5NLScyQRysWDODwoB/hFfWXjzxpYeF7EwW/ltcKuFQfdQV8bfs4fFLx5pGh3SzvFH4egU7XaPaQ2Oi+tew/AqK3+LN3e65c3EstjazmORG43N6UAdL4e8Mah451J9S1FnNrIwZ5X7j0WvatI0200qxjs7OJY4kGAAOtS2Nrb2VrHa2sSxRRjCqo6CpqACiiigAooooAo6/qtloei3msajMsNpaQtNK57Koya+ZPghpl58TvihqfxC1a3P2OebfbK/8MKn92v49a3f2v/FEt82m/DPS5T52okXGoGM/MkCnhf8AgR4r1n4O+GE8L+CbK1MapPJGrSADpxwKAPAv+Ci/iCO18GaH4cjlZJLm4M5VTgMijHP418L197f8FDPCP9p/D7T/ABRBCXm0yfy5Gz92Nvb618FAFiAOSaAJLa3muZRFBE0jnoqjJr1Dwh8O9LttPOs+Lp5I7dIvOESnAbH8JPqfauc8OG30fT4bzWE3WbyfPFCdsz+2ewrO8W+Kb3XpAhZ4bSMkQ26t8qL2HvQBoar4k0qaaSystOaw0osd8URBeXHTLHtWdr/iaTUNPTSrS0hsdNjbckKLkk+rN1Jrn61rPTP7R0xpLCKRp7ZC9yWIC7c8Y9/agDNkLRgwiXchwxAPBOKjoooAKKKKACiiigAooq1p9vHdXMNuZfKeSQLub7oBoAq0Vo6ppNxp8QlmK7TM8Q55yvXis6gD3v8AY08HP4g8fw3sluJIYXHLDgY5JHvX6ORqERUXgKMCvmn9hLweNH8ENrEqfvLr5ge3PpX0ncy+RbSzFSwjQtgdTgZwKAPJf2wdNuNT+AuvQ2y7pI1WT8FOTTf2Pr9b34F6IBN5rwoY3OckEHpXjv7R37QHiBdIvvCNt4PdEv7dg05JfbGcjsODx0rpf+CeV6svwv1CzMxaWK9YlCfug0AfTtFFFABRRRQAUUUUAFFFFABRRRQAUUUUAFFFFABRRRQAUUUUAFFFFABRRRQAUUUUAcT8d9Z1Hw/8HvE+taRctbX9nYPLBKoyUYEc14T4J8L/ALSfinwjpXiO1+LFnDBqVqlzHHJBllDDIBwOtezftNf8kC8Z/wDYMk/mKufs+/8AJEPBn/YHt/8A0AUAeS/8K4/ab/6K9p//AIDn/Cj/AIVx+03/ANFe0/8A8Bz/AIV9H3TTpEWt4Ulk/utJsH54NczqviPxJYsdvgm8vFH8VveRNn8Dg1EpqO5vRw06ztC3zaX5tHi3/CuP2m/+ivaf/wCA5/wo/wCFcftN/wDRXtP/APAc/wCFd7qvxiu9LZ1v/h54kg2feYoCo/EcVh/8NIaDkj/hHdS46/vErCWNoR3l+Z7NLhbNqy5qdG68nF/qc9/wrj9pv/or2n/+A5/wo/4Vx+03/wBFe0//AMBz/hXQ/wDDSOg/9C9qX/fxKP8AhpHQf+he1L/v4lT9fw/8xr/qhnX/AEDv71/mc9/wrj9pv/or2n/+A5/wo/4Vx+03/wBFe0//AMBz/hXQ/wDDSOg/9C9qX/fxKP8AhpHQf+he1L/v4lH1/D/zB/qhnX/QO/vX+Zz3/CuP2m/+ivaf/wCA5/wo/wCFcftN/wDRXtP/APAc/wCFdD/w0joP/Qval/38Sj/hpHQf+he1L/v4lH1/D/zB/qhnX/QO/vX+Zz3/AArj9pv/AKK9p/8A4Dn/AAqrq/gX9pfTdJvNRl+Lli8drbyTsq25yQiliBx7V1f/AA0joP8A0L2pf9/Eqj4h/aD0PU9A1HTY9B1CN7u1lgVjImFLoVBP50fX8P8AzB/qhnX/AEDv71/mdZ+yf4m1zxf8D9H17xFfPfalPLcrLOwALBZnUdPYCvVa+Tv2f/itpnw2+FuneEb/AEu7vri0kndpoXVUYPKzjAPPAbFd9/w0joH/AELupf8Af1KPr+H/AJhf6oZ1/wBA7+9f5nudFeGf8NI6B/0Lupf9/Urd8GfGRfF+pjT9D8I6pM4x5khlQRxj1Zu1VHG0JOylr8zOtwtm1Cm6lWjaK3bcbfmerUUi52jcADjnFLXUfPhRRRQAUUUUAFFFFABRRRQBFc21vcpsuIY5V9GXNYOo+DtJuQWhVrZz3Q8flXR0Vy4jA4fEq1WCZtSxNWj8EmjzLVfB+qWeXhUXUY7p1/KuflikhcpLGyN6MMGvbaqahptjfpturdJPcjn86+ZxnCVKV5YeVvJ6r79/zPZw+eTWlWN/NHjVWLS8u7Rg1tcSxEf3WIrr9Z8DsCZNMmBH/POT+hrkb+wvLGXy7u3eI9sjg/Q18nisuxeAlepFrzW33nt0cXQxKtF38je03xpqduQtyEuU75GG/Our0nxXpV8ArSfZpf7snT868torswfEWNw2jlzLs/8APcwr5Vh6uys/I9vRldQyMGU9CDkUteQ6Vreo6a4NvcNs7o3Kmu50PxfY322K6/0aY+p+Un619hl/EeFxXuz9yXnt954OKymtQ96PvI0/Ed99h012U4kf5U+tcAeTk9a1fE2o/wBoX37s/uY/lT39TWVX5vxTmqzDGvkd4Q0X6v5/ketl2G9jS13YKCzBVGSTgV6No9qLPToYMfMFy3uT1rkPClibvU1kZf3UPzMffsK3PHni7Q/BPhu51/xBeJa2cC5yTy57Ko7k19PwLl3LTnjJLfRenX8dPkednFe8lSXTVlnxX4i0fwtok+sa7fRWdnApZnkbGfYepr87P2lPj3rnxL1afTNNuJbLw1E5EUCNgzgdGf1+lZX7Rnxq1j4q+I3KtLZ6HA221tA3Uf3m9Sa8kr9BPFCvbv2bvgFrnxO1WK/1GObT/DcTAzXLLhph/dT1+tb37Kv7PWpeOtUt/E3ie1a28NQtuWOQYa7I7Af3fev0C0jTrHSdOh0/TbWK2tYVCxxxrgKKAKPg7w1o3hHw9a6FoNlHaWVsgVEQYz7n1JrYoooAKKKKACiiigAoopGIVSzHAAyTQB4R+234+bwd8IZ9PsrjytS1lvssWDyI/wCM+3Ffm+etez/tgfECXxx8XL6OGYtpulk2tqueOPvNx1yc14xQAUUUUAFFFbngXwxqnjHxTY+HtHt3luruUINqkhATyx9hQBh1veBPCeueNPElroOgWclzdzuB8o4Qd2Y9gK+qtb/YnaPSbdtJ8WPLflkE6zxARqv8RGOfpXrHhvSPBXwn0H+xPCFtavrHkiO71BgM57kt/SgDC+Ffwe8G/BmzN5ftb6/4pkw0byRjEHptHb61Z1O68TeLNXe20uMXuoseZX/1Fsp/qBUUWkaz4kvGlF21hpMQ8zUNVuGxvHdVz/OuN8Z/EXUtelsPhz8C7O+WOaXy7zWhCwBAOGIfuPegD3DwTpfg34e+F9Y1r7bFfXtkpbU9QfljIBkqG/TAr5e+Dyf8LS+N2ufFDxUz/wBg6NuuFaUHYFX7qjPHA5xWx+1BrH9kaNoPwK8Hu895O6SapIjbmllbrk9eWyfpVH4/a3pfwr+DWnfCLRW26zdxJNqkkfQKeqk9c5oA8Y/aK+IcvxI+JV7rEbt/Z0P+j2EZGAsS8Dj1PeoPgB49uvh78SdO1mNs2kjiC8jJwHiY4bP865vwP4W1nxn4mtfD2g2pub65bCr0AHdiewFe9t+x/wCLCky23i7w/PeRLk2yswbd/dPpQByf7XXgKLwr8QBrmkxg6JrqC7tZFHy5YZI9q8Ur7lm+HPifxb+zBdeEfFumyxeJvDrs1i7qMOi9AjfxAjjNfD8tvNHdNavE4mVyhTHIbOMYoAir1H4W/Cy611Ita1vda6WG3BCMNMB/Ie9T+BPhyLWGPWvEcYO0eYlmWAwOzOew9qPiV8ULi5t10Lw7M0NmilZpl4Mn+yvoooA9MTxV4Sutet/CWnWpuDFGVCQ8RRkD1HU16j8R9W1H4Ifs1W0/hoR2Wr6ldAtMqjKluSffjivlP4Vm40LTrnxXsUymeO2tzIOCWYbiPcV9D/t46g//AAqrwValv+PgCQj3CCgDqf2cv2o9L8UxQ6D46mi07WMhIro8RT/X+6a+nY3SRFkjYMrDIIOQRX41KzKwZSQQcgjtX1P+yJ+0Frml+JLDwR4ouHv9LvXENtPI2Xt3PQZ7g9KAPu6WSOKNpJHVEUZLMcACuYvPiL4Esw5uPFujJsOGH2tCQfpmvKf2uPiDJ4b0dtGtd7PPZySOEzkHovTt1r86pppJZXkdmLMxY5Pc0Afq7ZfFv4bXlx9ng8Y6SZPRpwv6mug1nxHpGmeG7rxBNfQGwt4TM0yyAqVxng+9fDvw+/ZWbxp8LbHxZpXidkvryDzEgeMbA3pnrXkXjeb4h/D9tS+H+tapcxQSbfPtxNvRgOmPagD6i+AljdfEn4s6t441iCRoppvNi3jKpEp/doPT1xX1oAAAB0FfHH7AHxCt/IuvBNzZTPdvI1wLssNoXAAU9+1fY5IALE4A6mgDH8a6No/iDwtqGk69HG+nXELLPv4CjHXPbFflD8Q9M0vQvHGqabod+t9YW1yywTjoyg19OftlftASXlxc+APCNw8cETFL+7RseYf7in0r5CJJJJ5JoAlurq4upN9xK0jdsnpUNFFABT0mlRGRJGVW+8AcA0yigAop8T+XKr7Q20g4PQ1tXFlBrEE9/pUHkvCoaa1XnA7svtQBhUUUUAFFFFAGl4e1ZtHvDcrZ2t3kY2XCbl/Kui0fxVobC5/tzw9bSyujiGaAbDGT04Hoe9cXRQBPfXU15cNNNIzsx6k1sfD7R213xdp+nhGZHlBfb1CjqawK90/Y68NW2ufEWH7RLErFgsaE4dgOWI9sDFAH378LtHXRPBGnWSxrG3lhmCjAya6ekjVY41RRgKMAUtAGXrGkafc6Xdw/YbZmkhdeYlPJB9q+Yv2H7G40Dxn430e/jaGb7YdiEYBGTyK+sSMgj1r5Z8A6zeaT+11rWgaxdQJE6lrCNE2lg3QE96APqaiiigAooooAKKKKACiiigAooooAKKKKACiiigAooooAKKKKACiiigAooooAKKKKAPOf2mv+SBeM/wDsGSfzFXP2ff8AkiHgz/sD2/8A6AKp/tNf8kC8Z/8AYMk/mKufs+/8kQ8Gf9ge3/8AQBQB3VFfHn7Rf7Ufifwx8Sr/AMJeCbOzMWlv5NxPPEZGllA+cAdgDx74rz2y/aw+Ml1eQWqW2mbppFjX/Qm6k49aAP0EKqwwVBHuKyNX8L+HNXQrqWh6ddg9TLbqx/PGa+bf2nf2ifFHw613TPCPh+3sZdXWzim1KeVCwEjD7qqPxNePr+178WreWN7i20koGBKtaFdw7jOaTinujSnVnSfNCTT8tD6+1v4GfD3UkxDptxpsmc+ZaXDA/k+5f0rj9W/ZtsGJbSvElxGOy3EIb9Vx/Ksz9oH9oa/8F/DHwhrOg6fD/a3ie2+1RrcDK28YVC2R3OXAH0NeBSftdfF6Nd0kOlIPVrMj+tc08FQnvFHuYbinN8N8FeXz9787nsmr/s8eLrZj9gvtOvUA4+cxk/gRXHat8LPH+mBmuPDN7Ii9WgAlH/jua9E1X9pC80z9mfSviDPpkJ8QalO1jbwYPlGVc7pP93Azj14rwkftcfGBhuW30sg9MWR/xrlnlNF/C2j3cN4iZpT/AIkYz+Vn+D/QkubW6tXKXNtNAy8ESIVx+dQgj1r7H+B2oat46+D2ia5470+wuL/UY2uGjNuDH5bOTH8rZ/g21yH7Rmi+A/Dfg554PDthFq96/k2hiXyyh6s+BxwPbqRXFXyt0oufNoj6vKePoY/EQw8sO1KTto0/nrbTufM9FFFeUfoYUVJbQT3VwlvbQyTTSHakcalmY+gAr6K+EPwLhhjg1nxpH5kxw8en5+VPTzPU+1b4fDTrytBHkZxnmEyij7TES1eyW79P89jz34T/AAi1nxm0eoXvmabo2f8AXsvzzDuEB/n0r6p8JeGtG8K6RHpei2SW0CdSOWkbuzHqTWtDHHDEkUUaxxoAqqowFA6ACnV9JhcHTw6037n4bn3EuLzmf7x8sFtFbfPu/wCkFFFFdZ86FFFFABRRRQAUUUUAFFFFABRRRQAUUUUAFRXdtb3ULQ3MKSxt1VhmpaKUoqStJXQ02ndHE614HQ7pdLlKnr5Uh4/A1xt9ZXVjOYbqF4nHZh1r2iq2oWFpqEPlXcCSr2yOR9DXy+Y8L0K95Yf3Zdun/A/rQ9nCZzVp+7V95fieMUo4Ndfr/gyaANPprGaMcmM/eH09a5GRHjcpIpVh1BGDXw+MwFfBz5K0bfkz6PD4mliI81N3NuJt0at6gU5QWYKoyScAVX09t1qvtxVXxh408PfDvwzN4o8RTp8gIs7bPz3EnYAenvXi4DLauOxaw1Pq/uXc5sTWjQg5S6HTeNfGPh74V+BZNa165RDjckQPzzSY4VRX55fHj4y+JvitrIk1KY2+lW7k2ljHwqA9z/eP1rI+MPxM8R/E3xPJq+uXTGIMRbWyn93CnYAevvXFwRSzzJDDG0kjkKqKMkk9hX7phcPDDUY0aasoqx8dUm6knKW7GV9Y/sqfszv4gjtPGnjqF4tNJElpYHhpx2Z/RfbvW7+y3+zDHttfF3xCtNx4ktdNkHHqC4/pX2RFGkUaxxIqIoCqqjAAHQAVuQR2NrbWNpFaWcEcEEShY40XCqB2AqaiigAooooAKKKKACiis/Vtc0fSbWS61LUrW1hiG52kkA2igDQrz/8AaA8Uaj4V+GWp3mjWVzeapPGYLSOCMu29hjdgA9Otcj8Sv2iPDfhzTkuNDgbWi8gTfGwEa5/iyeorzbVP2ubdvDl5bW1vFHrqqwiaJTJFnsaAPki58DePLi4kuJvCutPJIxZ2+xvyT17VhanpWp6XctbajYXNpMv3kljKkfnX0dpn7X3jqzv71r1bW/hKYtl8rZhvU+1dZo/7TPgnxLDcx+PvBunSxyosbTfZ1Z5CR8wzjP60AfHFFfYi+Af2dfisz2/hDVR4b1mRMxQGTCE44GG96+a/ij8OfFHw712XTdf0+aKPzGWC5C/up1HdWoA4+vqD/gnVZzP8T9Y1D7PutoNNKvKRwjFhj8eDXy/X2B8NI3+Cv7KWreLLxvs+ueJjts0PyuqkYXj1xlvxoA7P45/tUeH9GuL3w/4aWW+uomMUk0fChhwRmq3wk17wZ48lsBq2sWlsSwMlmJcNJJ1wT3FfDE0kk0zzSsXkdizsepJ5Jp1pJNHcxvbzNDKD8rqxUqfqOlAH6a/FS18J6rZQ2GpeLrDT/DGnATX+n2zhZLjH3VZgeE9h1r5/8Vftb2mgmfRfhz4O061sbdjHbzuuFYf3gq4r5avH1NL+W1kvXvJZ1CuVnLh/TJzzVe4sJbUQm6V4zI33Sv8AD6g0AfWv7Hvg/UPG3i/VfjB4qZLifzX+x+acI0p7+wHSvPvjb8F/jNrXjjXfE194dkv4pJWl8+2kV12dgo4JwPauA1Pxx4r8M6EvgjR/ETppMbi4H2ZtrFmGSCw9Ku+F/j18UvD9wklr4pu50UYEdwd64oA9B/YS8NasvxvuL+4tzbJpNlKLtZgUZN/yjg/Sk/aH07SfC/ijVfEHhX4sXMuo3M7TPYpM+7du+6Cpxgehrd0X9rOFNHvk1LwlbJqt3bGKS8tEVGdiOrHqea+YdPsdQ1rVFt7SGW5uZ5OwLEknqTQB9w/szfEbx8/wz1bxL44L6hZwpt00yRgSTt02jHUe9eU6D4O0jTNU1Pxr4sWCG+uZnulhc5jtAxJx7tXoXw/g1DSPA+l+HNW1FCbdQEEjhVUnsM10fxW+EVl4p+EN8tjqUD6rEv2iJY5wwYjnBweaAPj74mePJdcvZrPSXlg03cdx3fNOfU+3oK4WJGllWNQSzEAAUtzDJb3ElvKu2SNirD0IPNb3gKyEuqvqUyr9k06M3ErN0yPuj6k/yoA0fGuqR2Z0nQ7PHl6YivLtJAeU4JJHqOle8/to3z6j8JvhjfOMNPZlyPfYK+Wb24e6u5rmQ5eVy5+pNfWHx+8LeJ/GfwL+GcnhzRLzU/stmRMLePcUG0YzQB8k10XwzmjtviH4euJpFijj1GBndjgKA4yTVbU/CviXTJ/IvtB1KCT+61u3+FUJtO1CHmawuo/96Fh/SgD6/wD+CgVhrlveaJ4q0qR30q6tTbzyRjKqeq5PuCa+Nq+1v2bdc1L4q/s7eLvA2tbbm50m32Wk843EKykqOf7u0/nXxdeQPa3c1tJ9+J2RvqDigD7A/Y0+NWjeHfhzq/h7xFfJbvpqPc2plkP7xcZ2jPv2FedeAfAOrftBePPEnijWb6ezs/nkScKMZ/hX6AYrxfwhosuva5DYpxF9+d84CRjknP0r9Kv2dfBuh6H8LLaDTZI54r6Hc8iMDkEeooA+CnB+EvihL7QvFYutWt3KmO2X5evRieMV2dx+078UbPTtS0m9vIbqO/hIikeNQ9uGH8LL1/GuV/al8AL8Pvire6db+Y1ndD7TCzD+8TkZ9q84v4400+zdbnzGZTlMfc5oApzzSTzPNNI0kjsWZmOSSe9MoooAKKKKACiiigAqW2uLi2ctbzSRMVKkoxBIPaoqKACiiigAooooAKKKKAFVSzBV5JOBXrv7PPiq1+G/xc0u/wDE7S28NqzRkFfljR/vMe5rznwhaxXOtxvchvs1uDNMR2VRn+eBVfxDqUuq6tNeSyyS7jhC/UKOgoA/SW7/AGjfhjN4dv8AUNK8S2ss1soxHIpGSenHUj6V6B4K8Y6B4psIZdL1ixvZjErSpBIDtJHp1r8iq2fCfifxB4T1NdS8P6pdaddAffiYjI9x0NAH6/18bfHRovCf7Z/hbX7iRFtrtYQxbgL2Jq3+yF8ePG/jfx2PC3ia4t7qD7M0gmK7XyMfnWd/wUFsTaeNvCOvugNuF8tyR0IcHP5UAfZ4OQCOlFZ3hnUrbWfDun6tZyCS3u7ZJo2HdWUEVo0AFFFFABRRRQAUUUUAFFFFABRRRQAUUUUAFFFFABRRRQAUUUUAFFFFABRRRQB5z+01/wAkC8Z/9gyT+Yqf4Ezpa/AXwlcy/wCrh0OCRvoIwTUH7TX/ACQLxn/2DJP5iuRGuL4c/Ymh1dnKGPwokcbA9HkjEaf+POKAPAv2O7O08X/tE+LPGeuLHPZWcFxdGa52mMSTShV37uPueYf+A19nWLeBrq6SGxbw5PcE/IkJhZyR6Ac18gfsw/DzXfEH7L/jv+wlhj1TxJeJaRyTuUXyYcEnIHq8g/CuE/Y/tP7P+K+seIb25Y2/hfSry6eUMSm4KUB57ckigDu/Cdtb/Eb9vbUrub/StP0u5lkG5AyYgTYFIPbfml/b1ay1L4m+D/A2k21pA2wNKLeEKyyTSBRnA5+UA1rf8E7dPm1PxJ408aXmWnmKxFiOrSOZGIrndYlbx3+37bRhw8FhqCruC8KlvGW5/EY/GgCH4/x2fiL9q7wb4Hne2j03RINPsZ/NcLEUH76XOeB8rbfwFdn+37rnhWL4eaJomg/2RJcXeoea72XlkqkaHgleRksPyrxF/D958Yfi38StXtllMlrbXupwgE5BRxsXjrxkAfSqv7Nnwbvfi94hmRtYhs7DTJI2vg2WlKE9EHTnBHNAG78eozY+BfhF4AGIWXTFvrmPd8u+4cbWJ/3c/nX3H4Wh+H2n6BpmlpP4Zd4LaKEAyQMzMFA/E5r4i+Pmhal8Sv2prjwT4XjQPaJFp1qj5VIY4oxnJ7KK6/4bfsofETSfH2h6prt3pj6baXsc9wsdyxYqpzwMeoFAH3FDHDbwJFDGkUSAKiIoCqPQAdBXxv8AH3xcPFfj+5a2m8zT7D/RrYg8Nj7zD6nP4AV9BftD+L/+EW8BzW1rJs1DUgbaAg8qpHzt+XH1NfHleHm2I2pL1Z+r+HWTfFmFRf3Y/q/0+8K1vD3h3WNf+1NpVk88dpC888nRI1VSxy3rgdK7r4T/AAe1nxe0Oo6lv03RiQfMYYkmH+wPT3NfSGqeH9I8NfDPWdM0ayjtbePTLjhRyx8puWPUn3rnwmXSre9PSP5ntcSca0MtvQwtp1fwj6935feebfsdaVouo/C+x8af2bGup3s1whlf5iipKyAL6cKM4r3avEv2H/8Ak3DQf+vi7/8ASiSvba+hp04048sVZH4xjMbXxtZ1q8nKT6sKKKKs5QooooAKKKKACiiigAooooAKKKKACiiuT+IvxF8IeALAXfifWILPd9yPOZH+i9aAOsorxjTP2nPhDfEY8QmD/rtEVrfh+O3wllVSvjjSgW7GTBoA9IorntH8ceENYTfp3iPTJ1xnIuFHH4mtWHVdLnbbDqVnKfRJ1P8AI0AXKKAQRkciigArK1zQbDVoj5sYjl7SqOR/jWrXlf7Q/wAZdD+FPhtpJmS51q4Qiysw3JP95vRRWVahTrwcKkbpl06s6UuaDsziPjb45074Q6XJ/aUkV3qE4zZW0bfNJ7kfwiviD4pfELxB8RPEDatrk/CjbBbx8Rwr6KKzvHfizXPG3ia68QeILx7q9uGySx4QdlUdgKz9D0vUNa1a20vS7WS6vLmQRxRRrksTXn5dk+Fy5zlRWsur/L0N8TjKuJa5yGws7rULyKzsbeW4uJW2xxxqWZj6AV90fskfs5L4Zih8ZeOLWOXVpFDWlk4yLYf3m/2v5V037Lv7PWm/Duxh8QeIIorzxLKmckZW2B/hX39TX0E7KiFnYKoGSScAV6pyigYGBwKRmCgsxAA6k15B8V/2ifh54AeS0nvv7U1FB/x62ZDEH3boK+PfjD+05498cNPY6dcHQtIfKiC2Yh3X/abvn0oA+y/it8fvh38P7SZbrV4tR1JQQllZkO5bnqegGeteWfCrx78Sfj74w86OGXw54Hsn3TmEkPcHtHv7n1x0Br5w/Zz+DOs/FnxOJrnzodDgcNe3bZy/+ypPUmv0j8I+HdI8KeH7TQtDs47SxtUCRxoMfifU0AakSLFEka52qoUZ9BTqKKACsvxR4h0bwxo82ra9qENjZQjLyynA/D1NXr27tbG2e5vLiKCFBlnkYKB+Jr4p/an+NXhvxV4w0rw1o92Daadd/wCk3jrvgOeD8vfFAHo+p/tT+E/EF8/hvwzDfwXdyDHHd3KCNF9xz+VeH/GKw15GXX3uri4a2z9pt3ueJ4x/Fjoa8t07xL4a0/xzLqF/pw1mIXBZLkkp8vYiPpxXoPiX4heBfEN3LLPbaq0bwGIzKp2xAj0oA8h8W6/HrEVp9na7jdVIkiZ/kXngKB7Vnx6TrtvGJo7C8VJBgOsZwwPvXdv4F8F20MWpXfjNFspgHjiWPMpXPQjtVvxB8TH0E2+l+C7pG022TaFmiDbj/ezQB5lZaVqd7K0VpYXM7oMsqRkkfWi+sdSsokS8tbiCPJ2iRCBnvXp3h/46a9p7S/bNK026EvBKxCMgd+nWp5fil4XuohZ3vhgyWLsWkiLA4J5JWgDyO1mns7mK5hZ45EYMrAkcg5r6s/Z5+MVv8QL2L4Y/Eywt9Vs71WjsbqZQXhbaeMn2zg1lT2Pwx8beCkhsrqx0+dU2xM+BLCfSvJvE3w28WeDY18Q2jeba27h47q3b5k54bigDuPEH7Pmu6T8fLDwi1jONDv73da3gUuhgByQSOhA4NbH7dXiy1uPFGk+ANHkH9n+HrVY3RTwJMYx+C4/OvRfgB+0xDd+Cb+x8aSRtq2lWjyW13JgGbjAH16V8d+LtauvEXibUNbvXLz3k7SsSc9TwPyoAyqktjGJlMv3Rz0zn2qOnOqgLtbdkc8dKAHbTsMysB82MA81al1O4uLCOzuWMsUIPkg/wEnmqNFACkknJ5NJRRQBo6HpNxq1wY4WiijQjzZZGCrGD3Ne5+GNV8M+BtCjudM8i7tlhZ5r04ElzJ/dQHnrXkfw50+3u9XmutQmmi02yhae6MRwzKOij3NZGrT6fNe3H2FLiG03H7PE77to96ANHxj4w1rxNq0t9eXkqqWzHErkLGOwFUtP8SeINPjeOy1m/gR/vBJ2AP61mYGzdu5z0xTaAHSO0kjSSMWZjkk9Sa6i7uf7I8EQ6bEyefqbefccfMqDhQf1Nc/p1uZrhdySGIHcxVC3A+lWvFGoQ6lrMtzaxtFBgLEh/hUDAFAGXXtHw+/aV+JHgzQbfRbG5tbmztl2xJPHnavpXi9FAH0f/AMNgeP3YNPoXh2b1LWvJroz+13pV5Aqav8MNNu324Yh1AP8A47XybRQB9j+EP2tvA+kR3vkfDdNJaZRkWbLiY88NwK+UfG2sQ+IPF2qa3b2gs4r25eZIAc+WGOcVjVueCdHXWNbjinO20iHm3D9gg5NAGxIw8L+CVjiJXVNZXMrY5jgB4HsTXVfAv4+eLfha5tLdhqWkuctZzscL/untXm/izUzquuXFyvEQOyFc5CoOABWTQB6F8dPiprHxW8UrrGpwx20MKbLe3Toi+57muEtJYY3/ANIh82M8EZwR9KgooAkuGhaZjAjJHn5VY5IqOipbTyDcILoyCHPzlB82PagCKip72KGKci3m82I8q2MHHv71BQAUUUUAFSW0E1zcJbwRmSVzhVHUmtLRrrR4dOv4dQsXnuZUAt5Q+BEfXFZaMyMGRirDoQcGgBZo3hmeGRdroxVh6EUylJLEkkknqTSUAFFFFABRRT4Y2llSNeWdgo+poA6DSo1t/CV/OsgS4uMIOesYI3D8Tj8q5yvRPHdvZrDofhmx3C4RAsy4HLnpk/U1T8cfDXWvCnh6x1a+KOs5IlVDnyj2oA4evT/ht4W1afTJtdm0mO+ihRRBFIBllJ5K+pxXm9hFHPewQyyLGjyKrOeignrX0bLqbeE/Ad5by6hab7RUm04wPjcOgB9aAOd8GfD/AMaeN/H+saz8NJoNMWwZcO03k4IAyowPUc1yvxp8XfELUL1fCvjnVhezaVIwBVwwJPuOtanwd8TfEzVZ7/wn4HDLd6vOZrieJcMgPXnsK9S+Iv7MK+Ffg5q3i7WtamvPEMKi4kx9xR/EPf60AZ/7MX7SWpeFZ9L8G6/by3+jySpbxS7syW4OFAA7jPavvlGDIGXkEZFfkZ4Xmk8J+LdF1jUdNju4UkjuUikPySrnI5r9YPCerQ674Z07WLfb5V3bpKoU5AyOlAGpRRRQAUUUUAFFFFABRRRQAUUUUAFFFFABRRRQAUUUUAFFFFABRRRQAUUUUAec/tNf8kC8Z/8AYMk/mK8K+Pd1f2/7CHhGKyDmO5i0+K62rnEXls3PoN6p+le6/tNf8kC8Z/8AYMk/mKk+B9jZ6l8AvCNjqFpBd2s2i26yQzRh0cbBwQeDQB8P/DX9pbxR4D+GUPgbR9B0xoIY5lS6dn8wNIzMWwOMgt+lX/g5o2tab+zJ8U/GNvZz7tQii06N/LJDxFwZ2HsAw5r7n/4Vp8Pf+hJ8P/8Agvj/AMK6G30zTbfSxpcGn2sVgEMYtUhURbT1XZjGOTxQB+bfwM/aE8QfCbwxc6FpGgabfJcXBnaW4Zw2cYxx2rrP2YzqV3qfxL+MepW7hbLSLra4BCNcTckKT3UAf99Cvtc/DT4e5/5Enw//AOC+P/CtiLw5oEOhvoUOi6fFpbgh7NLdVhYE5OVAwaAPk/8A4JwaC8tv4x8XXEIbz5orGGUnnIBklH/j8Vc18GgPg5+2lqngwlo9K1Sd7O3Uk42SgS249yCVTP1r7Y0DQ9G0C0az0PS7PTbd3MjRWsKxqWIA3EDvgD8qrah4T8M6hrEesX2gabc6lHt8u6ltlaVdpyuGIyMdqAPzgsviZrXw7/aI8S+MxpkN/qYv72Hy7tmUKGdl/h9FAFfTf7NH7Rfir4rfEN/D2o6BpdhZQ2Ul1LPCzlhtIAHPAzn9K971TwJ4L1S+lv8AUvCmi3d1KcyTTWUbO59SSMmuf8X+ELLStBudP8BeHNM03VdVAtWuLe2WIRxH77MwHQDt6mpnLli2bYej7arGm3a73ey8/kfPXxs8VXXjz4hvDpsctxa2zG0sIolLGTnlgOuWP6YFenfCT4FW9msGseNI1nugQ8en5zHGe2/H3j7dPrXf/C/4Y6D4HtVkgQXmqMuJr2VfmJ7hR/CK7uvOoYC8nVrat9D7bNuLuTDxy/K7wpRVubq/8r7935DY0WNAiKFVRgADAArI8d/8iRr3/YNuP/RTVs1jeO/+RI17/sG3H/opq9M+DPK/2H/+TcNB/wCvi7/9KJK9trxL9h//AJNw0H/r4u//AEokr22gAooooAKKKKACiiigAooooAKKKKACiivFP2mvjlpfwx0CSz0+aG68RXCkQW4OfL/2moAuftG/HDRfhRogjUJfa7cqfs1oG+7/ALb+gr86PiB4z8QeOfEM+ueIb6S6uZWJAJ+WMf3VHYVT8W+ItY8Va9c63rl7Ld3tw253ds49h6CsmgAooooAlS5uI/uXEq/RyKuafrutafJ5llqt7bv6pMwNZ1FAHXx/E74hxhVTxnrYC9B9rfA/Wuk0T9oL4uaPGUtPGF2wIx++VZP/AEIGvLKKAPZf+GnfjT/0Np/8BYv/AImvNPGXinXvGGuTa14i1Ga/vpfvSSHoPQDoB9Kxa6HwJ4P1rxnrUel6NbhmJ/eSudscS/3mPYUAQ+CfC+teMfEVtoOg2Ul3eXDBVVRwo7sT2Ar9D/2ePgJ4d+FmnJquoCG919o8zXcn3YfULnp9a8g8L+NvhH+zn4Zex0WaPxT4wmTF3cW+Cqv/AHQ3ZQfTmvDfit+0D8RPiA8kN1qsmmacx4s7Nyi492HJoA+zPjH+014C8B+ZY2FwNf1ZcjyLRspGePvP079s9K+Qvir+0j8RfHXmWq3/APY+nNkfZ7Mlcj3bqa8YJJJJOSeppKAHyySSyGSR2dyclmOSa9E+Anwo1r4qeLU0yxVobCEhry7I+WNfT6n0rzivVfhx8evHnw/8PLofhltLtbUMWYm0Bdz6s3U0AfpH8P8Awjo/gnwvaaBotskNvboFJA5du7H3NdBX54+Efjt8bPiN4t03wpZ6+LWS/nWNpLSBVZEz8zD6Cv0F0u3ltdNt7ae4e4ljjVXlf7zkDkn60AWaKK8w/aF+L2i/Cnwubm7bztUulK2Vqp+Zj/ePsKAPl39uz4qa5feNpfANnI9pplgFaXY2DOzDPPsK+W4tjTL5zMELDcwGSBWn4w8Qal4p8R3uu6tO093dyF3Y/oPoKyaAOtex0Pwx4wgj1VP7Z0sxrIfLcAsGHseo9K67xb8UPD83hWbw/wCGfDMVjFMu1pWUbsf1rySigBSzEAEk46UlFKAaAEoqe8s7izdVuIyhYbl9xUFADlZl+6xH0Nev+APi59n8NReDfEVr9o0+YGB7ndlo0PH44rx6nIrMwCqWOeg70Adh8UPCEfhHUbZbTUEvLW+jM0Lof4M8Zrja3/F2uXerxabBcWItEsbcQxLz8w9eawKACiiigAooooAKKKv+HtPfVNatLBAT50gU4GcDufyoA3LpG0bwBbxPEyXGsSecWI/5YocLj6nms608N31x4XufEStEtpbyCNtzYZm9B61tfEnV7PVddTT4AsNjpcJtrYoSwYL0OO1UdscltLo1nrRGm7RMzzIQjzAchaAOZooooA1tO1rUtHMZsL0DMZBCrkYbqpzWXI2+RmwBk5wK2NX0u10+y0y4t7oXM11CJHh2/wCrPofWsU9aACiiigBxUBQ24Ent6U2iigByKzuEUZYnAHvXVXkh8P8Ahc6WrBdQvWzcgEEog6KcetcojMjhlOGByDUzXDTXhuboGdmOXycbvxoAgq9pGk6hqlwsNlaSzknHyjgfj0FV4jA1wTKHSI54Tkj061Zh1C8MQgW/lgiRTtCkrn246/jQBa8XaBd+HdVNncowBUMjnGGBHtxWNWkupXFxp0tjcBbg/eSWZyWjx1C59aoJG7qzKpIUZJ9KAGUUuDjdg49aSgAooooAKKKVQWYKOSTgUAJRSsrKxVhgg4IpKACiiigAooooAK6X4bafFfeKYGuSgt7YGeUv93C9ie1c1XVWpt9N+H9zIxK3uozBY8N1iXrx9c0AZvirU/t/ie61C3bYDLmNlJ4x0IrvfE/h4w/CWz8Ra34+S8vrxlNrpSTeawUjPzD+EivMdPgW6voLd5UhWRwpkY4Cgnqa9g8Rt8PNJ0iHwp4D0L/hKtfuhtuL+ZGby2xjESjrzQB4xV+ddVNvbw3CXZgbmFXDYbP93NdpbfDvXvDHjnw5Y+MtGltItQmikWOTo0ZYZB9OK/Tay8KeFW0u0gTQNLe3iiUQhrVG2rjjBIoA439nP4e+HfBvgDS7rTtJjt7+8tI5LmVhmQkjOCfxrqfixpNvrnw417S7qPzIp7KQMuevGa6eNFjRURQqqMAAYAFR3kS3FpNA6hlkQqQe4IoA/JrxVEsngrw9eCUuyma3IJ+7tbI/nX6Nfsr6rbar8C/Db20gk8i2ED47MvUV+f3xOtorN/EeixWphTSdemCeiq7EAD/vmvsX/gn9qUNz8F3sEOZLW9k3j03cigD6MooooAKKKKACiiigAooooAKKKKACiiigAooooAKKKKACiiigAooooAKKKKAPOv2mf+SB+M/+wY/8xXlfwh/aQ+E/h/4XeGtE1TXJ4r2x02GCdBasQrqoBGe9fR+rafY6tps+m6naQ3dncJsmglXcjr6EHqK5D/hT/wALf+hA8Pf+AKf4UAcV/wANUfBn/oYLn/wEej/hqj4M/wDQwXP/AICPXa/8Kf8Ahb/0IPh7/wAAU/wo/wCFP/C3/oQfD3/gCn+FAHFf8NUfBn/oYLn/AMBHo/4ao+DP/QwXP/gI9dr/AMKf+Fv/AEIPh7/wBT/Cj/hT/wALf+hB8Pf+AKf4UAcV/wANUfBn/oYLn/wEej/hqj4M/wDQwXP/AICPXa/8Kf8Ahb/0IPh7/wAAU/wo/wCFP/C3/oQfD3/gCn+FAHFf8NUfBn/oYLn/AMBHo/4ao+DP/QwXP/gI9WfiZ4f+BPw80eLU/Efgvw7DFNMsUarYoWdiewxXSad8KvhLqFhBfWvgXw5JBPGJI2FkmCCMjtQByX/DVHwZ/wChguf/AAEej/hqj4M/9DBc/wDgI9dr/wAKf+Fv/Qg+Hv8AwBT/AAo/4U/8Lf8AoQfD3/gCn+FAHFf8NUfBn/oYLn/wEes3xV+078H7/wAL6tY2+v3DTXFlNFGDaOMsyEAfma9H/wCFP/C3/oQfD3/gCn+FYN/8HPDba8v2HwT4Ei0nbyJdKLz7vqGAx+FAGT+w8c/s36CR08+7/wDSiSvba+X/AI6/H7Q/gulv4H+HeiaRLfW5LXEKxlba23HJG1CPmJJPXvXk3/DavxG/6F3wz/36m/8AjlAH3zRXzT+zp+1FY+PNSTw/4wtrTStZmci3eDKwSDsvzEkN+Ne9Y8Ur4mQ+bpcuhsh3ARutwrdud20j8KANyiiigAooooAKKKKACiivDP2nfj3pvwx0x9K0sx3fiOdD5cWcrAD/ABN/hQA/9pr48aP8NNGm0vTpku/EdxGVhiQ5EGf4m/wr86PEmt6p4i1i41bWLuW6u52LPI7ZNJ4i1nUvEGs3Or6tdSXN5cyGSSRzkkms+gAruPBvws8ZeK/CuqeJtJ0x303Toy8krDG/HUL6muw/Zo+BWq/FbV/tl20lj4ctXAuLkD5pT/cT39+1fov4c8L6H4f8Lw+GtKsIoNNih8kRBeGXGDn1J70AfkCQQSCMEdRSV7D+1V8K7n4a/EKfyYidH1F2ms5AuFGTyn4V49QAUUUUAFFFFABWjp+t6rp9hPY2N9NbwXBBlWNtu/2JHas6igBSSSSSST1JpKKKACiiigAoopVUswVRkk4AoA+wP+Cd/gMTahqnjq+twVhX7NZsw5DHlyP0r7XrzT9mTwxF4U+C+gaejMzS24uJCwwdz8kfrXpdABX5/wD/AAUKjI+LNlN/aYnDWSj7Ln/UYP8AWvvHxHqcWi6DfatMMx2kDzMM4ztGcV+VHxl8dXvxE8fX/ia9hWEzNtijX+BB0FAHG0UUUAFFFanhfRb3X9ag0ywRXmkOQGPGB60ATaFoq3UYvb+dbayDEbm4L46haf4i1O21CSKw0mxWCzhO2EYzI/ux7mpdSuY7ZL3RdUtS0lvIwt/JlwkT9xjoR1rnlJUhlJBHQigB0vmByku7cvGG7Uyncu/Lck9SadcRGGYxl0cj+JGyPzoAjqxBeTww+XEwUZznHIP1qvRQBPeXl1eMrXU7ylRgFjnAqCiigAooooAKKKKACuq8CXFvpqX+oT3C28zQmG1ZkJG89SD7CuVrRsL6BbOS0vonnhwWhVWxsc96AKxke3vjKkiyOrkhsZBPrUfnS+QYPMbyyd23tmrOm6dcai0kdoA8qKXMfcqOpFU++O9ACUo6jPSkrW8Mx6HLeOuvT3EMGw7WhXJ3UAanj7yIrzSjYzKyjT4sMnY4rlmDBiGyDnmrepRp5zS2qzfZNxELScnAqoeTk80APlMR2+WrD5fmyeppgBPTmkqaF7i3UTxlkBOAw9RzQBDRVme1vPso1CWF/IlcqJSOGbvVcAnoCaAEooooAKKKKAClBI6E0lFAFu8vEngihjtY4Ag+YoT859TUAmcW5h42Ftx45z9ajooAkeRWiRBGqlc5YdWpZTAfL8tXXj5yTnJ9qiooAkkWPzisblk7MRinQgtHIqqpIG7cTggD0qGigBwVm3MATjkmkwcZxxQCRnB608TSiAwBz5ZO4r70AR0U9n3Iq7VG3uByfrSMUJXC7RgZ5zmgBtFPVUZm+faMcZHWkC5UnIGPU0AOtoZLi4jgiUs8jBVA7k10Hj7S7/RtQt9NvVGyCBViYdGHc/nV34Y6PDc30+u6hcLBp+lL5sjZ5L/wgD616z8APguvxb1h/EnijXUt9Pa4LLbq482ZQemOwoA8w+E3wr8W/EjV4rPQ9Pk+zF8S3briOMdznvX378B/gL4V+GdhHOYU1HWiMyXkq5Kn0X0FekeEfDWieFdFg0nQrGG0tIVCqsagZ9ye9bFAHyb/AMFCdO8mz8LeJBI8f2W68tin3sHnj8q+jfhbq0eufD3Q9TiSREms4yBIMNwMc15d+214dXWfg1e3KW8tzdWjCWFV52kdWx9Ks/sYeIp9b+Ddlb3t9HdXVkfLbb1Vf4QffFAHttFFFAH5tftQWU1t8Y/HWnLAUhkeO+zjGcDr/wCPGvYv+CbupQf2b4l0oyDz/MSYJnnbjGa5T9t/StSi+NiNbIBDq+k+SWx125LfyFV/+CdV5Fb/ABO1i2kcB57ABBnqQ2aAPvaiiigAooooAKKKKACiiigAooooAKKKKACiiigAooooAKKKKACiiigAooooAKKKKACiiigAooooAKg1C8ttPsZr28mSC3hQvJI5wFUdTU9fGf7dXxpjdD8OPC9+xbOdWliPy+0Wf50AeG/tP/FK6+JfxCuZobhjo1k5hsUB+UqD9/8AGvpr9g34pt4h8NzeB9Xut+oaaoa1LtzJD6D1xXwXXW/CHxldeAviHpPia2ZgtrMPOVf44icMPfigD9a6KzvDOs2PiHQLLWtNmWW0vIVljYHPBFaNABXzv+1z8dYPAOit4d8O3SP4gu1ILI2TbL6n0NbP7UHx00r4Y+H5dN02eO68T3SFYIFOfIB/5aP6ewr85Nd1bUNc1a41XVLqS6vLlzJLI5ySTQBBqF5c397NeXkzz3Ezl5JHOSxPUmoKKKAJLaaa3nSeCRo5Y2DI6nBUjuK+7/2Ovj83iq3j8F+LrxP7XhUC0uJGwbhR/Cf9qvgyp9PvLrT72K9sp5Le4hYPHIjYZSO4NAH7I0V89/sj/HS2+IGgReHvEF2ieJLRAvzcfaUHRh7+tfQlABRRRQAUUV4R+1F8etL+G+hzaPo1zFdeJrhSqRKci3B/jb39BQA79qX47WPwz0Y6VpMsVz4iukPloGz5A/vN/hX53eJdc1TxHrVzrGsXkl3e3Dl5JJDkk1Hr2rajrmq3Gqardy3V3cOXkkkbJJNUaACvcP2ZfgPq3xN12O/1W3ns/DUDBppyNvnf7Cf41s/stfs86p481K38SeJbd7Pw3CwdQ4w12R2Uf3fev0D0bS7DRtNh07TLWK1tYVCxxxrgACgCv4W0DSfDGhW2iaHZRWdjbJtjijXAHv8AWtSiigDzD9pX4b2vxJ+Gt7p3kq2pWyGexkx8wcD7o+tfl7qFpcWF9PZXcLwzwOY5EcYKsDgg1+yNfDf7e/wnOma1H8Q9DtALO9+TUEij4jl/56HH97+dAHyXRRRQAUUUUAFFFFABRRRQAUUUUAFXtAQya7p8aqWLXMYwBnPzCqNbngCeK28b6JcTHEaX0TMfbcKAP1u8PRrFoNhGq7QttGAPT5RV6oNOZZNPt3X7rRKR9MVPQBg/ELRbfxD4K1bR7uR44Lm2dXZGwQMetfkn4gtI7DXb6xhYvHBcPGrHuASK/Tr9qDxnceB/g/quqWtu008y/Zkx/CXGMmvy5ldpJGkcksxJJPc0ANooooAK7PwJcSaJpd34gguEhuY3EaI7Y8xP4gPfpXGVsXk0EnhaxhjkUzRzOZFzyAelAGdqF1JeX013L9+Vy7fjUJOce1JRQAoBJAAyTT5oZIgnmLjcMjmkhKrKjMWCgjJXr+FE7K07sjOyliQW6ke/vQAyiiigAooraPhfWmsBfW9qLu32hma2cSbPZgOQaAMWilYFSVYEEcEGrkOk6lNpsupRWU72cRxJMEOxT7mgCokbuGZUZgoyxA6Cm05XZQQrEAjBwetNoAKs2stqAFubcuBn5kbBqtRQBpLp07xG405zOhyCqffUehHWqdrJ9mvIpnj3eW4Yqe+D0os7q4s7hLi1laKVDlWU4Irs7G/8LeKIkg8Qs+laoF2pfQpmKQ9t6jp9aAMwWeia7dH7Fdf2bcyNny7lsoxJ7N2qFNJh01p11W3a4Icxp5EwxkDJOeQRim+KfCmr+Hpc3UQltW/1d1Cd0TjsQRWVaXk9urrFIw3jbjqMHrQAlxccyRWxkjtmbIjZs/nSQWlzPbyzwwu8UOPMZRkLnpmlls7iGR1kiYiPG8qMgfjXtHwe8LabqF3c3ml6hFPZC1QzW8rYYMfvbx06igDxmK12XkUN0yxoxG5s5AB78VFdpHHcyRxSiWNWIVx0Yetdl8UdBt/DWr/Z7C8hvbeVjMWTkKT/AAntXE9TQB0erX8cnhOxg+zwJlm2Kucpg8nr1Nc/DNJFv8tsb1Kt7iprqzu7e2gmmRhFKMoaZDb5uEiuX+zK3V3U4A9cDmgCCinMuGYKdwB6gdabQADk1YWaSO0ltTCmGYEsU+ZSPeq9aWkSW80v2XUrt4LNiXdlTc2QO1AFG3cRzpIUVwpB2t0P1pJ1CzOAysM9V6VcvreJYTdRyBo3k2x4wCQPUdRVa7+zeb/oplMeB/rAAc9+lAENFFFABRRRQAUUUUAFFFFABRRRQAUUUUAdZo1q8fw81a+jkjJkmSJk84Bgo5zt6muj+B2h/EHVrqQ+CbGVt0qwz3kZ+aBT1xzxx3rzHJxivef2IvHK+E/i1Hp91IqWeroLdyzHCvn5cD8aAPuX4X+DdX8K6fbwXvibUNUjEQ3JdNvYMfeu5oBDAEcg1V1O5a3gxCu+d+I19TQBwfx7t7/Vvh5run6XcpbSRWUkkkzrkBQOR+Ir4e/Zy8Q/FbwfbanrngzRptS0ZGze8fJheSR74r7O/aQ1eTwj8CfEF4rK93NAYyTxuL8GuY/Y+8KWsfwAW33uP7WDtNu5xngigDmvA/7XOmTeTH408P3mjiVjtuPLJjK+ucV7l4S+KXgPxRDFJpPiSwkaVdyxtMFfH0PNWdQ+Hvg7UvD8Gh6loFhdWkMYjVXhHAHpXhvxD/ZD8L38ct54I1S50HUclkDyM0RJ7ccqPpQBi/t6QXFtqXg/xPY+XNGkkluxByCXAA/rXh/7HMg0/wDaS02Ob91/ro8HjkjgVP8AG/wJ8VvhvY6bbeLNZTV9FW5ja2kE5ZQ6nhQG+YflWR8P1ksP2mPD9xMyxeffxTEKcABh0oA/TaigHIBooAKKKKACiiigAooooAKKKKACiiigAooooAKKKKACiiigAooooAKKKKACiiigAooooAKKKKAOZ+J0Piq68HXtp4Na2j1edDHFLO2FjB6t9a+JNS/ZD+KFxPcahf6tpDyOzSTSyTnknkkk197axqVjo+mT6lqd1Fa2luheWWRsKoFfC/7T/wC03d+KhP4W8DSy2ekZKXF2DiS49h6LQB82eJ9JOh69d6S15b3jWshjaaBsoxHXB712vwb+Dniv4pvc/wDCPNZpHbf61ppQMfh1rzkksSSSSepNdH8PPG3iLwH4hi1zw3qElpcpwwB+WRf7rDuKAP0d/Zg8FeL/AIf/AA9/4RnxXdW1z9nmY2jQuW2Rn+H8/wCdL+0X8Y9H+FXhhpJGW41m6QrZ2oPJOPvH0ArA/Z4/aG0P4mWQ0u/8rTPEiRnMDsAk5A6of6V574w/Zq8cfEz4gXfiPxx4ntre2eUiKCBSxSIHgL2HFAHx9qt74j8feMJ76ZbjU9W1CbcVRSxJJ4AHpVXxZ4d1XwtrUmj61bi3vYlDPHuDbcjIzjvX6S+Hfhv8Pvgj4Gv9b0/TYWuLG2eWS9nAaVyB0yenPavzc8a65ceJfFmp69dHMt7cvMfbJ4FAGPRRRQAV6R8BfhivxU8RXegw63Dpl7HbmaBZELCUjqPavN63/h/4q1PwV4tsPEmkOFurOQOoP3XHcH2oA7DxZ8PfiV8GfFNvqk1nc20tpKJLe+twWjODxyOx9DX3h+zb8YtM+KvhRHZkg1u0QLe2+ec/319jWn8IPHHh74x/DqHVJLK3l3r5d7aSqHEcmORz2rAtf2f/AA3oHjqDxj4IvLnw/epJmaCFswTJ3Qr6GgD2WikXO0buuOa8F/an+Pln8M9OOi6G0V14kuUOFzkWyn+Jvf0FADv2n/j9pfw202bRNIdLvxHPGQiqcrb5/ib39q/O7XdW1DXNWuNV1S5kubu4cvJI5ySTS6/q+o69q9xquq3Ul1eXDl5JHOSSaoUAFfSn7KX7O1146nt/FniqN7fw9G+6KEjDXRH/ALLT/wBkn9nmbxxcR+LfF1tLBoELg28Dgqbwjv8A7n86++tOs7XTrKGxsbeO3toUCRxRrhVUdABQAadZ2un2MNjZQJBbQIEjjQYCqOgFT0UUAFFFFABXg/7bHjvSvC3wkvNEuo1uL7W42t4IsjKDu/4V7dq1/a6XplzqN9MkNtbxtJI7nAVQM1+afxX8TeJ/j78ZWh0i1luE8w2+nW68iKIH7xI/MmgDx2ivua5/ZF0iP4OyWMUwbxaE88XR+6XA/wBX9O1fEeq2F1pepXOnXsTRXNtI0cqHqGBwaAKtFFFABRRRQAUUUUAFFFFABVjTphbahbXDDIilVz+BBqvRQB+vXw81SHWvA+i6pB9y4s43Ht8orer5q/YD8bHXvhrceG7qZXu9HkwgJJYxN0J/HivpWgDnPiV4V03xn4L1Hw/qqlra5hYEjqpxwRX5N+JrBNK8RajpsbF0tbmSFWPUhWIr9gNQjeawuIo2Ku8TKpHUEivyQ+JenX2lePdbsdQiljuEvZdwlXDH5jg/jQBztFFFABRRRQAUUVJbxGaURh0Qnu5wKAI6dEjSSLGuNzHAyaRhhiODj0pBQA6VGjkaNxhgcEU2lZmY5Ykn1NCqzMFVSzE4AHegDoPAfhxPFGrnSxfxWlw4HkB+kjZ6V71r37MvxI8H2cGv+C9W/tBjGHkjgba46ZGOjCvKvD/wa+KWo6MniDSPC+oPAPmjZBhz7qOtepeCL39qfw6fsNlpGuTRlAqi7h3ogA7E0AeZ3l/o0s8mm/EHwtcaZqO/DX1rH5b5zyWQ8Hn0rpNE8OeIbjwhqWkeAtd0/wARaTdKfMtGwk6cgkhT6V1vxC8G/tC+PtMFvr3hG0fcwbzEgVJRj3HNcRonwH+NumXgvtL0G9s7iJhteOXac/1oA8k1TTb/AEu6e11GzntZ0OGSVCpH51Ur6W8R/CT9oLxxpMFjrWhWUjW+MXEpVJn47tjJrP0P9kX4pXnm/wBoJYaeFXKZm37z6cdKAPnmit/x14P8QeCtdm0bxDp8tpcRMVBZflceqnuKwKACiiigDoPDPivUdGBtmIvdOk4ls5/mjYew7H3q54n03w9NpI13QLwwo0mySxmPzxsefl9RXJ0UAd94T8TaTofgqeKVBeX80+RbMnyYHdj3HtW1ofxOsYdIurWPwzbpeXh8pkswUDJ746nk1yngTwjD4msNTkGoRQXNrHuhhZgvmH6ntXffsz6h4fg1u70XV7KyN42Wgu5ADjHUZNAGnP4Yjv8Aw5bWmteGZdEtJpFKXKSDcM9Nw71HYfs8zzTvM+sqbXPyBV+YjtXrtn4u8Oah4pl8JXsTyXCKJE8yLKvjuDXVQavoqO0MF7AHjHMYYZ/KgD55m+Bviy41i3tJtSeTSYpAR5r5KqPQV3nj34Q+E9StLeW8v/sd0iCNZFYANgdxWF8XvjV/Z11c6Ro7+ZOoKl0PCH614Bq/izxFqzIdQ1i7n2ElA0h4oA92034P6TZwXNvYXVvfy3Mez984yvuuK8n8XfDDxN4du2F3bZtcn9+nzKo98VzWneINa0+9jvLXUrlJkOQfMJr03wr8ctUtWePxFYRapbuuCOhoA8iuY1hneNZFlCnAdehpI1Dbsuq4GRnv7V654U0HwF8QNdufswutJuW3SG23ZUj/AGT/AErgfiJoVv4b8V3Wk2szzQxYKOwwSCM0AYSx5haQuBjop710PhLwnP4ivktrW7h5jLsc8p7EVl2U032YPIDJDCwCxlMqxJ+6ajiunW68+3/0YqnIRyuaANPxt4Xu/C+oJa3DiVXQMsijg1z9dGbibUtHiW8v73YJNhZ08xAOvHeqr6XYRS2zPqiNBLv3kIQ8ZGcZU+vH50AY1FFFABRRRQAUUUUAFFFFABRU8dpcSWz3KQs0Mf3n7CnXZBhtykHlpsxu7ue5oArVb0meS11GG5guWtpomDxSjqrDpVStDQNOvdT1FYLCAXEyAyCMnG4LyRQB+o/wX13XtW+GWi3OrWwfUpLVDI44RuOD+VdzbQMpEszB5scnsPpXwv8ADP8Aan8UeG57TwzrWjWK2dufLO87GiUDgV6C37Zmhm6nih8N3EqRRNJ5glA3EdgKALX/AAUN1mGLwPonh83LQyXt6HPpsHXNer/s0eEbTwn8LNKgs9RlvUuYFmZi+UBI52+gr4n/AGkvjLY/FjxDodzHYPa2NpERJG/LBmPP1r7C/ZR8VDXPhxa2baa9hFaDybYN0lQD7woA9koooPAoA+Hf+CiviZZ/GGgeGo2f/QoTcygH5SXPH48V4trD3EPxF8K65C4RbprZoiDyMMAc16/rfhGD44/tXeJrG5mk/s2yzbmVDgoUGBj8Qa850rwhp+k/GLTfC+p3lzfR2Wsiz+ZiuwA5BFAH6WWLbrKBuuY1P6VNUdrGsVtFGv3VQAfTFSUAFFFFABRRRQAUUUUAFFFFABRRRQAUUUUAFFFFABRRRQAUUUUAFFFFABRRRQAUUUUAFcf8UviN4Y+HXh6bV/EF/HGUH7q3Vh5srdgorkv2gvjbpPwxsvsNvbvqfiC4Qm3s4hnb6M2O1fEN/wCFvjJ8ZPEj6zc6Nqd69zIdryoUhiB7DPQUAL8fPjv4p+KGpTW7TyafoIb9zYRuQCB0L/3jXkNfQHjH9mjVvA/wzv8Axd4x1+0sZ4Qogs4xvLuT90n/AAr5/oAKKKKAJrO5uLO6jurWaSGeNgySI2GUjuDX19+zV+1Q1sLbwv8AEi4Z4siODVDyVHYSev1r47ooA+5f28/ihYL4D0/wnoWoRXLaxied4XDDyR0B+p/lXw1Uk880+3zppJNi7V3MTgegqOgAooooAKKKKAPSPgH8Vta+Fvi+HUbOaR9NmcLfWmflkTuceo7Gv058HeItL8V+HLPXtHuUuLO7jEiMpzjPY+4r8fq9S+Dfxv8AFvwy0vVNM0mQT2t7CyxxysSIJCPvr70AfZX7VHx6sPhzosmi6DcxXHia5XCKpyLYf3m9/QV+eOuatqGuarcapqt3Ld3lw5eWWRsliabrOp3+sanPqWpXUlzdTuXkkkbJJNVFBYhVBJPAAoAFBZgqgkk4AHevqn9lb9mu68Q3Vr4u8c2rQ6QhElvZOMNcHsW9F9u9a/7Jf7Nsl21p438dWxSAYksrBxy/o7j09q+1IY44YlihRUjUYVVGABQA20t4LS1itbWFIYIkCRxoMKqgYAAqWiigAooooAKKKrao9zHp872cfmXAQ+UucZbtQB83ftheLNV8QzWfwf8ABKSXWr6m6tfGI5EUXox7V337OXwU0X4VeHkJRLvXbhAbu7K8g/3V9AK3fhd8ObPwtdX2v6gy3/iPU5DJd3jjJGeiL6AV39ABXyL+258C5dWif4heEbGP7TCpOqW0S4aVf+eg9SO9fXVMnijnheGZFeN1KspHBB7UAfjWQQSCMEdRSV9Pftffs/TeEb648aeFYTLolxIWuLdBk2rHv/u18w0AFFFFABRRRQAUUUUAFFFFAHtH7G/jP/hEPjTpyzztHZamDaTDfhct90kd+f51+mAORkdK/G2yuZ7O7hu7WVop4XEkbr1Vgcgiv1Y+AvjO28efCzRvEEEm6RoRFcKWyUlUAMD79D+NAHdV8yft5eAPDt58OZ/G32Dy9ZsnRPPiGN6E4w/rX03XA/HPV/BNl4Lk0nx1eJbadrDfY1JGTvbofbHrQB+UtFeoftBfCa6+F+v28cN0dQ0a+j82yvQOJB6cV5fQAUUUUAFFFFABRRRQAV7f+z98EPHniq/0vxTYWNtHpS3AJmujgFO7Ad8dvesD9n34Uar8SvGEdnFGY7K1dZLp5EIGzPIzXsf7Wnxb1Hwpq9h8O/h3qqaZp+l2ypcvYsAWfGCh9MUAan7Sn7QV54Ru7PwN8NtSe2n0olL68VVIdgMbACPXnNeM/wDDTHxm/wChwm/78p/hWh+zL8F7/wCL/iS41TWp549Ft33XU5J3zOedoPr719oP+zx8JW0QaX/witsB5fl+eCfN+u71oA+H/wDhpf4zf9DhN/35T/Cj/hpj4zf9DhN/35T/AAr3rx9+xbptzJJceDfET2eSNlveLvUDv8w5rze8/Y5+JENwY4L3S50B4cOQD+BoA43/AIaX+M3/AEOE3/flP8K5y8+MnxPutUXUpfGmricOHAW4ZUyD/dHFew6f+xh4+nBNxrek23s25v5V0F1+xLqY0tWtvGFsb/A3K8J8vP160AWfhl8RfB/x88JnwD8UhbweJgpFjqRUKZD2IPZvbvXg/wAavgn4u+Geov8AbLZ73SWP7i/hXKMPf0NN+KfwX+IHwwuzc6lYSvaRtmO/tSSg98jla9B+DP7SE1npg8H/ABMtBr3h2SMQrIyhpYh6kn7woA+cnRo2KupVh2IptfVfxU/Z303VtPbxr8PdVGoaLdR+YiR/OYeM445Ir5mvIY7VTaXVqyyoxHmrwcehHrmgDNooqe2a3WOYTRszFMRkHG1vU0ARB2AwrEfSuo+GOmafqfjG1s9SkJiYZUI2Nz8YWuVrQ8O3RsdXguw6I0RLKWzjOKAPor4yeMNL8I2FtDpUNu2utGIhIrAtCgFfOk2salJqMuoG8mW5kJLOrkHmoNQvLi/vJLq6laWWQ5LMcmq9ADnZncu7FmJySepNWrrTL620621CaBktrnPkv2bHWqiqWYKOpOBXq2j/AA5kuNI0xfFHiaPTYblttlbn5jk/p6UAeb6LpV9rFz9k061e4uOoVT2pmpaXqOmyFL6zmtyGK/OhAyPeus8XeH9Y+GPiqICeKdipaCYA7WH09RxWt4R1+013wnqXhrWme5vrp2mtpGXc0bgZ4+tAHnek6hd6XqEN/YzPDcQsGR1OK9K8VW//AAsDw1D4otJbePULVCl/CWwRjo3415bIjRyMjAhlJBB7Guz+Ed8qa9No0+fs+qQtbtjsx+6fzoA5nTdRksUby1y4dZIyeisD1x34qLVbz7ffSXf2eG3MhyUiGFz64rSlsP7B8XJa6nDuht7kCQOvDqD/AIVL44bTYdfvodHa3lsZXEkbov3Mj7o+lAGRHqF5Hbpbx3EiRoxZVU4wfWoJ5pZ5DJNI0jnqzHJplFABRRRQAUUUUAFFFFABWjoOnQalcyx3F9FZpHE0m+ToSO341nVsW6WieH57lokaV3VEBflSOSce9AGSSQSoYkZ/Okp88nmymTYqZ7KMCo6ACnRu8bhkYqw6EHBptOZHUKzIyhhlSR1FAF2xsrjUvtcqs8kkMRmbjcW5Gf51WZYRbKyysZixDJt4A9c1teGWa10jWL4SmP8AcCBSDglmI4/IGofCvh278Rzz29jLEJ403rG5wZDnoPegDLnd3jhVpFYKuFA/h5711Hhnxp408JXFnFpGsXdusMomigjmJQt7gHke1Q+IPAPijQ9OOoahpzR2y/ecMCB9a5hWZWDKxBHQigD658Dfti65YPb2Xizw+13tIE80TYcD1C4ruU/av8IXWn+ILiS4vbSXyCNPglhwWbHb3zXw/omuahpF99stZFaQ/eEqhw31zVvxX4pvvEnlG+t7KNoujQQhCR6HFAH1T/wT01C31DxJ4tv9QeM6jKUkMzthpCxbNYP7Rws9G/aBe+iCxzWt/a3LLjG5WOCc186+APEU3hjxVYasr3PkwTpJLHDKULqD0yK9s/aS+Ingfxnrtrq2mrJcte6cqShW2tDKDkbjQB+gek3Md5pltdRMGSSJWBB7EVlt4z8KLrD6O3iDTlv4zhoDOocH0xmvzW0L48fE3RrNbOw8RSJbxRiNEYZAUdK4jVte1LUtVudS1C6muNUnk3m6WUg5P0oA/ULxT8YPhv4Z1JNN1rxXYW105wI924j646VbtPil8Pbp1SHxdpJLDjNwoz+dfk9dy3Etwz3UskkufmZ2JP50PcXEojRpGYIMIPSgD9hrPVdMvEV7XULWZWGQUlBzVyvx+0zxB4itbiJrDWNQikjIZNk7DBHTjNfRvwQ/az8RaHe22keOl/tTTWcIbrpNCOmT/eoA+9KKoaBrGm69pUGqaTeRXVrOgdJI2yCDV+gAooooAKKKKACiiigAooooAKKKKACiiigAooooAKKKKACiiigDJu/DPh271cavdaJp8+oAAC5kgVpAB23EZq9eXFppthNd3DRwW8CF5G4AVQOTVivjH9t745MXn+HPhe7+XGNSuIm6/wDTMH+dAHlf7Wvxql+J3iVdK0xDDoOmSMsPzHM7d3I6fSvCaKKACiiigAooooAKKKKACiiigAooooAKKKdGjyOscalnY4CgZJNACAFiFUEk9AK+xv2Q/wBm9LhLXx349siUyJdP0+UdfSRx/IVN+yH+zl/x7+OPHlj6PY6fMv5O4/kK+ykVUUKqhVAwABwBQAIqogRFCqowABgAUtFFABRRRQAUUUUAFFFFABRRRQAUUUUAVtV0+z1TTp9P1C3S4tZ0KSRuMhga/Pb9rD4BXPw91OTxD4dhln8O3LliAMm2Y/wn29K/RKqmr6bY6vps+nalaxXVpOpSSKRcqwNAH45UV9GftT/s9ah4F1KfxF4XtZbrw9KxdkjBZrX2Pt71850AFFFFABRRRQAUUUUAFfZf/BOPxfdtJr3gmYs9sii+g9EJIV/z+X8q+NK+uP8Agm7pqv4o8S6rzuitY4R9GbP9KAPuCvkD9uPwh8QPHGtQTaFoE1zoeh2jSSTxvnex5YbfUCvr8nAJPAqJYYmgZGVWSQHcMcMDQB8F/CDxx4c+KngmL4Q/E6SK2ubYBND1Ija0TAYCMf09647xV+y/8VtJ1Sa30/RP7XtFOY7q2cFXXt+Ney/Hn9k26utYuPEXw4nSOSWTzWsHfbtYnJKN25rxPUPEX7QfgGJNIur3xNYwxErGCrOpAPUNg5FAHD6v8MfH+lTmG88J6srgkfLbMw/QVhapoOt6UgfUtJvrNScAzQMgz+Ir2TSv2qvi5p8MVvJqdtcrHwxmgBZvqa6pP2trrVYo7Lxb4F0bVbRiBNuX5sd8Z70AfL9FfUDfGL9nlyd3wdIyeSGWug0vxj+ybf26XN/4Zk0+YHJh8hm/UUAfJ1jour36JJZaZeXCO21WjhZgT6DAr6g+AXwTtPB+gah8Svi3paxWVlB5tlYTkZlOM5Kn9BTdZ/ap0rw/PPo/gHwNpMOkW/y2U0seHBA4fFeD/Ef4peNvH900viPW7ieInK26ttiX6KOKAPZvF/7V1yNFutK+H/hDT/DAudyy3CKC5B4BAAGDivnjSLHU/FHia3sIPNu9Q1G4CAn5md2PJNZdfX3/AAT++FyXl7cfEbV7bdHbkw6aHHBf+Jx9On40AfU3wU8C2fw8+Hem+G7VR5kUYa4fu8p+8fzrtKKKACiiigAooooAqazplhrGmXGmanaxXVpcIY5YpFyGU1+ev7Vf7P8AdfDe9fxF4fV7nw1cSdOrWrH+E+3oa/RWsjxl4fsPFPhm/wBB1OFZba7haNgR0JHBoA/Mz4F/GfxP8LdZSSzme90d+LnTpXPluCeSo/hb3r6A8bfDPwN8W/hrefFjwnHJot1PC815bNwhkUZbHbr3FfLXxV8H3/gXx3qnhvUImR7WZhGxGA6Z+Vh7EV734s1LVLD9hnwtFpslxDHcXki3DxZGU3twxHagD5ccbWK+hxSUUUAFFFODEKV7HrQBNYQefMRuUBFLnJxkCoWJkk6DLGrcMMq6TPdLs8suImBHOevFVnkLPuCqpxjgUAMIKkjuK9L8OeOtJu/Cmn+G/EsEu6xvI5ba8TBZFzyDntXmdFAHvXx5t9PvvA2n3cF+99cWrblncfeic8AfpXkHgnXm8NeIINWS3SdouiMBivUvEHmf8M82MlwR5rKqqGHOwOMH+deJUAanim+/tPX7vUfsYsxcuZPKA4XNO8HTSW/irTJo22stynP41Fr8GpQXUQ1PJlaFGQk/wEcVP4Ks5b7xXptrCDve4Tp9aAOj+NesTah4xuLN44hHZyFY2VcFgcHmuGdizFjjJ9Biuy+KdjnxHqmpC4jYC88kx5+fgdfpXM6xHZxzQCyfepgRn9nI+YUAUalt7ee4ZlgheUqpYhFzgDvUVdb8N/FVn4U1a61CbT/tRltWgRCeAW6k0AclRUt1L9oupZ9oTzHLbV6DJzgUlx5PmfuN+zA+91zQBHRRS4OM4OPWgBKKKttbtbsi3UckDt8w3rwVI4NAFSteLS5L7SVn060nnkgBN0U5CgnjiqMVtL9le88otAjbC3T5j0p9rfahYwSR21xPbx3AG/YSocD+dAFQ8HmgAnoCfpU0Fy0ZYmOOTchX5xnHv9a6XwB4mt9B+0wSaLY38l0NokuT9wUAcoo3MB6mug8b2t1p15a6XcX0V2ltbJ5bRgAIGGdv15rP8QXdrd6iZrOxjslHBSNiyk+oqeXUi2jG1dkeS5l8yV2QFlxwMHrQBkh3EZjDEITkrngmrFlfXFkySWrmGeOQSJKhwyke9VaKAPWfD/xUS90ifSPF0BvEmQp5wUH6HHr71yl74b0mFZ72bU2tLTANujJvkl/LiuYhtZJraW4Upsixuy2D+Faej+IbizsLjTrmFL2zmQr5UvOxuzKe1AGPKEEjCNiyZ+UkYJFS2VrNeTeTAFL4J+ZgOB9atXulywxRzxlGjljEigOCwHuKzqAJ7F4472JphmION/Gfl71s+KF8Lx6jDHobXctqozM8nBJ9BWDGFaRVZtqk8n0qS4SCObZHIZVB5YDGR7UAbstr4XvbeGPTbi/gvX+UxTKGVm7AEVn6VpU9290izQRSQIzFJDy2OoHvXRW9n4Tv/CUn9l/bV8QQfOEY8SKOSVx6D+VYPh4QS61ZwajIbaFpPnm6EA9zQBlLjd84NOt5XgmWWPAZTkZGat6+1rJrl4bDm2MzeVgdVzxU+i+HdY1eby7OzkIzgu42qv1JoAzGlczGbO1927K8YNNYlmLMck9TXSar4OvtNZY7jUNM80nDItyCV+tRSeF9RhTzoZrG8KYYxwzhzj6UAdV8HvjT40+Gd4n9kXxn0/d+8spjujYd8ehr9FPgn8StG+J/g2HXdLdUmHyXVvuy0L+h9q/Kk2syzmOZTA+CQHGK9Y/Zb+LrfCnxnJPeJJNpF+BHdop+7g8Pj2oA/Tiis7w1rWneItCtNa0m4S4s7uMSROpzkH+taNABRRRQAUUUUAFFFFABRRRQAUUUUAFFFFABRRRQAUUVzvxH8V2fgrwdqHiO+V5I7WMsEQZLt2A/GgDy39rT4z23w28JvpWmTK/iHUIysCg8wqeC5/pX5w3lzPeXct1cyvLPK5d3Y5LE9TXtzeA/ir8ffHl54jOlzwwXMp2z3QKRRR54UZ64FfSHwo/Zb8D+A7dfEHjK6XWL21XzmMvy28WOc4749aAPg290HW7HSrfVbzSb23sLk4guZIGWOT/dYjBrNr2z9rD4rxfELxcmmaLHHD4e0gtFZpGu0Oc8vj+VeJ0AFFFFABRRRQAUUUUAFFFFABRRUtnbXF5dR2trC808rBURBksT0AFACW0M1zcR29vG8ssjBURBksT0AFfb/wCyl+zTFo6W3jLx5arJqBxJaWDDKwjsz/7XtWl+yZ+znb+Fbe38YeMrZZtakUPbWzjK2wPcj+9X1GOlACKoVQqgAAYAHaloqC/vbSwtmub25htoVGWeRwoH4mgCeivnr4n/ALWHgHwrPLY6MJNfvEyP3BxED/vd/wAKv/stfHSf4uXGt2+oWUFhdWbLJDBES37o8ZJPvmgD3aiiigAooooAKKKKACiivCP2rfjpb/DDRv7H0fZP4jvYj5IPK26/329/QUAemal8RvAum69PoWo+KNLs9QgUNJDPcKhUHpyeK6SxvbO+tkubK6huIZBlJI3DKw9QRX49azqmoazqtxqmp3Ut1eXLmSWWQ5ZmNaGg+L/FGg3kN5pGv6jZzQ/6to52+X6A8UAfr5RX5qeEf2ovi54fXy5Nbi1aMuGb7dFvfHoCCMV6/wCGv22vnK+IPBwCBRh7S4ySfow4oA+xr21t7y1ktbqFJoJVKujjIYHqK+GP2o/2ZdQ0K8ufFfgO1e70p8y3Nkgy9uepKjuv8q9w8KftY/CzWntYLq6u9MuJyAy3ER2Rn3bpXqvh/wAfeCPEsUn9keJdKvlX5XCTqcZ7HNAH5IEFSVIII6g0lfdX7S/7MNj4iF34t8AJHb6kwMs1gmPLnPUlPQn0718Q6zpeoaNqMunapZzWd3CdskUqlWU/SgCnRRRQAUUUUAFfaH/BNVR9m8YP3D24/R6+L6+1P+Cag/4l3jI/9Nbb+T0AfYM20rtYkbjgYptzPBaWz3FxKkMMSlndzhVA7k09kBdW54r5P/bn+M/9j6bJ8OvD1w8eoXKg6hMo4WI/wA+p70AfQ4+JXw+/6HXQP/A+P/Gtay1Dw/4gtBPZ3mnanbtwHjdJFP4ivx9yfU1ctdX1W1jEdrqV5Ag6LHMyj9DQB+o3iv4KfDDxQE/tLwrYFkJKtCvlnJ/3eteReLf2MvBN/DO/h/WtQ0u5dsp5gEsaD028H9a+NvDnxL8feHVddG8WaraCQ5bbOTk/jmus0D9ov4waRe/ah4vur75ceXeASJ9ccUAej+Kv2MPHlndIvh7W9J1SDblnnLW7A+gXDZ/OvNde/Z3+L2jrO8/hG5nihzmS3ZZAwHcAHJ/Ku00n9sH4q292j3y6PeQD70YtShP45rr7H9trXVkX7X4NspEz82y4YHH5UAfKWp6ZqOl3TWupWNzZzr96OaMow/A1Tr6p8Z/tbWutWN7ZxfDnS2+1QNEZ53BdSwxn7tfK7Hcxbpk5oASvRfh78aviJ4E06LTPD+vSwWEcm8W7KGT3HPavOqKAPrDwn+2r4mtS48SeGLLUVwAn2aUwkfXIOa9m8I/tcfCvWBFFqU2oaNOYw0huIN0St3UMpJP5V+dNFAH6++D/ABb4b8XacuoeG9YtNStyOTC4JX6jqPxrbr83P2I9Y1ex+N+nWVhJK1vdKy3EQY7SuOpHtXuH7YX7Q1/4ZvX8EeCbpIr/AGj7bfI2Wi/2F9D70AfVGpapp2mwGfUL62tIh1eaQKPzNYTfETwEr7G8ZaCG9Dfx5/nX5Ral4g13UpZJL/WL65aRiz+ZOxyfXGazi7k5LMT65oA/YnS9X0vVYBcabqNreRH+OGUOPzFXa/Haz1rWLMKLTVL2AKcgRzsoB/A17t8Gf2pvG3hC6js/Esz+INJ4UrMf30Y/2W7/AEoA9h/4KDfDiXVNBsvH2mW2+bTx5N/tHJiP3WwBzj17Cue+EN5dv+xB4m/ti3861tnlWzEqgDacfdz7k19IeHPHvw7+KfgueOHVbG4sr2Dy7q1nkCsgYfdYGvFv2pPCsfg79l208OeCp7i50q2ugLh43Em5CSW3Eds0AfCh60lFFABSgEnA5NJWu+nWw8Kxaot0guTctE0OfmKgAggfiaAJEQr4NmYkDN4oxnn7p7ViVbhhWWwmkEsnmowPlhSQR6k1Lod9b6fdPNc6fDfKY2UJKeASOG/CgCkkjKjoMYcc8V1Xw50K31F9R1fUoDPpul25mmjDYLseFX6VS8GeGb3xVrUVlblbdJWI85x8in0r6S8BeDrrwXp8GkaXa2+s/bpR9vuGHyRqOo96APN9WuPEvxM8JPDomiW1rBp8aL9mViHMfOCBjGOP0ryTW9H1LRboWup2r20xG7Y3XFfZviLUdN8Ez3ev3txBBaC3EaW6KF3sM4AH418leM9fXxd4j1LXNQn+zu//AB7xKhIIHRfbigDnru6uLpka4laQogRSx6KOgra+HTFfG2kkT+R/pK/P6c1z9dt8FfD9xr/j6wijgMkMMgkmbsgHQn8aAMz4lLs8c6sisSv2huprnK9N+OEOk3XxMuIba6hijit/38inIMi5JA9+leZnGTjp2oASiiigAqW2lME6ShVbac4YZBqKigC/fXdlJKGtbBYk8oKwdt3zd2qE3twbAWO5fJD78bRnP1qtVvTbe3uHlFzdC3VYyysRnJ9KAJEvWfULSWCzhV4dqrGq5Dkeo7k1pa9d6hBrNwdZtIJ7mRAdjkkRA9AMdPpWr8NfCmseINShbR7NGeOTP2mY4jTnrjua+i9H+H2h+G9IuLq8s11fUZkJmuZFB3MewHpQB80eEYb3XL+10nTbNneBGmWJeQ8g5yR+lNv/AAv42vGNzP4c1ZkycFbN9g9cYGK+p/hL8NtPstRis9Lt2j1LVXLzzHkwR5yQPSuz+Mv7Qfhv4RapH4J0zQBq93aQr5zMwVFJHQnuaAPh/wAGaC+oeIoLe+EdvBC3mTi4JTcikbgOOuM17R43sPhPF4cPiD7DnzodtusXy7mHAArvrX9rH4f3tky658NUMrZDCFYypB9yAabq3xz/AGd9U0CG4v8A4cm4u4ZMR2LQ/dH94NnFAHyNp+nXmrapHY6XaTTzTvtiiQZY16Rq3wB+JFnpsV7b6HPegoWmSFCTHjnuOfwr26f9rLwPpNpEnhb4ZwRyRLhBMEUKPYgE1c8LftrR3GtQQeIPCMNlprnEs1vMXZPfbjmgD5F03Q9S1HVoNFto1+3yzGJbd22MH9DngV69efsq/F230r7eum2FxlAwhhucyH2wRjP416r8QPh94D+PH2jxn8IdWis9ft2LXVm48szEchgOoPvXOeHf2mPiV8MLc+E/GHh5dQu7Q7FkunaOTaOPT5vrQB5DqXwd+Inh8CbXPBOsPA3AW3G45/4DmuL1rR9R0q8Eeo6Xe6cHOVS4iKtj8QM19p6T+2VpN5BG114H1JzwJGhIdVPeusHx++E2saRNq2q+H7rybcqsrT6du2FvwoA/PW9WCOYra3EkseOGdNh+mMmq9egftAXXh/UvifqWq+F5oH0q9ImhWFdojGMbSOx4rz+gBVBYhR1PSrDWckeoLZ3OIX3hWLdFz3NVquTWN0LCLUJPmjmcop3ZJIoA29N0u50zxVHYm8jsy6NsuX/1cgIOOfQ9M1IdO1Txdr8dnafZ5ZYIRG8kY2xgKTznv9aZpdpdeJLLTtDto5Zb9Jn+ZgcJFgY59Ac17HoujR+GbqxsdJjhEIXN9K5+dz6Z7CgCH4YfBNfNTV9TuEljhbOGXC8deO9eb/FfxHdX3iq907TG8jTrWRo40t+AwHUnHWvf/iV48stE8DukMatAx8korf6wkdBj+dfMKeKNRtcppTLYxb2ZdoDPhuoLEc0AYbF2OW3MfU80I7xnKMyn2OK17XxTr1tJJJBqLo8hy52LyfyrIlkaSRpJG3OxJY+poA7nR9c0XxDp9toXia3MU8YK2+oo2CvoHGORmuT17SrvRtSksbyMpInIPZlPRh6g1QrsWll8SeCmEo33ujAbW3ZZ4T1yPb1oA+wP+CenjNdR8DX/AIRuJgZ9OmMkKnr5bf8A16+p6/PH9gCZIfjW/mXCRK9jIoVnxvORwB3r9DqACiiigAooooAKKKKACiiigAooooAKKKKACiiigAqC/srS/tzb3ttFcQk5KSKGB/A1PRQBHDDBbQ7IY44Y1HRVCgCvi/8AbK/aDNw178O/CEyNbkeXqN6pzuPeNf6muv8A2wP2hIvDNlceCPB9xHLrE6FLy6Q5Fsp6qP8AaP6V8HSyPLI0kjF3YlmYnJJ9aAG0UUUAFFFFABRRRQAUUUUAFFFT2FndX95FZ2cEk9xKwVI41yzE9sUAJZ21xeXUVrawyTzysEjjRcsxPQAV96/sl/s62/hC0g8X+MrWObXZVD29s4ytop6Z/wBr+VP/AGSf2d7fwXaweMPF9sk3iCVQ1vAwytop7/7/APKvfPGHjDwz4RsGvvEWsWmnxKM/vXAZvoOpoA3qoa9rWk6Dp8moaxqFtY2sYy0k0gUfrXyZ8W/2yLWEzaf8PdN+0NgqL+6GFB7FV7/jXyj47+IHi/xvetdeJdcu74sciNnIjXnPC9KAPsP4u/thaFpMkmn+A7L+1pxkG7l+WIHsVHU18p/E34wePPiFcltf1uc2+fltYTsiX8B1/GuAooAK+kP+CfOtSWHxnuNLWMFNRsHDMT93Ydw/nXzfXpX7MOqvpHx08L3K3X2aN7sRStnAKMCCD9eKAP1OorA8S+M/CvhuBptc16wsVXqJZgDn6da8K8eftf8AgTSRJbeGbS71285WMhdke/OBknkj6UAfSlFYHw81XVdc8GaZq+tWUVjfXcCzSW8ZJWPPIHPtW/QAUUV518efilo/ww8G3Op3c8T6i6FbK1LfNI/bj0oAy/2kfjJpPwq8Ku6yR3Gu3KlbO03c5/vsOwFfmx4y8S6x4t8Q3Wu67eSXd7cuWd2PT2HoBUnjjxTrPjLxJda9rt5Jc3dw5YljkKOyj0ArDoAKKKKACiiigAqa2urm2bdb3EsJznKOV5/CoaKAO/8ADPxl+Jnh27S507xfqZKLtVJ5TKgH+63FVfiP8R9X8fmG58RWdjLqUY2m+ii8uRx/tAcGuKooAKKKKACiiigAr7d/4Js2c8fh7xZeuuIZriBEPqVVs/zFfEVfdP7FOq2/hn9mfxH4kuFJS0urmVtvU7I1OBQBufE79qrw74T1fxN4ejsbm41SwfybQqv7tnxzuPsa+DPE+tah4i1681rVJ3mu7uVpJGZieSen0pniLUp9Z16+1W5keWW7neVnc5Y5OeaoUAFFFFABRRRQAUUUUAFFFFABRRRQAUUUUAev/s+a1H8P4NX+I8/M9rA1pp0eR+8ncdx6Ac15brmp3es6vdarfyGW5upWlkY9yTmi81K4uLC1sSdtvbg7UHcnqT71SoAKKKKACiiigCWG4uIM+TPLFnrscjP5V9X/ALF/jL/hIvDPiL4T61P5v221kksGmO7DFSCvP4ECvkuul+GHie88G+PNI8R2TbZbO5RzxnK5+YflmgDL8TaVcaH4gv8ASLpSs1pO8TgjB4NZ1fQv7a/hGKz8X6f450q326X4itkn3IMqJcZIJ9TXz1QAUuTjHakooA6HwRdQWmqta3+Utr2EwucdM9D+dZ/iDR73RNRezvYWjYcoezr2IPemXD7reG1MWZ0b5XU53A9BXZzLfbbPT/iBb3UNgkG21uljy8eemT3HtQBz3h3xVf6ObVEWOWC2lMqIRj5vXPevQNB+PPiDStHltVsreW5ckrKeAMn+6K5Y/DnUrpUm0XULDULeTHlsJgjYPTIPeny/CjxjCx86zgQKMufPU7R6mgDE8Y+KfEHia8FzrV9JNuG5IwcIo9gKwK2fEOhS6GViuZ4JJixVkjcMVxjB47HNY1ACjk4Fev8Awelm8J+HNV1y6klsWnKQqzJ/Dnkj86o/Bv4Wal4plj1y8/0bSbeTcxZTmXHOB7Vt/FvV5tevY/CfhvTpgZLpFmXbnL/dQD0oAveHv2efFvjT4dal420x2kuDcSSW9tKuHuowc7lPvXhV9a3Njdy2d5BJBcQsUkjkXDKR1BFfbfx3+IfiD4NfDPwNoejapHB4ijQPcwlAymMLghh9TWPZ3Hwn/aW0l0vYYfC/jmKEZlBCJO+OT/tDPrzQB8bUV6F8Vvg/41+HWoyw6xpks1mp+S+gUtC4+vavPiCOooA1PCumRavrUFjLMIhIw5JwD+NLd6BqkUt7iymEVq5V3I4GD61loxV1YMVIOQR1FdlceMGl8HX2h3E095JNOjQyMdpQL346mgDjCCpIIwR1FWNOe4W6UW0Qllb5VQpuzn2rs/DPw7bX9Liv4/E2kQNIN0kM0hDx/Wu28OeFfC3g2Rb658ZWlxer96GCLzGB/wBmgD0f4B/D+bStDj1HWLiQ3E4DpbqdqR5Hp611vjTxZp3hiza22i61KU7LW0X5nkc8DiuF0v4i6z4ivE8M+B7V5pwB5l3cLtZVPG5U+temeEPhjoHw41E/ED4nazbSyQqHha6bLmTr8vp9BQBreBjcfCvwJqvxD+JWoRQ317Di3tl4aIEfLGvqa+AvEuqXOta/fardXE08tzO8heVssQTkZNegftGfFXUvid45urpbu4/sOCQrp9qxwsadM49TXl1ABRRRQAUUUUAbHhHxPrvhPWItW8P6lcWF1GwO6JyNwBzgjuPavqDwr8Qvh98ftLPhr4pQWei+JgQmn6pENgkJ4AJ9c9jxXyPSqxVgykgg5BHagD6sS28Xfs3Xh0/U/DVn4h8LT3IlOoeSGyp6jPavZdd8ffDDxD8GNd8R+H9P0u8lt7MySWLqqnP+0tfN/wAFv2idS0m1Xwj8QLb/AISXw3clYX+0/PJAh44z1FaH7U/wXtvAtjF418GXrQeHtVVd9oZSrJuGQMfxLz0oA+dL+cXV7NcrCkIlcsI0GFXJ6D2qCiigArb0PUrdNc02a6tU8i3Yb1Vc78dyKxK908K+GfB/iv4fW2qw2wh1i3dLV442272J+8R9KAO5+D2kWlzplx4nuYIY7rUGMduVj2eXFnsPesDxzqGm+HhqOpzSR3qbjBb2rttEh6MffFZnjTx5daR4wi8IaPGqW6RJZBgeUduNw9xmuC+Mb3EGp2+lzSQypbIBEV++B33e5OTQBy/iHXLnV5UVsxWsQxDAGJVBWTRRQAUUUUAPWNmjaQDKr1rofhteR2vi21SdFeC53W8qt0KsMVgQ3EsUckcbYWQYYY6ipdJleHVLWWNtjrMpDenNAHUeBZr7w38XdL+zTtb3FvqiRlkOON4BH0xX6xwNvgjfOdyg/pX5Va1axxfGq0ji3ES6hbvlu5ZlJNfqjpylNPt0PURKP0oAnooooAKKKKACiiigAooooAKKKKACiiigAooooAK+bf2t/j9beB9Om8K+GbhJdfuEKyyKc/ZlP/s1af7WPx4tPhtpDaBoU0c/ia8j+UA5Fqh/jb39BX54arqF9q2pT6hqFxLdXdw5eWVzlmY96AGX11cX15Ld3czzTysXkdzksT3NQV0vh7wD408Q2U19onhjVb+2g/1ssNszKnGeTiucdWR2R1KspIIPY0ANooooAKKKKACiiigAooooAvaFpOo65qtvpek2kt3eXDhIoo1yWJr7V+EXgX4c/ALQ4/E3xG1SyfxLLGHS3JDvDnsq+vvXyX4A+IGr+BYrmbw5Db22qTgp/aDJuljQjomfun3rn9c1jVNc1CXUNXv7i9upWLPJM5YkmgD6t+Kn7ZOoXkU9h4E0n7Ehyq3twcvj1C9Aa+XPFfinxB4p1B77X9Wur+d2LZlkJAz6DoKxqKACiiigAooooAKfDLJDMk0MjRyIwZWU4II6EUyigC7qurapqtw1xqWoXN5K2NzTSlicfWvUP2UPh23xC+KtjBcR7tN09hdXZI4KqeF/E15FX6L/ALDHgdfDPwkh1q4g2X2st5xY8ny+ij2oA9/ijSKJIo1CogCqB2Ap1Fc18SvGuieAfCd14i124WK3gU7Vz80jdlA7k0AZfxl+J3h34X+F5NY1ubdMwItbVT887+g9vU1+aHxb+IWufEjxfc+INamP7xiIIAfkhTsoq38bPiXrfxO8Yz61qszfZ1JS0t8/LDHngAetcJQAUUUUAFFFFABRRRQAUUUUAFFFFABRRRQAUUUUAFfQeneJm0P9iSXS4WZZ9X8Qyw5V9pVFWNm+oOMfjXz5Wtea7c3PhbT/AA+ygW9jcTToQfvNJtzkf8AFAGTRRRQAUUUUAFFFFABRRRQAUUUUAFFFFABRRRQAUUUUAFFFFABRRRQAUUUUAfb37PN9YfFD9mTWfDfiKxXUbjQopFt94BZRtJQr3GK+JbmMxXEkbKVKOVIPUYNd58CPiVqnwz8c2usW1xN/Z7uEv7ZeVmiPUY9a97+KXwP8M/FeGbx58GdXsJprj95eaV5gGJCMnH91vUGgD5EorZ8V+FvEPhbU5NO8QaReafcp1SaIrx2Iz2rGoA1PDK6fJq0UepSvDCxAEq9Yz2Ne/wCjWc1xpKjWNUtdZ00RkO2Q3y9sehxXzZWr4e8QaroN2LnTrlkOMFG5Rh6EUAetfEbwT4Ps20290PxAujpOuDCzEnI/i68VxXiP7Bp9m8ln40utUuJcRuqblwvvnrXL+INavNbvTdXjLn+FFGFX6Cl8NxaPLqA/tu6lgtVBJ8tCzMfT2oApujTXXlwGSck4Q4+ZvwrvvhZ8P5NY8X2dlr0bW8DDzDE4wzj09qb8PfG+ieEbK+aPw3DqF+7t5FzNz5a/w13vwZ0v4k/FHxOmr6LYwQ+RMoub8/JGqA/cx3oA9I1nxXH4MiOjtp6KizR29lDbNkuGwMkdutdrrum/Cj4H20XjPXkN14ouoTNBAzEtI55HHQYzjNVU+FXhrwLrNz8UvilrFpNLpw8yCyjkyhcH5Dg9W6YHrXyn+0F8Ur/4reNm1q5t0trS3Uw2UKjlY88Z9SaAMH4p+NdS8f8AjW/8TamSslzJlItxKxL2UVzVtPNbTLNbzPFIpyroxBB+oqOigD6G+F37UGueH/Dw8OeMNGg8VaYqlVFy2ZPoSc5Fdy3xB/Zh8cvbRa94Ul0ScplpEi2pGx6jK9fyr5AooA+rtV/Zi8MeMbF9X+Enjezv4id32W4blMngEjkfiK5qH9kH4pNIQZNKQKeGMxwffpXg+h65rGh3cd3pGpXVlNG4dWhkK4YdDxXdv8fPjC6FG8fayVIwR5vb8qAPYdG/ZP8AiNLq1q2sapoUdtCMHYxJP1AAzXYaP8BdB8GeK4NQ8YfEbQ4RsJS2eNImx6gk18gap4z8V6ncG4vvEOpTSn+I3Df41lXt/fXzh7y8nuGAwDLIWIH40AfcGpfHD4FfDu+ul8L6T/amrJEyi7hhG13HYsfcdq+R/ij8RvE3xD8QXGqa5fzPHJJuitg58qIdgB0rjqKACiiigAooooAKKKKACiiigCaz/wCPyH/rov8AOvsL9vASD4V/D9hIRGYwCuep8pa+RvDk1rb6/YT3tv8AaLaO4jaWLP31DDIr64/b00XWL/wf4T8S2MoTw7Daon2Td/qnZRg+/HFAHxxRRRQAV7L+zwJLW6ikuLV3tLqcjf2UqM5rxqvbv2cvEAVb/TbhYxBa2ckq56k+1AHIeJb/AE+T4sX+sRhmtLWczYJ5LKeP1xXH+INTn1jWbnUrg5edy30HpWxZWDeINY117aQptiluAOmQGyQfwrG1R7FktVs4WRlhAmYk/O/c4oAo0UUUAFFFFABU+npJJfQJFE0rmRdqKOWOelQqcHOAfrXU/CuxubvxrYzQxb47R/tEx7Ki8k0Ab2pSCf416M3lmM/arQNGeqHcuV/Cv1Nt+IIx/sj+VfmV8BdOsfGH7R1guoR3FxBJftONi91OQW9BxX6cAYAA6CgAooooAKKKKACiiigAooooAKKKKACiiigArzH4/eNvE3hnQl03wV4fu9X1+/VkgMceUgH99j0+lenUY5oA+EvCf7KXxC8aas+vePtXXT2umMs29vMnJJ5BHavoj4d/s2/DHwfGkjaQurXS8+fe/P8A+O9K9lr5w/a2/aAs/AmmT+FPDNxHceJLhCsrqcraKe5/2vagDk/2w/jja+HNPm+HfgdraKeWPy76aBQBEmMbBjviviMkkknknrUt7dXF7dy3d1M808rF5Hc5LE9zUNABRRRQAUUUUAFFFFABRRRQAUUUUAFFFFABRRRQAUUUUAFFFFAHo37OvgKb4h/FLTNF8pms0kE14wHCxryc/Xp+NfqZYWtvY2UFlaxiOCCNY40HRVAwBXzL/wAE/PAUuh+AbvxhqFt5dzrEm22LDnyF4z6jLBvwAr6Q8R61pfh3RbnWNYvIrSytkLyyyNgAD+tAFHx54s0XwV4Zu9f127jt7W3Qt8xwXPZVHcmvzT+P3xh1/wCKviR7m7ke30mFiLOyVvlQf3j6tWr+098Zr74qeKilqzwaBZMVs4c43/7bD1NeOUAFFFFABRRRQAUUUUAFFFFABRRRQAUUUUAFFFFABRRRQAUVo6Domqa5eC00uzluZep2jhR6k9AK61fBGk6Wyr4g1rfcEc21ivmEH3Y8VrTo1KvwK47M4GivRU8MeF5I3k8rWIo1Xl2KnnsMV0Hh34SeGfFkCW+g+Mhaau4+Wz1CDaHPoGHFaVMHWpq8oj5Jdjxqiux+I3w18YeAboReItLkhhc4juY/nik+jCuOrmJCiiigAooooAKKKKACiiigAooooAKKKKACiilALEBQST0AoASivS/DHwjv9St7WTVNc0/R5rwZt7afJlYHoSo6Z9637b9m3xxqGqLZ6LeaRqaCQJLLBcj917sDzVOEkrtFckrc1tDx7TLC91O9jstPtZrq5lYKkUSlmY/QV9n/ALN/7KtrDa2/iT4jW/mXDYeLTD0Qf7fr9K7X4deAfhl+zn4XXXPFuqWkmtOu57mQAvn+7EvX8a8v+I37Zmptr6R+CdHhXTIX+aS7+/OPoPuipJPYfi7+y/4D8Y2kk+i2segamF+R7dcRMfRl/wAK+RfEPgT4u/ArxKdTso722WIkR31pl4XHuOn519LfDj9sTwbrCw2vizT7jRbpuHmT95Dn+Yr3/Qte8KeNtI87StQ0/WLKUchWVwR7qaAPh7QP2qrm40T+zPiF4M03xQ6Y2yyIqs2O7AjrXZ+D/iT+zf450i7h8XeDtM8Mzx9EEePMH+yy969V+KP7Lnw88YGS60+F9Bv358y1A2E+69K+YvHf7JfxM0B5ZdJitdctVyytbviTHYbT3oA7u5+Gv7L/AIq1If2H47OmTSgbLfzcIp+rD+tZGt/sktfRS3PgfxtpWrR/8s42lAOfTIr5z8QeE/E/h+6e31jQtQspU5YSQMAPx6VDofiPXtDuI7jSdXvbOSNty+VMQAfp0oA7fxf8Cfij4Zkm+3eFb2aGNtomt18xX9xjms3QvhB8Stbz/Z/g7VZMHB3QlOfxrr/Dv7T3xe0Ww+yLr0d6NxbfdwiR/pmr+oftDfHTxXax2NjdzoXkBV9PsyrE+mRQB1Hgb9lk2UEOrfFHxJZeH7P7zWxmUSEdcHPQ1F8ZfjNofhHQo/h58FJ/sWlx/NdajCTvlfuFbr+Nc/F8H/j/APE6/W81621E5CqZtSn2KF7EDv1r1rwJ+x/oWhWT6z8SfEaSw26mSWG3OyIKOeXPNAHx5rmva1rl011rGq3l/MwAZ55i5OOnWs2u2+Nuo+FNR+IN83grTo7HRIcQ26p/y0C8b/x61xNABRRRQAUUUUAFFFFABRRXe+HPhvJeaNFq2u65ZaDbzn9wlwCZJB/e2joPemk3sBwVFep23wS8RaxaS3PhLUdN8QLECzRW8u2UD/davN9W02/0m/lsNStJrS6iO14pVKsp+lDTWjAqUUUUgCiiigAooooAKKKKAHwNsnjc9FYH9a+wP2y9Z/tP9nz4dXdpIyW91jcinhtsS4zXx5X2Pq1vp/xO/YktZtPjH9oeFVBZWOSu37/A9R0oA+OKKKKACvTfgBpb3HiC5v5Iz9njhaIuTxlh0rzKuo+HmpXOn61bTm6MdjDOkk8e/AbJx070AVpLi80/xBqtvpmAZPNibH9zOT+grCd2bG5icDAz2Fdb8ULeLTviBeNBBst3cSooOAynn9ayGttO1HW5bfT2eCOVgLcP0BxyCfzoAx6Klu7ea1maGeNkYEjkdav+HdB1TxBdta6XatPIqlmx0A+tAGXT4o3llWKNSzuQqgdSTWrqXhjXtNs0vL7S7iCF3Masy9T7V0Hw90G7OvQwtZh9Qk2/Z0c4EOTjzG+nYetAFTxF4aj0xbTTbVZLvU54VkmVR/qj6V3cfhZfh98Nb7WdSlaPU9ThEMCqcFQ1epeG/h9aaHq51CSEtIQGnlkbdwOTjPrXjfx98VT+LvFUOl6ass0FrlI4o1Jy30FAHt3/AAT2+Hs0l9e/EK8yIlVra1B/iJ+81faleMfsceC9V8F/BuzttajlhvLyRrloHOfLVvuj247V7PQAUUUUAFFFFABRRRQAUUUUAFFFFABRRRQAUUV5F+018YbH4WeEJGgaObXLxClnBn7p/vkegoA5v9q/49Wvw60eTw/oEsc/iO6jKgg5FqpH3j7+gr88NSvrzUr+a/v7iS5up3LyyyNlmY9STVjxHrOo+INautY1a5kuby5kMkkjnJJNZ9ABRRRQAUUUUAFFFFABRRRQAUUUUAFb3g/w+2tT3M0zNDp9lEZrqYD7qjoB7k8Cq/hXw/qXiTVU0/TYdzH5pJGO2OFB1d26Ko9a7a+2TfZvAfhANcwNMonnRebybpu/3R2Fa0qbm/IaMKztbaYu2n+Fp72EHAfLsR9cVe8NQeFT4og03xZoV3Y207BC8UrI0ef4sN1r7q+CvgKx8EeB7PSmhje8cCS5YqDlyP6V5B+3F4Ejn0ux8aafbhJLc+Tc7Fx8vZuK3lTj2J5jy740fAGTwv4ePizwjqEmsaIoDTKy/vYVPRjjqPevCK+sf2dPixo/9hDw14ovEZGjaB45uRJGRgg/hXkHjHwP4Obxpdx6D4ysxpMspMAaGRpIwT90gDnHTOa5vZyvZIpJs8tor2eb4Q+G7LTE1C48XvepuAdLS2wwz0+8a0ND+FPhfUrtrXT4Nbv5lXcyllTaPfANaxwlWWqR0RwdaW0Twiuy+DHgu48ffEfSfDUCkpPMGuGA+7EvLH8v516PdeEfCFldyW9p4XnuWiG1jLcOwDfQVo+BNY8QeFdUe48GeFI7C7eMx/aY7Rmfb6AmumOV15K+w5YOrD4j72L6N4N8JRiaSOy0vTLZUBY8KiLgfyr89f2pPjlqvxO1t9L0vz7Xw1auRFEMg3BB++39BXsV5qHxk8ReH7a11SyuryK4QtNHJEMdeM1wPj7wh4s8JadBrV/Z20dizDIMagq390jFawymTdnNIJ4VwV3JHzMeOtJX2h4X8HfD34p+DFg1LRLTT9aeMql5aqI2D9iQODXyT438O3/hPxXqHh7UkK3FlMYycfeHZh7Ec15lSm6c3CW6OZqzsYtFFFQIKKKKACiiigAooooAKKKKACiiigAooooAK2fBWhyeJPFFhoscgiN1MELnoo7n8qxq7P4JSCP4paDkZ33Spj68U4q7sVFXaTPs65+C6aR8PTpvg8Q+TcJGryYw7HHzMzdT9Ki8Ffs/+HdP8q88QMdQuhyUBwgP9a9U/tax8NyWmh6hcNHNdxBomfiNj/dB9a1oipUM3Q9K9ajiakKfJB2R04is7KmtkYjeA/CUukSae2g2RgYcjyxk++a8R8bfBa38MXbeK/DTyPHaAyG16lfoa+jkkwQACSetMu1i8tkk2lGHzLjqPSpjWnF7nNTqunK6Pk74d/FTTdeguPBXxCt4bzT7liqNMM7c+56EeteafHf4G33g8nxB4YMuq+G5vmWRBue3z2bHb3r3L4x/s/22uXU2seE5Esrp8s8B4Rz7ehrx2DxR8WPhLcvp+owXL2PRobpDJC6+xPGKzr0IzfNT0CUlJ3PA6K98a8+DHxEcjVbOTwZrUv8Ay8WwzbM57lewrlfG3wQ8WaHatqmj/Z/EmkY3Ld6a/m4X1ZB8y1wSi47knltFPmilhkMc0bxuOCrDBFMqQCiiigAooooAKKKKACiivR/g/wDDE+NoL3VdS1NdL0eyYLJOU3M7n+FRTScnZDSbdkcJo2m3eralDp9jEZJ5Wwo9Pc+1ep+HdGsdAX/iTWkesa1EcSTyJvSI/wDTNe/Pc1veI/DXgrwFozyeG9ZuNR1S/BhEsoUeSnfGO5r3X9mHwDZ6T4Qj13ULNZL68+ZGfnCduK9bDYSNOHtay9ENWjqzkvhJ8IvFGq68nibxTvjGxpYxIfnZ8fLkdhXE+GvFmsfDz4u3sN47xrLcFJ0yccng19rBSoG39Owr5n/bJ8Cf6HD4106Eh42Ed1tHbs1W6vtLxktGaOvKS5XsUP2uvC7+NPBdp8Q9MeWWfT4xHeRBiQYj0cD2718g19l/sw+MrfXtBn8O6vtnjZDBNG/IdCMV82/HPwTJ4C+I2paGqt9j3+bZuf4om5X8un4V484uLsYnDVt+E/FniLwpqC33h/V7vT51IOYpCAcdiOhrEoqQPrv4Tftj6laLBp/j3TVvYxhTfW42v9WXoa+svCfxF8F+KLOC40bxFYT+eoKx+cA/0KnmvySqe0u7q0kElrczQOOjRuVP6UAfsDqNlo2pwNDf21ldxOPmWVVYH864/VfhH8LdS/4+fCejj/rnGE/lX5ejxN4jHTXtTH/b0/8AjS/8JP4k/wCg9qn/AIFP/jQB+ndr8KvhHo8Rk/4RnQ0RerTKrAfnT5PF3wj8H6e8keqeHbCCL7y25TI/Bea/L2XxDr0qFJda1F1PUNcuR/Os55JHJLuzE9STmgD9APH/AO2B4E0UyW/hyzudbmXG1wNkR/E818r/ABp+Pnjf4mSNb3lz/Z2ldBZWrEKw/wBo9TXktFABRT4o5JpBHFGzuxwFUZJrs9F+H120K3niO+g0KzIyPPOZpB/sxjn8TiqhCU3aKuBxNbnhvwn4h8RORpOmT3Cjq+MIPxPFdtDb+FtJljj0HRJtXuH4E16N4+oQcfnXd2Xgvxte6KdU1W4XQtGRNwaZvJRV/wBleM13xy6dr1HZFxjfdnj2ofDrxnZxySvoV1LHH954R5gH5VyskbxSGORGR1OCrDBFe6/CfxhdaL4+jjsL+a4svM25fo47nFek/tV+C9C1/wCG3/Cd6Tp0FpqdlIv2l4UC+dG3GWA7g965K9JU5WTuS0fH9S2lvNd3UVrbxmSWVgqKOpJrsvhZ4DXxhPdT32qR6VplooM1w65JJ6Ko7mu38QaB8PvAegza1oetXWr6yf3NqsgUJESOXwO4HSs1FsRmfDjQNI0/xpbaO1rHrGtEEkOMwQMBnGP4iPyr2HR/g54o+IHiGz1zxF/o9jtMc4I2khTgbV7DFL+xf8OW+0P491cF3fKWgfvnq1fVcDeTJ8v3c9O1dkI+zd0aqqlDlsfFS2uqfCb4tTW9uZFjjbA9JIyeK9A+PvgvTfif8OX8WaXbomv6dD5hZBzPGOqn1Ir0H9pTwWmo6EfE1pCr3lkvz4HJT/61ef8AwO8T/ZrtNLvDlZFw6N0IPatMTFVaaqLdbmrpc9L2i6bnxYwKsVIwQcEUlesftQ/D/wD4QX4jStZxkaTqgN1ZsBwAT8y/ga8nrzTlCiiigAooooAKKKKACvo39i34nR6Dr7/DrVNMW80vxJN5TMPvI7Ljn2Ir5yq9oOq32h6zaaxpk7W97aSrLDIvVWHQ0Aeqftc+AdE+HnxXk0nw+kkVjcWy3KxOc+WWJBAPpxXjtfYf7RumWPxO/Zy8P/F97cW+tQwpHcSHrKm4qRx/tZI+tfHlABTkbBI25yMYptFAHpfi+2HiX4a6Z4mgjU3mmj7JfBeoUfcJFcDYy2QhkiuYW8xiPLmRsFD9PSux+EHiCzstbuNH1gqulatF9nnz0U9mrP8AiV4LvPCerMoVptOlO62uAMqy/WgDOvo/tlvbfaNRXdFEyo0hyGUHgDHP51P4X8U65pMI03T79LCCV/3koiG4e5OM1zqOyOrqcMpyKspqV4k806zYkmGJDgcigD2bUPiX5vh5bC1azv7q0iw17dL8oPYovdq5HwX8RR4XE00dit5f3Moee4l69ei158oZmwoJJ7CrltpWoXFnPeR27mGDHmMRjFAHuOo/HK6vbO7FxY/Z4XixBn7znFd7+wH4JtdZ8S61411iyleW2wtr5sf7sl8ksM9TXjP7PXhN/id8U9I0LUxv062Qy3CgYHloOR+NfQfiv9qXwt8PtRHhPwL4Sjez0+48meRmCq6rwdgHf60AfX44GBwKK+evCP7XPwv1e3T+1XvtGuWfb5cse9R7lhwBXs3hLxp4V8WWwuPDuvWGpJ38iYMQfQigDfooooAKKKKACiiigAooooAKKKKACiiigArxb4ufs4+EPiZ4rbxFrmr63DcNGEEcEyhFA9AynFe00MQoLE4A6mgD5jf9jH4ZxqZJNd8QqijLFpowAP8Avivlv9orR/hj4Z15PDvw/nvNQltSRe3k0oZC391cAZx6179+2B+0THBb3fgPwXdbpnzHf3sbfcHdFPr718VMzMxZiSScknvQAlFFFABRRRQAUUUUAFFFFABUlvE09xHCv3pHCj6k4qOpbOTybuGb+46t+RzQB6rqen38+uJ8OvBNpJtARLgIMSXUoA3M5/u56DoK+ov2fPgvZ+BrNNU1ZI7jXJVyzEZWH2X396+evDuo/wDCM/tM6XqO8+Tc3MbqT/EkqAD+dfdMr7SWHUV6d1GKUSWyVGjQ7VHPrWb4m0qx8R6Pc6XqUQltJ0MbofQ1ai3AF/71SQAYb0xzUWIPn4/sr+DhfCa11bUIPm3KvBx7ZrpdL/Z38E2mpPfSrPMzH7v3QOP8mvXQdrZbHsKnG+4lWOPv2p8zRcZyWxyWi/CLwVbwSwLppljkIZhI+eldlo/h/QdCDHSdMtbUNxIypyeOmavhltrdIlOTnDEetRybmgZVOW3ZrOVSc92dXtqjVnIwpdH0pbiR006zUsck+SvP6VatoLeLCpBGo7BVAp85GQ2fqKjz/Ktk21uYSm29WR63rOl6RAbjU72C0iUcmRwK+cf2lfid4U8VaJH4b0W4e7mWdWaRUIQAe/eur+KXwcufEmqNq8Os3V2xbctpcSnYD6CvBvH3hKfw5q+zVW+zTOOI9mePb2rtwmHi2p823Q6KNFT1udZ8B5JrfWoYVcld3GDXB/tvQwx/GjzIgA0unQPJj+9gj+QFew/s+aCJr6K4zkZBzXzz+1JryeIPjXrs8P8AqrWQWie4jGD+ua8XEVPa1ZT7swk7tnl9FFFYkhRRRQAUUUUAFFFFABRRRQAUUUUAFFFFABW98PdWXQfHGjaw2AlpeRyMSOwbn9KwaKAP0V+ON+2tfCy5vLVRdiRY7q3nB4RMZypHQ1P+zj4gufEnw5t5r25eee2kaCR3PzHHTP4V8/fsteO7jXvD2p/DXXnkuLZbZprNwcuqj7yD2716/wDs2xWumXHiTStMuHltUuFkjDjDLkc5H4V6mGcXh2uqZ0yi50Obsz3COWNRgLgDvUEy+ad7Hg01Nypt7GnqP3Z+vFTaxxDAuE2r261W1LS7HVLZrfULKC6gYYKyoGH61bUhW+bBPeklYt7AcAClqB4R8SP2YvCOvpJd+H5H0a9bkKvMTH6dq8H1L4b/ABl+F1619o8l61vGeJrKQspHutfeXLMF9BUSrk7WAIPY9KlpMEz4Qi+Kej65Kun/ABW8C2l+/wB1r62j+zXK+5I6n61Q8SaX8I9NvorrRbPxBfh8MtlduqJz/tryR+FfaPjH4a+CfEzE6toVrJIekiIFYH6isrQvgj4CsdVS9XSzdyqAsaztuC46YFKNKne8i4yR4D4D8ExeJriFLH4eaWto6hg7QyMQO/Jbmu78SfCn4SiyC6v4aOltGgFzcWk7RmJj0+U5FfTlpDaaVYpbWcMUQTgiNQAK8f8A2otPkk8BvLpqqlzNOvmFRy496pKFWaXLZHpUp0Z+5KG58w/Fv9nq80PSH8TeCb9te0QJ5jrtxPCvqQOo9xXg5BBweDX2t+zl4suHgGl3wLKGMbxv0I6EYr5n/aD8NQ+FPi3rmk2qhbbz/OhUdkf5gP1rjqw5JuPY4Jx5ZNHAUUUVmSFfTfwJ1F/+FZ3/AMPZNFeK9vo11GCWbjz03AMVHsK+a7CE3N9BbqMmWRUx9Tiv0A8C/Dny/GehazLcwgWGiLbC2B/ec4ySPTFbUG4zU10N6CfNzLofKqaG178UE0SPcyHUPJC+gDV9+6PZw2GmWtjGgWKCNUCjtgV8sfDjwut9+0Nc3lvIskMF9PI6HqhBODX1lGyq21sEnrXtY2rzqPoYVYuMtRQG5OOD0zVDxZo1pr/hu80e9jDxXMLIwI744NcF4Q8fDVPi/wCJPCE0gzaBGtxnjGOa9MJLlvYVwMzZ+ethJqHwr+Lsun3m+KOOfY3oyE8GvcP2kPCsfxD+E9t4s0qMTalpCb229ZID1H4darftu+BGutNtfGljFmS2xFdbRyV7NTP2TvG0WpaE3h/UWD7UMLqx+8hGK5q6u7lp3Pj+iu8+O/gqbwL8RtQ0koRayOZrVscNGxyPyrg65xhRRRQAUUUUAFFX9G0fUtYuPI06zluH7lRwvuT0FdhpPhTQtMuEfxBqH2uVTzaWpyCfRn/wrWlQqVXaCuNJt6HH6No+qaxcC302ymuZD2Rc4+pr1Hwb8GluV8/xNrMdoBybS1xLNj37D869N8K+CdZ8U2kVv4ctl0XTiOUjiKg+7N1avXPhx8CbbRZ0vdZvmvrkHIROFH1r1qeX0KWuJnr2R2ww9ODvVZX0P4M+F9H+D11d+A9LS+1a6iGy9ugDOPXB/hP0rgfC/wCzXqmp34v/ABZqJt4mO4xK2+Q+2a+v9JtLfT9JWyt4liQDhFGMCsq7j/fbkYkZ6elY4bFOjGUIbN/M5qsk1aK0PF/FMnw0+Bvh2KVdHSW8dT9nVow8sjD3PSvlX4i+PvFXxJ1YzX0rx2m79xZxnEcY9/U19c/tLWPhXUvAdyviK+t7KeIbrR2+/v8AQDrzXxz8N41u/Ej2vWLdwce9W5e5Ko3druYxOt+F3gu6k1CGRIWZyRlsV61+0nq9v4P+BbaDNMo1DWGWOOLPzbFOWbHp0FdVNe6D8MfhpN4u1CFZXjULBD0Msh6Cvij4keNdc+IHiqbWtauDJLIdsMQPyQp2VR2FeTObm7sZamlmsfh9plpbyPHJf3LyuFP3lHyj+tV/EujyWvi220b5t0ghBX3YD/Gt+bRZrjx34X8KcM8KQI2PVjvI/Wu08RaGL/8AayttIjQFI7uEMB6KozW8dkJs+xfh3pcGieENK0qKMRiC2RSB645rqBhTyBjqB61QSNY2Ea9FHH4Vwo8cGP45Dwa8nyzWKyRjP8fpW7JR6hc2yX9s9vLGHjnQo6n0PWvCfGXhjS/C7XDWUCWrwsHmnfsmeMV9CQ7bW12sQ0gPzY7V5f8AtE6Hd6t8Pb+fS+LpVBbA5ZB1FTSfNLlezPQwdXklyvZ6HmHxc8O2/wAU/gxJJaKJ9X0dTcWhB5ZcfOv4iviGRWjdkdSrKcEHsa+wP2dPGLW1++lXp2urbSjdx0NeOftWeBV8IfEme8sY9ul6sPtVvgcKT95fwNc1ak6U3FnLUhyScTyCiiisiAooooAKKKKACiiigD6P/Zu+LejzeGpfhH8SNknhm9Ux2lw3H2ZiehPpnkGue+OHwB1jwYn9v+G5hr/hqclorq2+cxr2DY/nXiNfoF+wnJZf8KBurjVr8TWyXkwmjuXDRwoPY9AaAPz+IIJBBBHUGkr7s+KX7NXw98bOviTwjr9vok2pKZoY2YCCfPQqD0B9vWvnDx7+zr8T/CcsjSaFJqNqmSJ7T5xtHcjqKAPIq9J+HnxHh03T/wDhH/Fdj/a+isQEVuWg9xXCy6NrERIl0q+Qj+9bsP6VUngngYLPDJETyA6lc/nQB6VrXgjwvrM0l14N8TWWxjvNrdyeWYwe2T6VN4W+Fts15HLr3iDSUtlbLpHdqSRXmdnctbzxyCNJQjZCOMqfrXd+FNL8V679pt9K8Bf2g8ifKVtWGzPcGgDuNI0/4f6FrM//AAjkN74hvjnZHEm5Ij6bscCpfhX4H1D4rfEGODW3ay0+G6CyWcCHYQBkgn19a9T/AGY/gzrvha31TxN8R/L0jT2gBKSuFIUdd3pWnr37RXwj8AaZdweAdOfUdSdnUOI9qB8cMT3GaAHfGn4j+AfgVpt/4R8A6PBD4qmt1R544hiIEdWbucc4r4dvbma8u5ru4cyTTOZJGPdick1peM/Emq+LfEt54g1q4M97dyF3Y9vQD2FY9ABWhoWtatod/Ff6PqFzZXMTbkkhkKkGs+igD9HP2RPjd/wszw8+ja46L4i05B5hHH2lOzgevrXvlflz+yt4huPDnxv0C5hkZY55/s8wH8SNxiv1GoAKKKKACiiigAooooAKKKKACiiigArK8XaZd614dvNLstRk06W5iMf2iMZZAeDj3rVooA+OtS/YnW5vZZ4vHUmJGLHzbbcxJ9Tmq/8AwxA//Q9L/wCAf/16+zaKAPjL/hiB/wDoel/8A/8A69H/AAxA/wD0PS/+Af8A9evs2igD4y/4Ygf/AKHpf/AP/wCvR/wxA/8A0PS/+Af/ANevs2igD4y/4Ygf/oel/wDAP/69H/DED/8AQ9L/AOAf/wBevs2igD4y/wCGIH/6Hpf/AAD/APr0f8MQP/0PS/8AgH/9evs2igD4y/4Ygf8A6Hpf/AP/AOvR/wAMQP8A9D0v/gH/APXr7NooA/OL9pfwncfDn4j+GraS8N7LaWFrm427fMMRAzj8K+19GnF5pNldD5hNbxv+ag184/8ABRyw8vW/DOpheXhkiLfQ5/rXufwbumvPhb4dvGO9pbCLn8K74O8IkSOsCEsAuOlPG3dheg5JohADkseMU+RYhHuj3EjsabYrEXlsXwBuJq9u+xW6rGqmc/eP90VyvizxxovhieCwu/P+1yxmQpFGWIX1J7CvOPFHx2s9LsZr6z0ea4ROFaWZF3E+gBJNQ5J7lxi+iPcbVmbzWk5jAH502KbbftuYBSO9fG3xF/aA8fHTYJNGns7dLnlkt0LmP2JPQ15bdePfitrMplm1zVDnph9oqoxuOV4ux+ich3My4GM9ahY7UBI74NfCFj40+I9jcweVr2rxxPHhjv3bX989qj1f4tfFyS3l02TVrna3ys6R4b863VN9GvvFOLR9b/FT4q+GfAdgXvrpLm+IPk2kTAux9/QV8u+LNevfHN6/inULjE0jeWLbPCJ2C1wWm6BrWsXn2rUGnllc5LSMWY17J8OvhrfXrwh4H8sEYBFN4inh03F3l+CNqFRU7ytqeo/s5Ws/lIApXIwDjpXN69+xjPq+t3uqTeOVWS7neZh9k6FjnHWvon4Z+EYtBsELRhXA4FdvXkGR8Zf8MQP/AND0v/gH/wDXo/4Ygf8A6Hpf/AP/AOvX2bRQB8Zf8MQP/wBD0v8A4B//AF6P+GIH/wCh6X/wD/8Ar19m0UAfGX/DED/9D0v/AIB//Xo/4Ygf/oel/wDAP/69fZtFAHxl/wAMQP8A9D0v/gH/APXo/wCGIH/6Hpf/AAD/APr19m0UAfGX/DED/wDQ9L/4B/8A16P+GIH/AOh6X/wD/wDr19m0UAfGX/DED/8AQ9L/AOAf/wBej/hiB/8Aoel/8A//AK9fZtFAHxl/wxA//Q9L/wCAf/16P+GIH/6Hpf8AwD/+vX2bRQB8Zf8ADED/APQ9L/4B/wD16P8AhiB/+h6X/wAA/wD69fZtFAHy58LP2ZI/hZ4sTxlc+LBew2kMivD9n25DDHXNdd8H9Os5Nd8Sa/ptxa3NpeTqq+QfuEDkEVP+1b42k8PeHrXR7WRVnvmJb/cHarnwK01dN+HttOsHkPesbiRV9Tx/SvTo0pQw/tH1Z3xtHCvu2dgFO8ngDvT3A2gr34FFwuG+U9cE06UYhVuuOKls86x5Z8efG134C03SdXhw0BvRHcr/AHkPWu90PUrfWdJtNUsmWS3uIw6sDkYIrxj9tm3aT4TLOAT5V0ufbNcZ+xZ8SppIZPA2p+dIFBezkwSFHdSe1FiT6pgOZct3pqZDsD2PGafbFdwyRUk6wmTcpYn0qeoWIVUyEqFy2eOOtXvMWxiT5R5zdePu0sUcqQx+VHhmyWPtTHs8bpLmZVReS27NS2ikrC2bGRpmk5j25OfWvnT47/EjTrnx7pvg61uYpI4GMl6SeAccL9at/tIfHix8M6Ld+H/Bsou9Sb5JrlTlYM+/rXyV4S0zUtc1s6jdtLLJI+9nYks7HvWlOUYvnlsjSE+WSZ718HIZP+Erm2cp552/TPFei/Fr9mA/EzxWfFI8TjTTNBGhh+z7+VGM5zU37PvguRDHcSxEZIOSK+loUEcSxjooxXBObnJyfUJS5m2fGn/DED/9D0v/AIB//Xo/4Ygf/oel/wDAP/69fZtFSSfGX/DIcPhE/wDCTXfjEXUOmf6SYRbbd+3kDOfWtv4I+ItS1jxDrXifULkmKxsZN2On+zX0R8Voba48EahDe3JtrZoz5rr129wK+eNY1bwzoHwO1abwzYvaC9mW1EkrZabnk16mDt7CSUbttL0PQw/u0JPvoXP2dtHiufF+qeJbe8trkSxneImy0bOckEV7dO3lqzNjjmvKv2V9Pjh8K32rxx+ULqcAhfYV6Z4yuI7DQb69JAWO2diffFXX92o49jDHWdV26HxrY+Im0H9oH/hKzIdl5qb28gzxszivtWzZZkEg6SLuBr85vEFy+p2a3SsyXNvcNJnsctkEGvuH4EeJh4l+HGl3pkDTxxCKb2ZeKvEQsotdjPE0+SzXY6TxLpFn4g8P3ujX8YeC6iaNgR696+BLA3/wp+MU+mTFkihufLOf4kJ4NfoeY/3rH8q+bv2tvANjcXVn4zNqsiR/urwgkEDs3Fcc43Rzx3Or8cfCrSfjt4d0qYaqNM1G0X5bgR798ZH3SK43/hiB/wDoel/8A/8A69a/7MnjrT5JE0+zuJmjgITEp+bFfWVtKs0KyKchhmuKSadiz42/4Ygf/oel/wDAP/69H/DED/8AQ9L/AOAf/wBevs2sTx14m0/wh4YvNf1NiLe1jLEDqx7AUlqB8lv+xFsUs/jxFUdSbTA/nXlfxA+FPgP4f6lJa3fiufxHdw48y1tYhGqntubnj6VufEb45fEf4sa2+h+FYbmzsGfakFrncw9WYV19l4J8I+EtOtvEPxQ1WI3ptgj2Qfc8h9/U16VHCQiueq/kVHlad2eS+EtD8aeOpf7I8KaP/Z+mIcMsClIwPV36tX0R8Mf2ddB0byb7xJIdTu1w3l9Iwf61J8IfH+reJvGw0rwz4Wi0rwxBD80pTaXHY5Fe5kn7ijp1NdksTKK5ILlX4mSumS6dZ2trZJDawRwRRgKERcDFXvM8hB5eAx71FYrmE5P3ea868afEgQzXtn4YsjqVzag/aJydsMBH95u59q4H70joinLbc9CudYttPVr7UruK3gjUl3kYAYrwX4ofH1mivV8AWP29oW8uS7cfIh9QOpry3xf48n1uSRdQnlv7knoxIiTnoqj+Zrn9J0fUtTvi9jbyW6yHJVOBmtZU4UfeqPXsjodKEF+9evZHB69qfizxzrj3muXs9zIG4LH5U9gK9L+EvgW5OoxzLExZmBZsda9P+HfwgmuHWW5tzycnIr6D8H+BdO0aBP3Kbx7VyVcTKa5VojiPPPiX8GLr4lfDzTvD/wDbI0pIJhMzGLfvOMAV5LL+xbHpsTahdeNxJBbDzZEFrgsq8kZzx0r7PVVVQqjAFcD+0NrJ0L4P+IL1X2SG1aNDnu3Fc6V3YD4j+AtnH4h/aFn1A5a0snkkBPO1U4X+VdP8Do28VftUaxrzAvDaSSsp7H+EVl/s5m38O+CfGHi2SUCUW5gEhH8TdQK9K/Y40nQmGr65pn25pmISV58bWJ5O3Fd3JbR9CbdT6JVVZyWG0D06mvl34i+P9H8F/E668Qxrb3OuNfLBGHGTBbj7x/Gvqq/LW+nPLGuCEZmb0AFfBeu+AZNd8Z3/AIk8Sa3ZWWjSzvJJKk4klwG4UIOc1nUaa1NKUXfQ+8vDOoR6rYRahG4eG5gEoPqCMinTxw3kM1rMoMcilGHbB4rzj9n/AMRaVqHw6isNJvJbpbCTyN8oxIUH3dw7cV6ANzSHb8oIz9auKvqTJuLsfEfxBsdQ+HvxUuY3jYRW8/mRSd2hY8fXFe5ar4I0n46fD2x02fUBY3kDCS3ugm4qD1BHoaj/AGt/CKa14dtvEcMbCXTlaO4ZBljG3f3wa4X9l7xbNpt3/Y11NzEwMTZ+8nY1rio+1pKp1WjLnJz1Zf8A+GIG/wCh6X/wE/8Ar0f8MQP/AND0v/gH/wDXr7E0y5W6so5kOQyirNeYQfGX/DED/wDQ9L/4B/8A16P+GIH/AOh6X/wD/wDr19m0UAfGX/DED/8AQ9L/AOAf/wBej/hiB/8Aoel/8A//AK9fZtFAHxl/wxA//Q9L/wCAf/16P+GIH/6Hpf8AwD/+vX2bRQB8Zf8ADED/APQ9L/4B/wD1609O/ZA17TtMudMsfihdW1ldf6+COFlST6gHmvrqigD578M/s/8AiW21/wAKXXiPx9/bWl+GcLZ2LWYRdgAAUkdeg/KvQLPwx8SLXxReXw8dWlzpE0mYrCewB8lM9Aw5NeiUUAUJ9H0u4UfatOs5TjkmEc1jap8PfA+qOj6h4V0m5ZBhTJbKcCuoooA42P4V/DmNw6eC9EDA5B+yrxT9b0PxQspj8K6lo+k2nl7VVrHeyn1BBrr6KAPnLx/8BfiV45s/sXiL4vzz2nOYI7IRowPqFPNcboP7Eumw6lHJrXjCe6sgDvjgg2OTjjBPvX1/RQB8zf8ADGPw3/6C2t/9/F/wo/4Yx+G//QW1v/v4v+FfTNFAHzN/wxj8N/8AoLa3/wB/F/wo/wCGMfhv/wBBbW/+/i/4V9M0UAfPvg79k/wB4Y8TWOvWmoatNPZSiWNJZFKkj14r6CoooAKKKKACiiigAooooAKKKKACiiigAooooAKKKKACiiigAooooAKKKKACiiigAooooA+WP+ChdnbzeGPDlzMpZormRVA9wK7L9niRpfg74c3EALaAflWZ+27pUGr+FNHtWkK3P2hzAvZjjoa6P4G6bLpvwr0KxuBsmig5FejTa9jE0nSfs1Podmr7Tgd+5q7p0e7fPcJ8qDgHuarWUe653vyq8mrN9Puij7K5zWcnd2RilofCv7Wni7U734zX2m2d5NBEqJAyRsQCPSsrwR4Bub9SLdJJPMGGLEmsv41q037QmrLJk/6ZX1b+zvolvNaRO8YPHpWFT3XoWpOx5v4c+Cl42FNsFU8kYr0XQPghtUebAv419DW9nbwKBHEox7VYAA6ACsRHiv8Awpiz8vb5MefpWdc/BCBmJWFPyr3uigDxbw/8G7W0nDSQpwe4r03QPDdjpUKrHCm4dwK3KKAAcDiiiigAooooAKKKKACiiigAooooAKKKKACiiigAooooAKKKKAPjL9rLUGn+MlraXchFrDGgGQSFBPJr6D8Aa34f1TQraLQtSguoYIljIQ8rgY5HUVnfH/4bWfi2yGoxM9vfxIVWWMDke9fNfgRdc8G/EWK1aYxtasDM4OBLGxxhh3r3ITjiaMYQdnFbHVH97FRT2PsO4aRAoA6DrTFZsZOD7UF2ZVkOTvAOPqKaiqZcJ8p9K41scr3OG+O3hO48a/Du60SyiQ3MjqyBjgZBrI+CHwq0v4d6MnmbLjVZhmeYLwP9ke1eqIFkfy+47+tEsIWX5wc44qlNpcomiGNAnvu6Vf0+3Vn82QZRB39arW8bNcIxHyL1+lZvxD8ZaV4S8Myaxq1yIbUE8Dqx7AVlJ9BRWhoa1rEFnZS3d5cRW1tCCXJYAAepNfJHx/8A2gLrU7efQ/A8zRWpzHNengydsJ/jXnnxz+L/AIk+IWqto9kklhpKv8tuh+aT3Y/0qr4R8IzamtlA1uG8gYUBe5PU1LcYrUaXcxvCHh+/vreaO6DyPeOrSBuTwc9a+jvg58LppZopJbcBRjAxXT/Cb4TqvlT3EXTB5FfQuh6Pa6VbrHAgBA5OK55TchkXhjRYNHsEhjRQ2OcVr0UVABRRRQB4Z+194hfTfB9vpcM4R7x8Mndlr5/+K909j4K8JeFYELSNGbqWMDkk9K9N/aW1Sw8Q/EPTtBWBmmtpVj3g9ST0rz7xFFJr3xrh0q0Hy28kVrweVRetfUYSly0acWu8vuOz2iiox7an0f8ABfRzofw30m1aPazw+Y4PYtzVH9oTUv7K+EuszbcM1sY1I9WrudLVYYo4BjbEgX8q8W/bE1h9P+H8cKMP9IuVUA8g45ryXedT1OeT55XPkPw3bz32n3CLktt6dq98/Y08SfZtS1Lwrd7oy6+bCp9R1xXnfwstrO41EbgkKyNlgTxz6VuaPf2fhb4qQeXcK32eYNHJEwIdWPKnFb87nKcH0OlR9pzQ69D7NUbmG1u1Zfi3RLbX/DN7pN0iypcxMmPQkcGtK0kW4s7e4Q/u5UDKR6EU60iD3IXkqp59q5ulzz7WZ8U/CHwP4m8O/EDXJ5Ua1sdKLec8nyq/PGCetfa/wx1yPVdGjAk3EKMc14F+2DFqml6El/p5YaXfzBbxY8hgw+6a8t+H/wC0JqngWWPTbrRWu/LABYNgkdq5ZQlP3joqKNk0ff8AXl37T/h3VvE3wpvtP0hPMmBDsg6so6gVzHw8/af8CeJZ47PUWk0i6YhQJ/uk/WvW9e1G2uvCGoXdlcJKhtHdHRsg/KcVFnCWpkfmd4Z8c+MPBdxNoehrbwXJcxsVtwZSemM9c16x8PvgT4u8cXsXiDx/qEsFvId5SRyZXH07CuQ/Z8l8Nj4w3uq+LbuCNLeSSSMzngvu969z+M37Q2heGLNbTws9tq2oSL8rKf3cQ969KNVRd1uRqe3+EvD2keHfD9tpelQpDFbrtGOpHue9aMYxz3NfCfgf4qeONW8d2Osa5r90tityu+FDtjAJ+6B3r7ptXE9tHOjZWRQw/Kk4yWsuo7dS1d3Rt9KuX4BETH9K+ZvGFzdaN8KBFG6xXmt3skkgz8zJu4r6S1pYz4V1N342W7c/hXy34+1zTNWt9C0ixhYmyGGlbqxJ5rON7SlHod1GfLCTQz4Z/DK41cxzyR5DHPNfR3gv4aWWlxI8kKAj2p/wV0+OPQYZPLHCjmvSK4G7nGQWdnBaxhIY1UD0FT0UUgCvm39v/Xv7P+FtnpEcmJNQugCo7qozX0lXxv8At5XQ1Hxl4f0Zgz7I8QgDjezc5/St8PHmqIqMXLY8nvt/h/8AZ20rTTlJtbvWmYdygr6g/ZH8MNo3wyt5rmHZ9odrhsjqO1eE+MvDN1rXxL8F+CII3kt9Ns4mudo4TPLZr7MjCWOkW9rbhUgRAiqowAAOK2nJttIdl7M574o609n4E1q7BEaRWrk7fpX54eGrWbUDdyRvI8lwXwc8A5r7a/acv3sfg7q7KR++URcd818nfCZoXEFtIYooonPzE4JJ65NKaSi7ERb1Z2P7I2vT+F/G8mh6pNsXVwVRWbOHU8E/Wvs9EHkBs5KjGa/PL4mxReD/AIq2etaPeRSxmRLlTE4O055HFfe3gvW4td8K6dqkLbormBZOD3I5qk7pWJluWdUsYNQ0u4sLlRJFcRsjqR1BFfEviWxuvh144NmMg2FyWJ/vwOcjH0r7kdCFHzZB5rwb9qrwfb3VhD4qZGEcETQ3bIMnaRwfzrppSTfK9mEHqe0fBjxLDq+hQYk3bkBH5V6NX56fB742aj4Qigsv7Na6SM7VO7BIr62+Dnxk074gRXKrp81nLapul3HIx65rjrYKtSjztaGkYSkm0tj1Wiq1hf2l9EJLWdJFPdTmrNchIUUUUAFFFFABRRRQAUUUUAFFFFABRRRQAUUUUAFFFFABRRRQAUUUUAFFFFABRRRQAUUUUAFFFFABRRRQAUUUUAFFFFABRRRQAUUUUAFFFFABRRRQAUUUUAeBftgyQW9j4aup97CK9+WNTy5OOK73wBuuvCdhIVRW8rJ29B7V5v8AtvrcQeE9F1RELw2t2fMAPPI4rsfgXcRy/B7RZ8EebDleckc13pP2EX5nW5p4dR8zrZGCxskfDdG96ZOGWGJG68nmrUYWZPlx5g7f3qgv1YONzEkVK3ONnwT+1TZSaB8b7m7VSsVwUnVsdfWvU/hn8evBvgzRo5LuSa6lAA8uFc8471337QXweX4nCxuLS6hsbu0bDyOpIKHtxXLeFf2XvB9jGv8AbF9d6i5ILoDsXI+nNDpqW4KSK2vftoISyaH4Tdj2aaTr+Arkbz9rD4oai5GmaDbxegSBnr6D0D4R/D3R1T7L4XsSw6PIm9vzNdZBoei2mFttKsoV7bYVH9KFTgugOR8gP8fP2gbx829ldKp6bNPb/CtTSvjD8elL/wBp219HE/3ZjaEBG7Z9q+sWt4VI2Roig9AoFM1mGKXQ7xWRGRoHDBgMDg1tD2cX8JN9Tz74BfHSXxbbHT/EjWkeqx9RE33h0yR6171azx3EKyxsGVhX5q/Dm4fSvHs81r8q+c65XsN3Svvn4S6hJfeH42kJPyjrWOPpRpVbR2smUndHa0UUVxDCiiigAooooAKKKKACiiigAooooAKKKKACiiigAooooAbLGkqFJFBU9Qa+PfjzLBp/xyXS7eNY/PSF2YDlsN0r7Er4v/adaNP2j9M2sQxhh3H33HivRyz+M/RmlKTi7n09bn/Roef4B+HFO2lG3ccd6S3BNpGB/cX+VPAzt7juKDK5JAoWVZNpCnmrNzG07BVIBxyfSm3RRrdZVPypwV96SGeM2LPwxY4GD0rJ9y9NiNZAitDzuI5PrXIfFjwRYeOfCY0e9ZomDeZC4/gbtxXZxBZgMAb16Z/iFR33D/MeQOnpTW5B+cnxU8E+Ifhn4m8u8heWFzuS625SQeme1e+/sv6v4Z8QQRrI0Ud7GQHiYjP1Fe6+M/DOi+KtKl0zWrOO5t5FwAw5U+o9K+Mfip8MfFHwn8Rf2zoUk7aZ5m+C5izlOfutRUpqYJ3P0U0uC3gtUW3VQuO1W6+Y/wBnb9oCx12K30XX5hbakAF+Y4WT3B9a991Txn4X0qNH1LXLG03/AHRLMATXI4tOxVjforK0PxFoeuRGTSdUtbxR1MUgatWpasIKR8hDjrjilqhrtxLb2O6EAuWA5PbvTSuxxV3Y+XdL0u/1D9oG8g1BI2aC4aZ2AySvbmtP4deCZv8AhfXiHWpYitvbNmJiOrMOtelaHpumzeONW1yzCuZAsfnA5yR1rpoLeOFmkijVZGbLEDlvrXv1cbKStt7tjXEq1Qd8o3L+vrXkP7QPgDXfH0WnWumNAtvAxaQyPjB7Yr12XiXPqOR6UxhiPzG5yeK4oS5ZKRjGbi7nyVY/s4eNrXUI5U1KzRFbdxIeR9K7vQ/2a9Oi1SLUbzUpEGQ8kSfxHuAfSveYzuI/WtGTa0aMnRBhhWlTFTeh0RxE4/CUtO0yOzsLewt3JjgUBSx6CiVxFvSP75PzH1q6GRbGRnHXgY7VWXZMPlx5i9M/xCuRPuYyd3cp6xptjqOlJZ6nZxXURbf5cq5Ga5jVvht4I1FT9o8O2LFhhmEYBrtLuNy67m6Doe1Vp2VU+X7xFVF6GbPmH4x/s3af/Ztzq3gtnguUBb7IxyG+noa4f9nn4sa74a1s+C/Ec8r2MpMIWcnMTdNvPavsttxb5jwa+If2rdHt9D+Mq3dgqxG5VJyF4w2eTRON0OLudZ8SPgTpupX02s6HdSRrOxkaMDIyfSvP7T4OX8N5+9WaVQeBtr66/Zm1CPWNJ8u6RJiIR94Z5r2b+x9L3bv7Pts/9cxXL7SS6jPzc8S6K/hfxHp+l3tnKIroxyJsGCrA4B+lfe3hsgaDYZIJ8hP5V4F+23bwad4l0fULa1iEzQeWGKjCDd2HrXt3gBmuPCOktuLFrVCT+Felb9xCTJvqa/jJPL8C6ugIVpLZgv5V8bz6de6X4nt9NvlQyrtfeOpB5FfZfjlUXwpd78+WsB3n0r5l+J0mm3Hj/Tp9OKurW8YaQHIOBWMKjjSqJLf/ADOyC/dSPpb4Srs8OxDsVFdpXI/C0Y8OQ/7orrq885QooooARjtUsegFfKfjXRz8QvjrawvGskdhOJPMVuFUHv8AlX0Z8SNYXQfAusas3/LvauwHqcV4R+yfHBqelap4imCs005CZcs6fXNdVCD5XM68M4xhNy7GqdEaP49zPaW3lr9jSS4uMffA4CCvVLltlqgkzknIHpUxit5CzxRoLjABbHzMPTNQX6tvXec+3pVrc5ZO6PLf2jPCXiDxv4FTQ/D7wiYzh5PMfaMCvnrSf2YviAyP5uoWcG7gbZSa+zCMbscetT2m3G7tWhmpHyVpn7JWpM4fVfE0Q55VEJP519H/AAt8HJ4I8JW+hLqE17HBnY0nUD0+ldcSocjAJPrVfcd/NIG2xzkFQOgzVe+sbTUbSWwvoEubWUYeNxkGp8bj7VNj5Qw5I6+1NCOUX4eeCkxnw9pwx0AiFbHhvwH4f0PT9Si0eyjsJNQiKEp9Kvqrbj/ET3rZEZQ26qMnufSirVm48t9DelOSTsz5Y0/xhr3wx8eyeH9Ru/NtTLySScZ6GvqHwfr8Guack0cisxUHg9a+Zv2xrGwt/FVleQ4S5uYcbgM5Irov2bPEVw1rBbTyHKgKc1rj4xqUaeISs3o/kaV3zPn7n0rRSI25Q3qKWvJMAooooAKKKKACiiigAooooAKKKKACiiigAooooAKKKKACiiigAooooAKKKKACiiigAooooAKKKKACiiigAooooAKKKKACiiigAooooAKKKKACiiigDwz9tJrcfCWYTuFLSARjPJbP/wCurv7N+JPgzodvIwB+z5U+9cb+33KyeC9FUMQGumyPwrpf2d2b/hUWg4PJg4r0YK+HXqXKXupHpXlTW7q/U54K8ino4uJSsg2sRkHHWq8M8sasquVPWnW14xO6dd2OjY5rNpmV0RXI2occbj19arouG65yeat6pGuyOWIkxv0GOlVEX5gT359hVx1JJkbgVIo81Pl/hNcV44+JXg3wfbFtX1aHz8HbbwsHkY+mBXz744/aO8TazLLYeFLVdHsycGeQbpiPXHarjCU3aKLjFy2PpHx/458L+DrD7RrWpRRygfLApzI/0FfNfxO+N/iDxdH/AGNoynRtLmYK0gOZnU+voK425uoda01o76G4vtUdt/22RizMT169q1vB3w6vdRuFbyH5xkkUc9Klfm1fboazpxhbW5n+ErFTqENlp9viJH+aU8vKc9Sa+2vg5aSW3h2MSKQdorz34Y/CSKzMc88WMc5Ir3TTLKGwtEt4VwqiuGtWlWlzSIk7u5ZooorIQUUUUAFFFFABRRRQAUUUUAFFFFABRRRQAUUUUAFFFFABXxd+1RHF/wANCaVKsoEm2AFO/wB4819o18TftUn/AIyM0wH/AJ5wf+hGvRyz+M/RjR9TwErbQ46lFz+VTwgqCO9VrUf6PEf9hf5VYRm2hiuSeKTIQt2wisLl2+VVjJP1xXyD8O/iFrcXjrWrWPxMLdTcyGGC7JaFsNwvqM19V/Ea8XT/AAdqE+dvl2rufrtr88PDBbUNau22kSyyFg4PPJoilyuT6GsbJ6o+5PB/xIsb+aC01by7G8c7UdJA8MrDsrjv7GvRY2W6IZsAnow6GvhK/wDDfinRPDF3c6VdypaMPOkiPIyB1Geh9xXb/s1/tGXT6hbeEvHEnmKxEdreH7wPQK3rWbknqhTilrFn1Tcxqs24cj9Ko61Z2WrWUmn31vHcW8qlXR1yMGtO/SNreO4gfdFJ0qoihcnOfSrjqjLY+Svi5+z3qukX0mteB2kngD71t1OJIz7etY3hT4HfETxjdi68TXU9lGBw905Zj9BX2eqqRnPNPmXdtdce9axnYvmZ8a+Dp9Z+EvjxopbqTyY5zbuMkB1PQ4r7R+HviiLXtNjk3AsQDmvGfj14B/ty2fUbWHB2bpJAOVYDrXB/BH4pLoN4NF1Znj2v5ccpHBPQZpYijKtFVILVbnVOi5QU4n2JeajY2alrq8ghA/vuBXHeI/F+jahp19b2uoRxpGPLF51RXbgAetfO3xj8QTan4g8u6nvHtSucW65Ir0X4UTeCtY8PadoEctz9rtT57W93HsaQnocdxRDC04RjObep0UsPTpQVWozvPAvh2Tw/4WigNyLpncyGYfxZrZO7ICnr1NXdMYNC1sQAuPlx2qCSLyySc4X9azc3KT5jjqN1JOTK7DJ7bu9RXfXy1z06VIzYbcy9ax9X1/RNPdpL/VbO3UdfMmAxVI52atsNqc8VZgY+VKzfdxXm0nxl+GsNwbVvFFp5m7HGSPzrrbDxl4T1S0jTTdcsp2POwSgE/hUyK6HRWu2SNkdgA4yM+tVpbd4JlcfNzwwPFMjkDxBlZW9Cp4pfOmiHyybc0rPoTcd9oW4n8uRSp/vVTb5rs8ZXPWrEV0Q2ZwH54bHIpLuKFYReQOShPII6ULRg9Tl/H3ijSfB+g3GratcKkUQO1c8u3YCvg7xl4hvviF4/uNZukZfNkHlJ/cjHQV1P7TvjzUfGfxFn0e3Z106wk8qKIcBmHVjVr4T+C7jULu2iWIuxIyQOtKc1FeZUdD6S/ZOsZoIZJGUhBFivoOuX+G/hiHwzoEVsqjzmUGQ/0rqK4gPlT9uiAT33h9DxlsA/jXs3w7Qw+DtJjTtbICfXivLv2xIYX8QeGXuG2xhzkYzu54Fes+DHeTwzYMVCZhX5R24r1r/7PA29jaCn3JPH/wA3w+1tXfaPsrfOe3FfK9xoU2lnRbr7XBeQXHMcsb5/AjtX1B8VGMfw31aNTybSQn8q+O/COpXE/wBgspGJijk3KPQ1EYS+rVJLbQ6aX8CovQ+2fhj/AMi5B/uiusrk/hh/yLkH+6K6yvMOAKrX1/ZWMZkvLqGBB1Mjhf51YY4Un2r5D/a21fUW1NLOSa4S2ZsHy1Nb0KPtZ8t7FRjzOx6V+0L480PUvAGtaLpd4l0PI/ezROCinsue5rI/ZE8PzaJ8OHbUAUk1GTzlDdl7Vyvw/wBJ+HmraNpHha4mvbO9Qi4lt7xPLa5Pt6ivfLO3hs7RLe3QRxooVFUcADtXZaMafs13NazjD3IlvyJo5wxwy54ZTmgTC4uPKmG1s8NUdrM0JLJJjPWle6bzw0yrInUEcMKyaZzXRDMo3sMg4qWEAR5HfjAqprWpaJYw/arjVLW3T+ISyBdv51xd78Zfhnpt0ltc+LLASA4IViw/MU+ZWFY7/rMc9c8USjJGMc+1c7ovjvwdrRB03xDp82T8oEwBP4GuhSSOZT5cqOByCpzTAkVTsz+FOAJBUdKlgUPD5Z/A1EnyzKMnFK5biTRDawVRx3NQa54hsPDuiXmrapMI7eBScsec+gq2WxIQRyfSvlz9pLxTqOqa62jBmi0uwfle0snqfYVVOi60lFG9Gi6kuVGT8YJNZ8VWH/Cb3CwixeQR2YV8tGvv6E11H7N9lcG4jkYMcsDmvK/C0Wr+INmliaX7D5m/yh93d64r64+DXg+PSNNileMA49KzxVdytSi/djsViakW1CGyPTYRiJQfSnUUVxHMFFFFABRRRQAUUUUAFFFFABRRRQAUUUUAFFFFABRRRQAUUUUAFFFFABRRRQAUUUUAFFFFABRRRQAUUUUAFFFFABRRRQAUUUUAFFFFABRRRQAUUUUAfMX/AAUB/wCRK0P/AK+2/lXU/s7f8kf8Pt6QVy3/AAUEO3wNoh/6fG/9Brqf2cRn4PaAzD5fs+K9Km/3CQSeiO+5V2Vm4PQUqjYgy2M+vWlmbaAwHXioELM+W+92FSZnKfFX4hf8IRo0Krpsuo3NwW8iFTjoMkk18q+P/jF8QtfvDYR339m2UqB0W06lT2LfpXsv7UWpCxvtJjA3XT2tx5Sk99uK8W+FXhqTX2tkk+Y4A57c1nKXJrY3jyqF7anH2Hh7UL+9M8plmdzy7ksx/E16J4R+GN/fMv8Aoz4PcivpDwN8IrSGKOWaNe3UV6novhjTdNQCOFCR7VlUxE56XshOTZ4h4D+DaRiOS4tx26ivZ/D3hDTNKjXbChYe1dIiqg2qoA9qimurWEEzXEMeOu5wKwJJERUUKqgAdhTqwdQ8Z+FLAA3niDToc5xunXmsLUPi/wDDqxmWG48T2YZhlcHII+orSNGpL4Ysrll2O7orL0DxBo2vWa3ekahBdwsMgxtnH19K1Khpp2ZIUUUUgCiiigAoopMj1FAC0U0ug/iX86TzI848xfzFAD6KjM8P/PWP/voUpmiAyZEA9dwoAfRUYmhPSVD/AMCFODoejKfxoAdRRRQAUUUUAFfFn7UkKt+0Tpblsfu4f/QjX2nXxj+1Js/4aB07Gd4SA468bjXpZWr1n6MuHU+mbUH7HED12L0+lXIMLIoZgcc4qrHIEs48Yy0akflXnPhb4oWer/FjUvBsW3/Rov3cufvuPvCptczRa/aM1M2Pwo124LlWeEon418UfDe6s7C5kvr+RY4kIJJ719S/tmakLP4WrZhsNdXSr19Oa+Uvh54F8R+O9SXT9Ht2MSnMkzcIg9Sa0UOaDiNHU+KviNr3jfUbfwz4ftJl09j5YiiX55fc17X8AP2fdO8Oyxa94qRLvUvvRQMMrEff1Ndv8IfhPoXgDTovKiS61NgDLdOvOfQegr0hRiRc9c9KjlSVkTKWljRtGVrf7KVBUdB6VXuAkb7V5U9Ks22F3MoAyOBUKqGAR2wc8GoW4LYhClmYqMDFTKv7vkcVPtjt4mlmZQgHJPAArx/4hfHTQ9DvX0zQbf8Atq9BKuyNiGM+7d/wq03J2RpGDk7JansNrHHhmmwYyMEN0Ir5J/aMuvC+lfEaws/DUNqt0G8y8aMbgrZ4HtVDx58TPHGsQtFcasdOV+Rb2Y2gD3brXmuk6TfXmpG4ZZJZXblmJJPuTXRSToNznK3l3OxQnQac3byPafDbf8JKJImhDsRjIrA+IVxrHhfxDpl4Va1e0I+zyKcZXuD616t+z/4RuIXSSeM8juKzP22rGzsdO0JV2rLJI3PsBWeW1nLEKEtU76EUsRO7jfR9D3b4e6mmt6Fp2rKRi5gVz9cc1tajG2HZuBn5cVwXwE3R/DLRBJ1MA2n2r0LVH22GGPJ6VhWXLVaRi9GYGpeX9kmEswRdhy2cbRjrXwN8TLe1i8TanDa6p/a0clyxWUOWVeenNfUf7UXiK40H4X3K2MjJcXriAMOCM9f0r5G8KWN1dQtGq7jJ29/Wuuk1Ti6ktv1Ig7O5c8K2kceq20rpGyxHeyMMKQKqeKZ5NS1me+truO3lZvlEZ8sqPQYrZvLq78MyI17pkc8QBXbKpHXuCKzYrfwRr8pVNXudDunPS6XfFn/eHStdGuaUv8jplUtDluM0jxv8SvD5H9na7qHlr0Uv5i/rXp/wh/aK8SN4ustJ8aywyWc7CNpSm1kJ6E157e/DHx1Y2xv9Ckh1uzA3CXT5hLn/AID1rzrxJJqaXwOpWsltdx8NvQo2R7Vx1FrdHLofp0Jo2VXQh42G5SD1FW7Jt8UkDLlG5C14Z+yb8QT4y8GrpV6zf2hpoCM7DO9OxzXu1mVSQnIJI4qHqjNaM+Dv2g9BHh340Xx8spDcSCeM44wetfTf7LOl6fLbi8KI0ioGT61xP7X3h22uBpurXAVdxMRlH8Lds1ofsraxNp99bWF3lCw2c9x2NRiIe4pG8leCkfVNFFFcZmfM37aF21rqnhkoqZ808sucV7D4GZZvCOnzd3gUnHbivFP23pEjv/Dzn5nBbC16/wDDGT/i3+kb8hmt1z+Veq1/ssPmdTl+5ihPiS3neCdXj5IFq44+lfGnhAINStmVs4fByPevtPxTCbjQr6zAx5kLr+lfE/h9JLTWjHJ0S4Zfyat6KbwtWK7XClK8JryPub4WMG8Owj/ZFdfXC/B+4WTw7EM87R/Ku6rwzlCuD+JvgfS/EVv589ik0qfMM+td5QeRzTTa2Gm07o/PT49aH4i8K+KINcaaVVWQG3kHHlkdAK+qfhL4m/4SjwBpOsSfNLLCPMP+0ODXJ/t12djD8MYLoxqJjdhVOPam/slo5+EFgXYAF3K59M16UZ89JSe46k3PVnqybvvY+UnpTpsbDnjFTfKE28EmuI+OOvv4W+FeuatGwEqwGONgejNwKm5ifNPj2TR1+I2uaHPqUWux3zM6KHJMDema8u1vQNOtblXhV4bdxkBudpHUZqr8OYby68RPqjMzTZOSedzGu0mW7sIzY6xYpJbPIXjMyHaCfcVnT1nY7ISTgo9Tk7TSo94ks7oK2MjBKn866zw/4i8YaJ81jruoRKvQCUsv5GtzSdH8LSwrc6lbaloueBIU82A/iOcV0Evw21C/sft/hnUrDV4CRhLaTLKPcdc16SUHomvmjojQT3f3nSfC74q+NI7yK68QanDcaTEQJi8e1wDxxX0rY3kF/FDeWkiyQyqHRx0INfF2v2epeH9LfTdStJo7iU5AZCAK9Z/ZW8bXN7p03hXUd5ltPmgc85T0rOrhWo86RWLwypwjKK9T6K+RhuHzHofavk39qG1bT/GxZlItrpRIhHTPQ19VW7YtiM4DHrXiH7XmhfbvBNrq0QG+zmG4jrtNTgZKFdc2z0OWlVcJaGL+zlp1jcOkjKrHIr6rtIkht0jjUKoFfGH7OOtG1vY4WcY3DHNfZemTC4sopRzlRXm4mk6VWUH0MZrlk0WaKKKwJCiiigAooooAKKKKACiiigAooooAKKKKACiiigAooooAKKKKACiiigAooooAKKKKACiiigAooooAKKKKACiiigAooooAKKKKACiiigAooooAKKKKAPl7/goadvgHQz/0+t/6DXTfs3TRy/Bnw+y5bbBtPPfNN/br8Pyax8FpL6FCz6ZcrcNgfw/dP8xXCfsT+IRqPw6udFkkBl0+4O1Sf4G5/nXbSl7iQpbH0IVV0YFsbfmzTF2KA4ySelTQHoTwPfvVcq32gkkZB5HtWiMz5P8A2z9Ynt/iF4et7Zg0scBbB9GODWP8KPiB4c8Kyia682VYnC4Rc8+lepfGH4GX3xG+IZ1+41xLKyjjVI0VCzYFaVn+zp4Hjmie4a6uiAMxq21C2OT+NJQjLSZrGStqa1p+0Ob6VdO0Hw40s3AQu/B461103jDx3ugRNNt5JLhCyrEhwi4zlia2PCXgPwt4XtopLLSYY5dm0Mw3MB9TXQXEjC0ZgoBzt4HQelTL2d/cjoehCrQgtIX9T5c13W/jp4gvbq3sbnUYoixCbF8sYz2NYsHwd+K2uSB9Z1idD1/f3RP8q+sXA2jZxxzTCcAY5wa7o4pRXuQSMZYq792KR4G/7PtzdRWsNxrax7IgrsAWye/Wk8Xfs/6HZ+GpbxdVupGsbZmAx95hz+VfQAYM33tprG+IJceC9YXb/wAuknI78U1jq11qTLEVJ7ny/wDs++Lr/wAPai1n5ki28p4U9M5619o+F9S/tLS45z94jmvz18P6zcW9zE0ikCI/IuO9fYfhWTxXc/ByK50lPs+sXKfuWOMAdjg1nmmHnKv7R6KVvyNauGk3zdNjjP2rvjX4i8CaxZ+G/CqxR3c8QkknePcVyeAoPFeX6d44/aM1oosc99AxGcm2Cqw/KuZ+JHgP4yeKvFpm1jTLq+vIWCLPgBcA8YNfXng+C+s/CWm2upf8f0VpGs5/2gMGt5UqWGpxjyqTOKScJWZ8w3Gt/tLXTkLc6mgzj5VC1Sntf2nbtSy6lrij/ZuQtfXueBnBqxF+HTABrllUi9ooTmfGL+Ev2mbj/WatrfPrf/8A16hb4a/tE3LYm1rUl/3r8/419kopExYsOPvUjsWzjAGetZNJ9CeZnxqfg18eJnxLrtyP96+ar2lfBD42WuoxXja9llOcSXrEGvsBnCnCKGJHJqNtzklqSikCkz5ctf2ffHzau00vidzb7t2DcvnJ5I6+tdvD8H/iBcaXNp9x4kVoyVMQ89vlxXt+5t4C8DjpW9BGkMCyP94irdZwWiOqjiJweh454X+DmqaNdNfXGvyXMjJtWLzG2KMcnr1rz3xV8OfirZ6ldXGi6tcyoWJTZcEEfTmvqKeVvszNyTuxx2FZkjZ+61XRxM7tyszpnj6jVmkfJeh/Fn4t/D/UzY69Jc3kKnmO8Qtn6P1r3PwD+0V4Z1u7h07V1Om3cgGCxyhJ7ZrsNZ03TNVtDb6nYW1wmOfMQGvm39oXwZ4B0SS0v9H1SCz1GSUK1mj7gR/ewORWzjhsR7so8r8jBTp1NGrM+y7G9tr2BZraVJEYZBU5zVivl74C+N7y3WLSpZ2eNCFjJbOVr6cs5hcWySj+IA149an7Obh2MJx5ZNEtfD37aH9oaH8a7HXmt2NqYI2jOcByp5FfcNcT8XfDWg674dlk1y3s3ghUsXuAMKPqa2wlf2FTmtfoSfLo/aiuNQtvsFr4YS3nMJjjke64Bx16V4NofjLW9A8YjxNYzL/aCyu5ZhkMW65rX+JF14dk8TS6X4VtI5Yw5j86JPvH/Zr1j4E/AGS9eHX/ABjCY7VDuis2HMnoW9q9eNOEafO1a/cSaSG+HNP8f/H9LMeKfJsdCs5fMEscWwyE9h619IeDfCOh+EdFi0jQ7RIIkGHb+KRvUnvWnY2lvY2sVpZwRW9vHwiIMKBVp5MEiNQ3vXFJ9FsQ2KV2qAcDjrTUJwNg69T3qN9zEluc9KI87wD0zUCL8bKuD3X3rE8YeJdE8L6dNqmtX0dvBGCRuPLH0A71wXxr+Mnh34fWjQxzR3mrMp8u1Rs7T6t6Cvjvxp4u8UfEbxALzUbuWWI8xxA4jjHoBUlxR7d8Qvi5rvjoXGladM+laQ2ANjYklH+0ew9q47T/APRr8xaEvmMUClynyg45wO596i8D+EdT1PyYNsjLgAnHWvpT4YfCeG2SOa4gAPBywrOeJt7tPQ7frPs48tJW8+p5T4R+Fuoay4ubzzHZzklq9m8H/ByztPLkmiAI9RXrmk6PZ6dAscMSjA64rRFcjdzlbb3MzQ9GtNKgEcEYBAxnFfMP7cUpvfEGgaYrgGNGfGPU4r6xr5B/antbvVPjZpkMcUjRLFHHuUcfezXpZSv9pT7GtCPNI92+Fln9g8EaJZlSpS1QE59q7bV40ez3tnjGCK5/SCbbTrWEgAJCi4+grohuk0sq2MsMDNZV23Pm8yGfLH7b8/keEdJgjbrdlj+VebfAHTF1GeAzDdk966z9uu78l9D0sNlgXkcfyqn+zJbnfbfL6Gt8S/8AZlr1M9Uz3/Xvhhp+taAIprOKVSnRlBr5z+IH7PbQPLJpvmQnJwvVa+5dOXbYxKw/hFNu9PtLpSs0Ktn2rzo1JQ2Yz8yDpnxF+HN+brSbq+ttp5a3Y7T9VrpbL44aZr0K6d8TfB1jq6gbWu4oxHOvvx3r7j8R/DrSNSRsQJkjoRXh3xG/Z50u/wDMkSwCOc/PGMGtPbPqDNf9n/WvhWujDT/AtxBBLIdzwzNiYn0OeTXr0TbCG285r87viJ8PvEXwx1WDV7KW4SJJAY51yCjZ4Br7L/Z+8ef8J98PbTUJJAb+3Hk3Sn+8O/41tCXMQ0afxy8OQ+JPh9qVq67miTz0IHRl5r51+FOtz2Hiq23TsyR7dmT91fSvrq923UJgZRsdSrD1zXznfeCdO8I2eoX2oykXpu5BbLnAVM5XNaNrkcbas68MueMoH11pNyt5ptvdKciSMNVquG+CusDVPB0ALBniAHXtXc15xznyZ+3LPE/iPQLMsRIqF8D0zXtfw+Cx+C9Ihxgi1TJz7V8y/tTa0PEnx+ttFtG80WjR23y84YnkV9UaHALbTrO24Hlwqp/AV7U48uHpo2lJciRfvIo3QLuOHBBFfFPjXTLjSfiZq1nHG3lLdFwQOMHmvtudWMR2/ia+X/2hJLnQ/iD5yKptb6AFwV6kVrlyc5un/MmjTCJOpyvqe2/AG+E+jRJkE7BXrNfOn7OGrBljjzxngZr6LByAa8GSs2jmas7BRRRSEfK3/BQrVhD4V0XSc8zTmTH0rsf2dbD+zvg/oUIHzNBvOfc5ryH/AIKCXX2rxn4e0vPROn+8a+g/AFsLHwXpFtt2hLOMf+Oiu+npTRMmboIUDK45rxf9sqYw/Bi+i7STxjr717MzFsMpBA9a+d/269XWLwBp+nKwD3N0CV9gKJaIlbnjX7PGmpfTxb1zmSvsV/hxYav4cWGW0ilBXoyg18s/swWxE1qcdWzX3t4eQrpUKkfwiuKT95mh8t+Mvhnq9nYXGn2kkn2RhhYjyEx6VyGh+GotDvhfSXN9Z3iYRPs7mL8SRX23dWdtcqVmiVgfUVy2v+AdJ1KNv3CAn2rWOJmlZu6Oqni5wVnquzPkq6+MVzb30mk+KNMtPEljGxUSyIFmUezd69Q+Bnij4UyGSLw7INPv7psyQ3TfvM+gJ6inePPgZZ3QeSK1AbnDKOa+ePiT8N9X8GsNQgWbyY2z5gGGQ+ua9GlWp1lyRbi306CnUU9Fp5dD7wDKQqofl9exrB+JOjRa/wCCtT0vg+bA2AR3A4rgP2ZfHT+LPBItL+cPqNiRHIWPLL2Netsm6Q7uUK4I9aycXTnZ7owdz4d+HM11oviTyZEYeXKUZsdwa+5/hxqIvvD8LbskKK+QPiwt14Y+JGoWUcapaXDCZAV7H0r6C/Z71sXWlRRNJn5ema1zeDlKNfpJfkb14WUZLqey0UUV45zBRRRQAUUUUAFFFFABRRRQAUUUUAFFFFABRRRQAUUUUAFFFFABRRRQAUUUUAFFFFABRRRQAUUUUAFFFFABRRRQAUUUUAFFFFABRRRQAUUUUAFFFFAGN440SHxH4R1TRLhVaO8tni56AkcH8DzX5/fs7a1J8NPjhc+HdaZoLeeZrOYMcYYH5Sa/Ro9K/N39sa50KX423knhxpBeRMFuio484dx71vQerQmfdgkjcqw5z93nipZtuMt8ua+R/hXpPx48cxafDea9PpOlWrJIssse12A6D34r6zjt5ks4o7idZpEUBnH8Rx1ro1vZkNEMjNKRt+4D0rRsIIoI0urjrzsTHWmRRwwRqzfOz/dXtSlbi8mHy9O3QAUm7jWhZiZrrzFYnI+YGnQNuleNjlCvFDx/ZbNssC8h7HoKoCZ1uNy4AHFJK+xfNYdKR0TAxxUanDU+VR5rbc4YZFRhxH94gD1PatYkSFP3q5H45a3Dovw11KV5FWSeEwwrnlnbgCs/4h/F/wAFeDVeO81KO6vccW1sQ7Z98dK8M8UeMLz4jPF4i1LFpolnLiG0zk57M3qa0p03N36HThaLqzt0KHhuLQPDJs5vFtm2oSSQeYLeM4KHPGTXp/gf4ueNde1iLQ/D9jpIsxETEs+U2KOxPrXmnhXSbnxd4ma6kQmNjtQEdFHSvWv+FR3UMaz6fJLbyFfvRnBqcRjYVHJSjfs7nXWxcJtxaulsYviX9oPxD4d1SfS9a8JRSPAGPmR3OFfH93I5rHtf2sdEdsTeGb2MkYO2QGtbXPg/q+oKq3001wEOV8znFcrdfABck/ZfyFZRr0bbM4qvs2/cVjqk/ad8IQRJc32i6tFHJ93CA5pD+1d8PAwYWOsE+8I/xrjNQ+B11c20dtLCzRxZ2D0rLP7P/paP+ZpSrUvs3M5Rjf3T0Wf9q/4fnJGnauMnOPKFUp/2r/BBOV0vVCvpsAriP+Gf933rRz+Jpw/Z9X/nzb8zWTrLoTynWn9rDwqTiHQNQc/gKZJ+1lo6kbfCt4fTdKBXPW/wCMYIW0Iq5H8BmLBmtNxHqM0lXHyo6+//AGg9S03wva+JpPCMMFvcy7LdJ7v55P8AaAx0rL0L9o7xj4qvLu30/wAPWFsbeBrhjNKSu1aS/wDg9qmqR28WoF547ddkKN92NfQDtVrTfgnf2wdbYPEJF2vsGNw9DUxq6e9uapwXQxNA/aG8e+IPEP8AY8P9j2MTA/vzCzYIFcn4g+N3xTVpVt9VtlZJGQiK39D1Ga9Ts/gXLG25Yih9QuDWpafAktyY8n6VusTTW0PxByja1j5p1b4k/FbXlMN5r+oeW3BESiPj8KytM8O6xfXYmuPOaRjks7FmP419hWXwNhBG5B+VdRofwe0+0kDSIvHtVfX5Je5FIzjeJ418DfCOopqEU0kbgAivrrS4Tb2EUTdQozWdoPhzT9JjCwxLkd8VtVwttu7BsiuLiGAfvZFTPQE9a+Sv2gfFnizxt4wuPBenWdyulBGWNEBXzmx1J/pXqXxS8TWNh41+wXGps13cRiC3t4x/qg3VyfWug8E+GYdBsTDJcSX8sjmUyz8sM9gewr0sNBUEqsld9DvjTp0qXPLWT2PI/gF8C9N8KLFrXiCCO81Y4ZIyMpD/AImvcrkRxrycAdFFTSkRnCr8uM5FRXCiWJGJz6/WnUqyqS5medYpMWc7uq9hUipkA4GadtAG0cYrC8b+LtD8G6NJq2u3sdtCAdqk/M59AO9S2Qbk8kFrbSXN1MkMMalndzgAV8v/AB2/aMtoxN4d8Cu0k5JSa/HRB32f41wPxf8Ai/4i+JF62jWNw2jaKc7UAO6Uf7RFcp4I8Cz3FwqtH5jFuoGc1jOdty1E57TdC1bxNq731/JNL5jZLyElnr374XfCye68n/RtsYxxiu9+FHwlZzHNcQ8e4r6M8NeHLLR7ZEjjXcB1xXLKTZRzXgL4f2Wj28bywruA6Yrv4o0jQKigAelOoqQCiiigAr5F/aCWaL492FwxzaCWHcd3CnPevrqvCf2g/h/Lquqprlqx2soE8Y6tjpj0ruwFaNKo3J7o6cJKKn7zscn8WPidYRaxb6RDeXC2NsQ1y1q2HlbsgPYetegeJfHEjeFvD/8AZPmJLqLRlFzlhGOWPvxXzHqvhXVta8Srp9lbbMnC7jgD1JNd3J4hXwykI1a9t7q802xNraRW53BWP3nJ7Gu6eHpSgnTfM+p2PDQcY8jv3Zwfxx1i48S/Ei7uNQs5lsghgtRKuOF/i/E16X+zTo7+ZEwj4GMV5pokOveKrtoLiaW4t3m8xRIMlfYGvq34KeEv7H05JJEwQPSvOxNZTUYR2Rw4iUOa1PZHqEK7YlX0FOoorkMAprorjDKCPenUUAeafHbwDY+Kvh7q1oLdDN5DOnH8QGRXyh+xjrs2k/EPVfDV0TFFcofLjPA3qcV98SoskTRsMqwIIr4W+JPhew+DfxdXxdeXsk0l5qG+xs4uMRk/MW9vatadTlDlufW2ozRaZo91q9xyLeFpFT+9tGa+XvE/iSy+J08kluWgkv7ZpgVbiCaHnDD+6RX0F4l1FfEHw5vb+0ZTFcaexj7AZWvkK+0uT4afDe71O5uraTVNV/cQpFMGMUZ6n6muhOzv1OjCtxbl2Pov9lrXk8t7KScFTH94nAyK6H46fHXw74J0S6tdIu4dS10qUihibIjb1Y+1fE/w91f4jaxqMFj4SguSqkZ8pTtI92r6P8Pfs82d7d/214onbfdxq09qh+7L3O6tqeEhH36r+RkuWScrnnv7MnhXUvF3ji58d68skkaymRZHH+slJ/kK+vIisY/2v5Vm6Loun6HpcOn6Xapb20YAREHStKJQAWc5x2ravV9o/IwRei+ZAVGVIryz9oK08PWVrp2veIbB76CBzGY04PNeoNeW9raNcXM0dvCvVnYKP1rx74zeLvC/izR7nwno9y2q6lNjyxbLuWMjuW6CsKMuWor7HZh5OM1JHK/CjxJpd14vabR7ZrOydx5cLHJWvq6xk820jk9VFfFPhfRB4Q8RWNu2q215cyHMqQtkR+xPrX2J4QnM+iQOTk7RXLi4wjWkobCxMeWrJGxRRRXOYHwv+3a234zaCX4QRxkn/gQrc/aO+MieHfB9h4Y8L3wXU7m3QzTRHmFMDge5r0T9r74QXPjy1tdb0qVY7+0XHzfxCvi7xf8AD3xPpMVxd6rulePqcliRXbGcXBK5LWp9TWnxLn0v9mG08T3F0zai8Pkxux+ZnBxmvnX47/EKT4ia1osUTGWO1tUV/eUj5jWa+uajrvgPR/BEjG2htZXl3FSQ2enStjwD4CaS9jVF8yQNywFRUk1uNI9i/Zs0VlvLYCPCqBX2dYx+XaRp6KK8d+BngttLhjmlTBAB6V7SOBiuVsYUUUUAIyqwwwBrlfiB4P0/xH4evbGSBN00LKMjvjiuropp2dwPz7/Z+1ebwR8cpfD90zRxXEj2jqem4H5TX2jMzR2jTfewpYn6Cvjj9q3w/c+C/jjF4itEKxXUqXUZHA3A8ivq3wlrdv4m+HsWt2sgaOe0ywB+623kV7OIfPGNXuON2zxPxp4l8Lay9v4i8UaYWaCR7c26HlwDw2a1vgh4i06fxBK2kwvbWTy/uonOSg9K8N8bTy3mquhYmOJ2VcdOpr074A6PdLfRyhW2lhUY9U4UowveX5I9DF8sKcad9j7EgbfCjdcin1DYqVtI1brtFTV5B5wUUUUAFFFFABRRRQAUUUUAFFFFABRRRQAUUUUAFFFFABRRRQAUUUUAFFFFABRRRQAUUUUAFFFFABRRRQAUUUUAFFFFABRRRQAUUUUAFFFFABRRRQAkn3G+hr88/hJp2l6z+0xqkGp2KXmy7uJR53zYYMccV+hjDKke1fnZ4lXxB8Ifjjq3iSSySRBeSEK+QJUc5+WuvCX96wcrex9t2aeVCBHhFxjaOMCrem23nu4YlUUZY15f8KvjV4J8c+RDHqCadfYHmW9wdpB74PQ16vLqFjFaFreeFY5P494wR9auUuxKQ64ureFh5KB2UYViOlQzXk8qkM2ARnAGK4rxN8RPBfh4MdU8R2ETDnYJAzfkK8j8b/tU+GNNha28P6bc6jcD7sjjZGf60uWKQtWfRpkZokWQ9+K5/wASeKPDvhuNrjWtasrJFJ/1soBP0HeviTxd8f8A4meLHaGzuDpsB4CWi4OP96uKXw/4o8Q3X2jUri5ndzy80hdj+dNSS8gsfUXj79qjw3p7Pb+FbCfVp0yBNJ+7iz/M1498RPip8SPFWnWcqavLBbXgbfb2a+WEI/hJHJqp4X+FFxOyFraSVvUjivYvB3wZupPLElsVT0xxR9YpxWiuykj560DwpqV5N5tyJHkY5OcsT+NeveCvhvql7FHAyyiDIOznGa+jfCPwjsrIK08KAj1Fek6R4e07TkURQJkd8VlVxVWqrN6duhSbSscB8K/hzBo0Mc0sYBAB5HWvVVjRVChRge1OAAGAMCiuYQwxRk52Ln6U17eF/vRqfwqWigCs2n2bdYE/KmHTLH/n3T8quUUAU/7Msf8An3T8qX+zbL/n3T8qt0UAVRp9mP8Algn5U9bO2XpCg/Cp6KAIxDEOka/lQIYR0jUfhUlFADRGg/hH5UuB6ClooAKKKKACiiigD46/ap0zXdB+KCeKoI3NsQrRSCMsisOzdqZ4T+M3xI1LULOxjg0u8a5HyxpAUyB2yCa9t/asm+yfCm8uhEJCHVCD6GvN/wBlGPw3qWmtfN9mXVrdjGIifmjX1A9696lOFTCqVRfDojupTpun+8W2x7ZbPdSadbSXkaxXDxgyxqchW7jNToR5J7Z6UzWdS0/TYJbzUbmG2tYly0kjY4r5g+Nn7QF1eQzaT4DUi33GOW//AIv+Aj+tcUU5aJHGotuyPTfjP8YtE8A2UlvayRajrBB2wK2RH7ue30r408W+LfFPxI15r3VZnnbd8gORFCPRV6Vopo51kxz7p5Lmc7rjexYsfXNevfC34WT3bRsbXamfSlVqRpaLVjqU1B2vc4n4b/D25upEVY3cuRuYjrX1V8L/AIWW1jFHNcQjIA5IrsPAngOx0e1jaSFd4A4xXdxosahVUAD0rgbbd2QQafY29lCI4IwoHpVmiikAUUUUAFFFFABVe/s4b2AwzoGU+tWKKAPP9X+HGnTNJLCoVyDyODXjPij4LBdRZ7eFwCeetfU1NaONvvIp+oqozlHRMak0rJnj3wp+G8OlKsk8IGPUV6/bwxwRCONQqjoBT1UKMAAUtSIKKKKACiiigArxj9qDw403hseKdM0Gz1XWNNQmD7Qm/YO5A7mvZ6hvbeO6t3hkUFWGCDQNOzPzx8P/AB68T6V4F1nw3r9qZ1u1dLdgNrRE9QR6VF+zrbxeNvE0Oj+LNIfVtNK/6Nn/AJYkHJ5/u1uftv6DB4b8YWEdlax26XcRd3RMbjmu6+G/xI+Fnw5+H2nJNqsF3qH2cNILaEGVmPJUkdOfWu6m425gcmrnvWgaHpGg2i2ukadbWcS8ARRha1muILaFpLyeKJQM/O4H86+OvHH7VeuXryW/hPSUsoyTtmn+Z8fTtXkmteJPiJ40nMmq6pf3CMfulyqD8BV3vuZpH2149+OXw78LxMs2sLe3A48mzHmHPoSOBXh3if8Aag13U3e28MaRDp8JOBNOd7n3x0FeW+HPBOoXFrJBcQGUSgZAHQ9jXoPhT4Q3chTbZkD1IoVWhDf3vwLSSZf0PxZFq9s1/wCN9YvdVcp8lpuIQH/dHFWdF8U3FlaX9r4b8Pw20l5lRcFfmRPQV6J4T+CjZVp4PzFeq+G/hdpliimSFMj2rKrjHL4FyryOt4ySjywSivI+f/hh4D1KbVo7y5jcszbiSK+uPDlmbHSooW6heaXTNFsdPUCCFQR3xWjXI227s5W23dhRRRSERXUEdzC0MqhlYdDXDeIPhro+pLJvt43DdVYZBrvqKAPljxZ8B7C31CSbTrHyi5y23oa7L4VfC+PTZEknhxjkkivc3jR/vKD9RSqqqMKoH0ptt7gRWdtDawLFCoVQPSpqKKQBRRRQAUUUUAeR/tPfD2Pxx4ElaCENqNkDLbtjkkdV/GvA/hB4o17wZ4ZvNISM3EMqshtJTtaNz1K5/lX2tNGssbRsMhhg14z8SfhotzdnUNOhCTZJDKP513YfFxhTdKorr8jooVKcbqorpng+pWNn/wAIpbTzRQre3t4SFHLKo6/rX0R8D/D9vDpEM5iGQoPSvLdG+GOrS6vHJeGSVUb5Qei/QV9H+DtJ/snSI7cjDADNc1ap7SbkLEVva1HI2xRRRWRgFFFFABRRRQAUUUUAFFFFABRRRQAUUUUAFFFFABRRRQAUUUUAFFFFABRRRQAUUUUAFFFFABRRRQAUUUUAFFFFABRRRQAUUUUAFFFFABRRRQAUUUUAFec/GH4ead4y02RLqzjmO3glfmB9jXo1B5FNNp3QHwfqvwgvPBtvrLafafa7i6j8q2dxg24J5IPrXFapZ+Jo/DOl2X2jVY7qF3W7QXTbXX+E9a/RHVtC0/UUKzQrk98Vxmp/CvR7qUt5a/lVc7vdmiqO1rH59QeCNXvr5ri4Uly2QDlsV12gfCO6uihktnlbPVhX2rY/CjR7dg3loefSun03wfpFkBsgU49qbqyZmfK3hP4J3DFM2wQegWvWvC3wZtbcK00aj6iva4LS3gAEUSr9BU1ZgcrovgjSdPRf3Kkj2rpLe0t7dQsUSqB7VNRQAUUUUAFFFFABRRRQAUUUUAFFFFABRRRQAUUUUAFFFFABRRRQAUUUUAYPj7w7aeKvCl9ol4uY7iMjOMlT2Ir4p8Q/DrXvh9cX89jdXDTk4tprclWUA9TX3oa5zxP4T0/Woz5sa7j7V00MXOinFap9C4TcT8+fE2reL/E9sLfW9X1O4WH7sUxwrfUCjwf4Jvrq7BSNyz8HA4xX2Ff/AAX0+W5LiNcE10nhb4Z6XpTK7RqSPanUxcpR5Yqy8hyqX2VjyX4WfCNg0c1zD6dRX0J4d8P2ekW6pFGu4DritO0tYbWIRwxhQPQVNXKZhRRRQAUUUUAFFFFABRRRQAUUUUAFFFFABRRRQAUUUUAFFFFABRRRQB5Z+0R8LNI+JXh2OK+3xXNrloJo+qn39RXxrrPwCvtM1BovtUtxGD2jxmv0cZQylWGQayLzw5pd0++S3XdnriqU5JAfDnhT4MTs6hbPHuVya9g8I/BE4Vpohj6V9E2eiadanMVugP0rRRFQYVQBSbb3A858PfC/TLFF8yNMj2rs9P0LT7NQIoFyO+K1KKQDURUGFUAewp1FFABRRRQAUUUUAFFFFABRRRQAUUUUAFFFFABRRRQAUjKGGGAI96WigCNYIVOVjUH6VJ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2Q=="/>
          <p:cNvSpPr>
            <a:spLocks noChangeAspect="1" noChangeArrowheads="1"/>
          </p:cNvSpPr>
          <p:nvPr/>
        </p:nvSpPr>
        <p:spPr bwMode="auto">
          <a:xfrm>
            <a:off x="762000" y="76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6093" y="395708"/>
            <a:ext cx="6459893" cy="3706496"/>
          </a:xfrm>
          <a:prstGeom prst="rect">
            <a:avLst/>
          </a:prstGeom>
        </p:spPr>
      </p:pic>
      <p:sp>
        <p:nvSpPr>
          <p:cNvPr id="16" name="AutoShape 16" descr="data:image/png;base64,iVBORw0KGgoAAAANSUhEUgAABAAAAAI0CAYAAACDJlsCAAAAAXNSR0IArs4c6QAAAARnQU1BAACxjwv8YQUAAAAJcEhZcwAAIdUAACHVAQSctJ0AAP+lSURBVHhe7P0HwB3Fee+Pf885by/Sq94bEkISRfTeDTbGGLDBJY57d4pz05zc/H+/a+eXm3pvcmPn2rEdtziOHRdc6L2DQCCQKAIhJBDqvb/1lP/zzOycM7s7uzt7yluk+cBoZ582s+Wcd57ZcjLFYrEEh8PhcDgcDkcqSqXRMYTy9aKqLoWdQpIUccO+0c5GjUEoRQGFthofp2TWE+auVYRxh7gSPmwkJAFxqBdxq1qAgJlPUKn6hSEfhaeI2iPR2ysVdvuj/I8PnyQijhR7ylgbDZ/AF8GPQWi0E3gazSDaVoOMwnbRnj6NVQNM9PlsG8O6qWEg4y1jiTHK2EQImMR7SG3GIiwjzEK2YWefJCG2VAeMInxiQ/mUlT2V9ZYOh8PhcDgcjhRkaITIZaQJjPGqoH7b0IjEotaYDesT/2MIXk17jejjqGWUbOxxtc9HKcPy7ZmqEWlc29f6sGyVwL4lv6WbAHA4HA6Hw+GogdEwCeBjhLqTNqEa7QlYVP8a3u9aGojz9XTVhm/4do9ibLd9ePbRKPu+aTS1bG4q33rsV3MMnzShGamON2JtQhiNsKWbAHA4HA6Hw+GokbE/CdCg/h/PWWMj0PZnNbs21idSOQIHMaLJ4etJ5fMwAlvvUDTga8kcsh4NNS5yVYiGK63r/XATAA6Hw+FwOBx1YcSGeiPYcgx1yJxsQlTdTJLjMGV+9W6mYd1u8P6Q4aMbMWps+1RN36vxcVgzEt9Z9W5z2Lahzg25CQCHw+FwOByOOjCSNwHUJ1cZvg2I7G8dEzo2iXldmnVTIWRgI2VxUnDLxi3NUmKOGtdWkk7oy5WRo35daPyGjPCuGuPwd5Uqxw7DtTVuAsDhcDgcDoejboz9AemoT0y0Dkb2VSiGY0vs2ihbccXKJd4opLWIK9UJRlFU6aYou0fE8YlrbKuepOlK3C8k1JNRtHsay7GV248q3ASAw+FwOBwOR70Qg9ZRMHKtZ5ZgEStVouQtk2hoopMQvKFt10i4b3Xoba0hYvzLqjp00+E49mn83w83AeBwOBwOh8NRT0bLJEBq4m6YrwaOZhkxYBrpZWNjQbQv7QNWWgWvGPlcjL4kNMh9Il7RBHG61CT4xqkTr2zX0i/C515jLFsSmxmmfhyvjMVvx2MJNwHgcDgcDofDUSdGYmB7rOUq5u2p41bWEGp49nWaVupgW/f9YR/Q1tJoV0O/Rx3H0rYkMPqS/+NvOsJNADgcDofD4XAcS9QzmbCIVXNziQFStMCmVOI8UkTz4feLiGIQV9NeffrokRCs2rZsaFhsQ+D63b/SyD3iODYZW5MIbgLA4XA4HA6HYwzCaUooVak6dzGkT3XOg4z9rRJjHJvgkTayd3a3u0cYGcRx4Xw6S0OjGQlZHqXTFmEiFQyfE7EGsfg8DWHCInNbIWlAwKux/dRU0jYBzyDRTiONLeOzT+vscNSImwBwOBwOh8PhqBNuLO9Rtx3hBeKFVg0REhqtUkltEd6xIUiZogl70wRLi0CJJin6PXLYdbKeVjrCI4Vb+hYcxwuNPDf02G4CwOFwOBwOh+NYoIbRY8jVMpbRrIZ+1AI3q0q9qSam9LHwbESH60DS3RBCHbKRAp84IY6EjKzsUlJlzFRuscaN2KjjBLfrGoabAHA4HA6Hw+GoJ8MwcA01UVObdexwRCijmIWaIrBKhL3CEhMRVkZxRdjot93rlEP5YvJKoBFvNazRFCZCflGG9aTaNsx+lb7XjnWcejVoS4r2KvsjwskyVoomHccobgLA4XA4HA6Ho16MudF19U95h/x8gspK+vjsoXlZBwj46ZA4KozwilIqDHrhJ6sReFrNKMknPp7CHzfKJzYWKaO3OfnZf6H1mUTYJ4q9WoRdTVQZsz5d4SiN2KgIhrGpWhnmPTNMRG/RiG1rTMNuAsDhcDgcDoej7jRu2FeOzBVVqsKQ5lnGizeR2thQAUWSXVIs25fABRGqBL1fLddiXARlvWYY7xNxLCqLCiyI0nlEyRXReuqHFt8Ov3F5LSJGRUw1XjHYRbiGFJHHPTJAFOyQ2il54kgj1EJK30jqFceRGtv9WfN+DwTgVVWqwU0AOBwOh8PhcNSBmgd5FtSzjWpjGf3KwvRR67lNUUS2UUXjIZeoGNaxY6cv0lNDsBRdjqeuG+RRZUwrNzaiUp9u1yeKFcPY1IjgHZfji8ZvsJsAcDgcDofD4TjOqDblNHqVhZYxbczYxtauauKdhdbXD7vG7KyIOMNInXV0gm1VsSTBNGW0ED7fiEC1xK+O6lpMc/XfMZo5/g6kmwBwOBwOh8PhqBExhCz/05gBZf2iRkRqTLdHDu9QVL1ZSY5efB25alDEYG/ppyo/cqo2cTW7+aVVhk4mEJhXbSaxrCySjULUdOt/Smrx1alXHEeNJByIRh4nFdtNADgcDofD4XDUwHAMrOvZhjFWQgOsrsbPhyFI2J0kmtDgUsEzjdLH+pImXSKsGccHNhIy9wTGJFYTmZphmUkuIIXUGSzKuijitQI2MYdO9PbrzdZGaUAo95nZX1dFWPjRbK3sCVu7SCwbC5tZOjocMfAZ5CYAHA6Hw+FwOKpkxIbjVTfcqB6nj1trT6r3j/dkbdrYIZ+oACmCG80sfU0kucbpU+kS+0gGiTbDQfpOJHsM44aNin04tuBddqzttmq2x00AOBwOh8PhcFRBeeDV4FFlPUNXEyvZp2LBNVXSEfaKjeFTGixjnRPVkST7VRs5CY7bqNgMxW5k+GHGalM8o1SbzcYjsp8Cjabsw4h02eFjNB0DNwHgcDgcDofDUS2+UV39h3ih8KqkQjqFbjevOh5h8IsNE2urrVGV1wLmFUJKgyWJIv1JI279jzaQOqFXFWks/7UgYFheDQUwGHoiv4bWPJ1fruHTG6wiHRnjgwhlyrqQUUDAq4ZAfjHVDDZMSOx3FMT2NEYVRRUuMVhEq2+DjiR4f1d5Xti6Cbsq2hgezB1zEwAOh8PhcDgc1VAeW3Gl/iPAekWstnd2fgkWhiCRHsmNlZGmBoeEGElNROnj/Co6qgUM7fz8hORxQTzYpJq2WCN0SW2E9FJQFif5C8gows7GPTL5Z7GmsokVE60xBPqYjoDjsHa8cRwjm1Edw7XxEe24CQCHw+FwOByOlFTGVcM0kquyGWOaw6KEeJHqCF+jfUIbEs/IylYiTQMOvErFW0TgGUQgVDF6QaQ+HDs6FGtsjaOjlEkyidELVWp9QJDkr4iwM4pjYsZh50ZWVcSPfmkkK/xKJRFSv8qKKlwiqWesEWO4N4Lba3SbaePXsT9uAsDhcDgcDocjBWIcVvmn8QxTM+mRHbPtHtsZbTVhbCxSSr3ZKtY3QWtFXIik8GW9rPjMk3w97MwCVklOMXqzyq4XjI2l0cYgrN/1+nrFGQ64r7X1dyxtbUNxO8KHmwBwOBwOh8PhsGQ4xpG1D/sVdeytr1P16mGKGAmmNpHifvZPqHx6m4jKys7WxjpKF+lDijidtqg76eKGrW39Y+1SdcIzTuUjzdO4pAzvGC5GwYEZmS6EW3UTAA6Hw+FwOBxpaOAoLhS66rYirplaxIs38WsjbQOKsF04TmQsD6lPsjJB+yLCrdyuT+83DuslBlGZqHDWPgKSyP/NhHTamqfz64NEa8saX8VgHxHCL44wMmE0tWokoRVP61/YwcaRDqkiJZLYVIrm6tuz0cZo3Lr69SntHS+x1kLpt3ATAA6Hw+FwOBwW+MdRsUOuqghFrLqJ4Un+IwmYhb00CVUTo5ZtEi0NRCf/ZXz6ygrXTK4VuVcLGPlWtZWAmcQThnVG6xj89knefIbETYoIYoIkxa9AlmwccDD6G4SRiZAm5mqEVQXNKNFWI/7cSRMpmWFs6hiBd0pjd0z66A3uU51CuwkAh8PhcDgcjhjKQ7rRP64jGpD8Ryhs2oltNlbpUbaxMQ5i4ZOqDynx+UUHidSQoipdItHONjGTbCr66HZssEn+01KDqxX1i19bpLpvJwdswM5rQMgqiejJ6OlgXXETAA6Hw+FwOBwRiPEf/1MeCPpWGkPVTRhSJstYkSZlRcUiMmRAaLRRUrPSj40pKWNv749xDqsqknLN6M9CTxHQG82JyDBGSBGpI0I6vyB+myPT6gps4DOqrESIDUQrjZqA0KKXAisr2iFsZxexQvR+tIimTBLMrEgRoy5NqiB6UcTpGs1wtzfC1HVTA8HcBIDD4XA4HA6HATFmGoYBp6+Jqturc0c5XN233QuoxY1sImwahpRJ+lh8+spKuWbwj3BJj+drDBGn86jo4qwMsHlKF4XPLSKGjU0SVbpFUN9ocfHKmiqa9Ltoa1XEqhpuq5r2lN9w9nWUUfWmxzrWeYdqM1puAsDhcDgcDofDRGj8VecBGVGOyJWqw0vHkLtlvGSzSvxI28QgYYOkWBW92TLSX5BGG29rxODiE0WvVNWcTsU9XaCkq+pCG2Fi05LPJk0cTSirEc5MjMpIWnuPuLsoGovW8HD2oV5tjcB+G7FDFYQ7Mmo6E4+bAHA4HA6Hw+HQMI/j6j+yqz2i7Km5v8lE+vmEciU2fkDJq36RthYbqELFzOyQdHt2lFpq1T+M3zJCLLDS+eB+BPpiNtSQBolmEcQmrlUFDTjxaqIoYOARkoYdCbOvIKCKsSQqwePtwlRjX/ZJ60xUXKpwrgf1brbRmzFCu8ka0b/6dDJNFLa1tXcTAA6Hw+FwOBwe4QFUmmGVPfWPmI7I9n2K9L0Me2gSr8qLuMgVndkqPvn3iGsgCYNvXLiQzhNEyRXhmCQJC33EJfi1XLU2u0ppDWEbRmKf2KCKjguXSL8qAo52GrVJKeIO616NbWw0Ht/oycxacBMADofD4XA4HER5oMWVBo4F6xk6FEv1PaYRu/btrHSzsIdlDJ2ySxW+Home1YcmanKOgeJ6oSNbKCu44rdKSv6t0gifiYW9EfIzuFYbzUSaWKnbrWdHLYhsrtH94PjD0YYlje6Kj9jGGt+T9C0EPOrQRTcB4HA4HA6H47inPKbyDa7qMNIKEIrIgiqbqXvvIgLW3I7NNvpsoo2Trv4LfbR7pC7JTUIWAaOQT3IQgaVZhXDT6YhxFiqf3mDMopgYEjKIcK2ZVEGkcV3aFXAkczSfNGWDkeYp4yis3aqMXxXD2VaDqOXOmlGHtzGZYrF4LG2Ww+FwOBwOR2rCg7zGDI/KUasOX3GststGM58wpg1FQGG2I6mmiIzFeEq5MFj69GFKCaP0sjZc8cc0hJEiT6Hpg36ZTMZbYQzX3MMhPMjWG46HdQQJ/XJDBKMjW4acfZRV4YpArCX6ewYRdkZxQBh7h4KmirHyIAvPKNnWj3kfxkfxaVM2WDHXHFPGUFi7VRm/ZvSPRgQWJhV8xnIlrX+0vVnj+3gb8KnFSrxDWZsQV5LxmyX4xKpJ6e4AcDgcDofDcVwzXGPierZTbaxkv4pFzf21DeDZxZmzrhH98YlS6A2mYhKiVCzSsogi1/VCCT4vg/Ii28cl/yHCVhTGCLVgF9Su4Xgi+2AgIBT9jEJTxViFSGPLRO3DOHwuKf2raC4S61j1bDQtI9n2SGCxvSO5S9wdAA6Hw+FwOI5LygOgcKWuhKJW3UxEqmQZL9m3shIZ0qAIizyJfxENGVRszNbxCRon017VQFkVrshahK9PrDUga5y8lzAwMIBsNoN9e/fju9/9Hp5/bhXpcsLChlIpj3dffyPe+973INecM29H0VtmSuLKXlNzM5qayJbXIvtOigidQqhDNlLgE0fEKYsNnY5wCSlsk38mxpLwtLSItwuTdG4FCUlSNug319ZSxmGsXaqI3RBiLk3HXrU2UXaQlVT+ZBxtb9akugOASXIgfBaJ8TWD5NDRJqRwEwAOh8PhcDiOO8qDn3ClroSi1tCMMVmyiBdp4lP4rYw+BmGsF60a4+j4bCKsY+N4eyXaIKD3G0b5itv5xQCeE/0ChgYHhXxoKI/16zfiwIGDeGvzHnz/uw9icHAIg0Ot2LLlBPT1ThQ+9mQxceJbmDZtCzLZCL+yuITW1mZcdfVpOO+8E4U8qiV9AqCtrQ2LT1qIzs4OKSB4TkEkCL4AcoX/zWSyaG5ukfvBZ0OrlDHznQzeWkjPGEThOGYrScg2DtJ6BvF2YYY7+WcqLgHnmmIlUEXshiBOOjMxqmiEk/RM5U/G0fZmTfoJgPI/kfi0ifE1gwRbJs7ETQA4HA6Hw+E4rhADH9/opzFDoVDUqpuRjtXEizTxKfxWRh+DMCzyJP5FNGW7eMvoJC0++S+LffrKStCXk12R8Gaz6O/txaHDB4R881vbcc89jyFPyX//QAlPPN5Hyf4Q8oVuHDq0jPrHT9TmyLeTSrPwsSdD/r1U+qju66gB7l8BnR2b0Nq6w5OZ0SN1d2Vx6WVtmDgx4g6DMlLJdxZMmTIRV119MbrEpIHulEF7ewc6u7opFu1/8chDOKixmYAw8riH7BLQ2k+01bDZF0FC0hQNhk01SYo4OlZuVcZuGBGZqUVOa0bLzK1jeIZm+wipdXAvQtk+2tGnSYgfeAuAJNHHjJsAcDgcDofDcVzgG/CUVxozDApFrbqZiDTJIl6kiU/ht7LzMdl5Ek0RGYshZUUfbRmXpJkST52wOtyiSPq9YfLRo0ewefNmFEsFPP3Uy/j5zx9ClvQHD47H+vULUSxSsk6JfrE4k0o3e5O//e3+9aNA21a+hp9IJjOIXHYLLfs9STy8bzo7jmLRog1obhmQQo9sNovzzz8Z11x7AcXMYu7c+Whra/cdi9BuZwJC2+SfibD0IK1nEG8XJvr0iY7k01g2aDbTpJZxgli5VRm7oUSctnZns4EaJgCYsI85SsMnAJiYNowTAEysjxk3AeBwOBwOh+OYpzzY8Y16GjMECkWtqRlDqmQZL9KsrPBbJNtXMHoG7CLjMaSs6MOWCbk9QfslxkaoQnop4GfoOZEtFoqU2L+C7du20Ig4g3WvbsF3v3cP9uzej96+pZT4XyZ8Mpk2SnYnCBsJx4lpfFTivffbstul0hAKhX1UKwYSnyI6Ol5CV/cKTOjpwGc/9y6cc+5yLFy4BLlcDvl8PtyEoc2xOAEQklo2GDYLSCzj6Fi7VBG74aTPY+MRjtLbOoZmaPYJS90EgMPhcDgcDscYwTfQKa80ZvhjjFp1U9Un/0x8X/zayLAGRVjkSTRFZDzGZ26wJFGsv/KMMWKVPmDO5weRHxrAUL6IRx55Art376UEt4if/WwNnn7qDXF1P5OZg2zuOrIeLwb74nGAMvE9GjOk2gxz+sD7XV7x76X99jOcdloGN773VFouwelnnEb7LYuWlhYxySLsAm1GJv+MpoqxqkDxrewCRJ870dF8mhSNhk01SYo4OrFuVcYcNiKy0ghxMsJRelvH0AzNPmHpSE8AsDJSHaGIsncTAA6Hw+FwOI5ZxCDHN9Jp3LCnfs1I51AIy5iRZmVF2MLoowkjY7ImoIy2JZ1PabaMTs7Yg5QGPSfrrFO3ovPz+q+//joOHz4sAj7zzAY8/vgr6O8v4rnne7B/n3zBXTZ3AlnPoLoKGtP4sUTdNpOT/N0oFjdg1qyDWHzSQfT0dOKad56Bk5bMx7y589HU1MwHSFjLRxci8PqU3DW/YdpNiTu/TNF8krSNERWXgHMVsZhYtypjjgiB7DQyuU1COErvVDE047CfOVLqSQAmwcmnTYhfr7sA3ASAw+FwOByOY5LyACdcqTu+yDU1E3FF0zJmsq/fIjJsQBFpxxpPGW3jUTEloq1tJgDU1Xle5vNDos7P7z+54mkM9Pejv6+I2+/YjK1b+8QA+ODB6di/fxaKpSbymUyy1thB83FBzH6uhlLpCJUDaG7uw8SJr+OkJcDbrpqJ888/E4sWLUQmm0VTUxNZ8osPA41rq4ndCvjabkbaxJ8JSW0b04j4RFcVi4l1qzLmiGD4/FX1kRRO0jOVv2Yc9jNHavgEABNrHjEFEONjUrkJAIfD4XA4HMcUvoFNeaUxw51Q1Jqakc7GEJZxk/tTEUSGNCjMtp7Uv4iGDCo2ZuvoJI1v0Wc9/yxfEYVCXtjyM+f33HMPXnzxBWzcmMfDDw2gj5L/UqkF+cK5tJxMvhyUE8+ReGHfGCByn1cLB+R3B2xDS+tzOPfcIpYuzWF8z3jc+J4bMWPGDGSz/IsEWsNe1aormp+VvUf0ucWYlSFpmgYJaR7hlDKWItatypgjRiA7jcljoyk7xdwib0IzDvuZI7kJAIfD4XA4HI5RhnmQ35ihTihqTc00+so/UxHEhg0ow7aaxKvaxKvYGKxJFB2jhP7+fvT29ornyp9//gX827d/iL1796JYzGLDxiXYvWsG2U1ErnkxDXhbhA+QpxJzy7nDT/QBqBJOPXIoFN6kz+V25HJ9WLL0OVx19TJ85KMfwqSJk+TjARrxXfC0tEjb1ejk36pFSYpG/aYBxxRxdKzcqow9YgSy05g8Nh7hWPG2iqMZhe3NEUZ+AoDVBoNEHz9uAsDhcDgcDscxgRjQhEY1jRvm1K+pyJuErWIm+/otYkMGlGZbTUrVyHh+Mw3/WjaTLUv4dv6hoUFRHxwcwgtrXsaBg4fx6COv4Lbbn0NzUxZHe6dgz+6TKbFsI6sMstlpyObGU52T/QKVyB454mjYbuM7L/hdAfzLAtvR3r4RU6e9gt/6rXOwZOksdHa003Ixuru70dTcQnb0eTBl7JosbVermQDwaVI0GDYNSFLEUiS6VBFzVBCRuCbks2GEQ8UrlT8Zh+3NEYTUMnjZLO0EABPjEnmfQ3wzPrWbAHA4HA6HwzGmKQ9kfCOaxg5v6ttUdVf/Y9VlZdjKpi1zbE1qrvohhV9nttyzZzcl/UOUpBUp4X8NT65YjXy+gL6+Eu6/vx8H9mcwMDgT/f0LyJpvLW+mwsm/99N20T1wpGFYdiOnIXyse9He/gqamvZi/PgMLr64BeeevwgXXng6JkychLa2DmHNj3tIKidTmm4K20iH6Eg+TZoGibC5JkkZi0l0qSLmqMKQuCbksmGEQ8UrlT8Zm+0jpJbBy2ZuAsDhcDgcDoejfohBjG8k09hhTf2aks7GEJZxk339FrFhNaXZzmwQF7Ny1TVsxS/vKxYKePnlV/B3f/cT7Ny5Hzwi3bN7GrZtmyNu7S8hR8vZFIff2M/JPl9JjmvRURPDvmsLdGxLdGwHkc1uxaTJWzB9+nrcdPPFOPW0BegZPwHz5p+AXI7OBS9dSdvF6Cv/jFnpk6ZssGKuOaaMESTWvcbYo4Lq8lk/ZWNZSesbbR/W2E4AMMK0bJ+ildg20r8HgNHVbgLA4XA4HA7HmEQMYEKjmMYOa3zRq26qtlv+GTt/uWIVUjMK25uVSXGjJgD4TfC7d+/GY489gu/82wpano58vodGpTSwzbQjm+kQdemX1IqjbozoruZfBhhAsdiPzs770Nr6Ok4+eRY++KHzcOKJi3D66eegv5/0cT8jGKCa5J/xaVLuE2kecEoZQ2HlVmXsUYcheU3IZ8MIh4pXGv/opD6sCDSTSCV2vJNPG2vqJgAcDofD4XAch5QHL75RTOOHNOZ201LbC/+YkGlMwNiwBmVYRBJNGBtPIVyCliX09R7FwUOH8M//5xf49rdfwFD+KuTEb/Gr4alVdEcjGBW7nicC5LlQKm1AoXAvTjutCx/67WU47/zzMXPWTDpfcmhpaaXEyvBzghrRqhgfb1kmxT6pmAacUsTQSXSrMu6oJZDAJuSzYYRDxSuN/9iaAGC1wSDBh1EmbgLA4XA4HA7HmCI8sG/cUMYYuermpGO1MSNNQoqKwN7HJNIkXjUyHhMyV4ISBgcH8eyzL1LSfyc2vTmAF186EUNDy0QSlxDVMRyMykPA50YWxeIuSvpfxYmL92FCTz/mzpuE6288C7Nnz8KcOXPEL0Oo1EZNCJiT/+SN9Fmk3Cdey+JfHynjKGLdqow5qgkksIFVO7RMPpU/GUfbhzXREwZhhGnZPt7Rp40xrfU9AG4CwOFwOBwOx5hADFhCo5bGDWOMkatuTjpWGzPSJKSoCOx9TCK/JOZCawWy0c3kILmE1atfwMMPP4077tiPZ5+di3y+m5K2iaRzv8s/arA5viMK/zLAfioDaG09gMlTXsOpp3bgsstm4NLLL8LkyZPFRADfGcDnaji9id/AkDbF/vCbGhxTxNKJdasy5qgmkLwm5LJmhmsCoPxPMmUzCyefNsY0cgKAsVC5CQCHw+FwOByjHjFYCY1YGjuEqV9zFUdjCIu4dn5+QWRYgyIs0iRUjYyloU8SqHH4U0+twD/+7/vw8CMFDA2dTjb8e/0xI1THyGBzgEcN/B6APCX8G9HV9SouubSIyZOLmDtvPt773hvR2dWFXK6JzjV9o6I3MKRJuS/85gHnlLEUsW5Vxhz1BL4WqvqWGKYJAEZILRopm1g4+LSxpjFTADF+SuUmABwOh8PhcIxKfAOU6JW6E4peU3MNeuGfT+i3iA1rUIZFnkRTxMZkyEDa8JXaEg4fPoQHHngEf/s3j+GVV8+hZG0Rjc05cbN/iZtjmEg8uKOVHJ1rBRQKr1P9CNo79uCkxc/h45+8CRdddB7G9/SgtbVNmwgIb2hIknJf+M21tZRxFFZuVcYe9RgS19gc2EQNEwCKsF90JK25SMomopLs4LOINZdKo0mMH6vcBIDD4XA4HI5RSXmA4hupNHbYEopeU3PSuZaYkaY+RWUlNnRAabb1pJoyNibDBjQSzueHMDTUj+effxV//dc/xapVWRw9eimpplJxif+oJfEAj3aaqPALAftRKOxEV9dKTJ26CzfdfA4WL5mB2bNnYv78OWhraxd3BjCU/4hlaNNT7Au/qbZW5f60dqsy/pggkLjG5LFmhEPFy9pfMwz7REdJNQHAWDj47b1lJFX+IoCbAHA4HA6HwzEaCA1IhGB4hinmtqul9qv+jNE0oqOxYQNKs60mpWpsPB0yzOayOHToIO688zE89tjLWL06gxdeWEgJ2WQa77Z4ho5Ri/XBHhuUSoN03vWhpWUDJfwHsOjEEhYtKuDyK0/BiYtmobOrEzNnzkY2m0NRf0wgxX7wmwYcq9yfsW5VxhxzGBLXxBzYhJdop/L1jMM+0VHSTwCU/4kl7BNNNS8EdBMADofD4XA4RgW+AYlYGZ4hSqiVmpqNSf4Zi9iRJjEdtfeJsvWk/kUs/Ab//FCekv3n8fgTL+L739+NjRuno1jkK/78kj+bKI4R5Rg/RPL2/31U9mPGzFcxftx2LDhhKt59/Zk4+ZRlmDV7jrBLsx/8pgbHKvZpoksVMccshsQ1IQcOU9cJACZCatlA2UxUkp1CFrEu6e8CcBMADofD4XA4RgXlAUm40lB8rdTc5HA8889UBLFhDUqzvSf1LyLh32Ln5Orxx5/EH3zx23hz01QMDl5Bmh5p4BgbJB3oYwLOhDIolnppewfp3N2G1tYHcOVVM/Df/vCDOOGEE72JgmTCVgFJlfsz1q3KmGOaQPIam/+aqPsEABPW2E4AMGVTC6eQRYKLcQogxsdNADgcDofD4RhxxGDENyIZnuFJfZuMSP4t40aahRQVQWxog9Jsr0m9alRcvuo/ODCIxx57kpL/lbjnnn1Ys+Yy5JqmkDYvjRxjh6gDfUzDmVELhoaexKWXbcIf/+kNOOWUZWJSKwn/7jLsvCr2Z6LL8XiMAslrQv5rhr6rUvuRQ7RPWCMklo2UzYZrAoCJErsJAIfD4XA4HCNBeQDiG4kMz7Ckvk026Ko/E9PR2NABZdjWbGCKyUk/Mzg4gGeffQ7PrNyI735vCzZu7EKpNJ8SJ07+3Uv+xhymg31cwT8VuAmnnbYen/udU3D55eehrU3/1YAwUhOhr2J/xrpUEe+YQkteE/JfM973Vlrf6Pw8rBASywbKZtVMADCxbukeA3ATAA6Hw+FwOIYdMfjwjUCGZzhibKXqpqVjpLtlXDv/sJXRzyBM9KRVYyyCx6r5fB779u7Fbbc9iK9//RXs3DURR46cTInSOM/KMSaJOujHGdncLixatA4f/dh03HTzO9Hc3Bo5CRD7ho+U+zPR/Hg/PoHkNTb/NaEl2ql8ydhsHyG1DF42E5V4J6M21sVNADgcDofD4RjliMGHbwTS+OGIsYWamq39yj+T3K+whW27ZjtN6lWj4vX39+Ouu+7D3XetwEMPtWH7jguRzXaSJisNHGOXqIN+3FGiJG4vpkx9Gh/96Hh8+KMfQmdnl6erIHdXxE6rYl8muhzvxyeQvMbmvyaGawKg/E8yFdt4B6M2oY00jwG4CQCHw+FwOBwNxzfYKK8MzxAk1Epdmm3Q8/6MT+m3jPQzKKLbIE1Aqa+qW/7zQ0P4yU9uw//8n6uxZctCZLInUPLfShp3u/+YJ/rkOE7JoFAYQC77KD78kSH80Z98Gt3jxns6tbsidloV+zLRZdiPT+y9DWXMKWZCZloLWujUrQQuzVv7k6HZNjpC+rsAkh1CFgkubgLA4XA4HA7HqKE80PCNOIZv+FH/Zmu78h9rEtNZe784W9JE2HLiz+PSffv2YcWKZ/HmGzvxd3/3Ovbtv4QSf06GOPGPjuwYQ7jDaCCDUimD1rZV+MQni/jQh67A5CmTaL0DlC95NgZS7stE82E9NnaJvwl/XpmQnVZLIGy6Vsi6Gv+wm0e0t+0EACNMy/YxMb1lmYQ23ASAw+FwOByOEac8wAhXGoqxlZqbbuDt/oxP4beKDR9Qmm3DRkG7bDaLAwf24+WX1uLXv3kRP/3pfhw+0ob80OmkbZNGjrGP+QRx+Miju/tVLD99O05Y2I4P/tZlWHTiYk+nUcW+jHUZhmNTfbqfjD/PTMhW0xAIlSpyIDO39Y1O6M2K1BMAjKjEO4a0seZSGWmiKdwEgMPhcDgcjrpTHlyEKw3F2ErNTY9c8s+kaTvRm1aDNrlcFocPHcQ3v/UL/Pg/X8KWrUvR17eE7Jrjx5uOsYfhnHGYyKNU2o3m5r04+5x1+NKf3YBlp5wsJsrKpNyXieYNPjaNTP4Z/3dFnb859OTVW1oxmicAmATHkDaxncj7AHy+bgLA4XA4HA5HXSkPLMKVhmNsqermK461xo01FUqzRbJfhdgImlJV+ZZ/vt3/wQfuxEsvbcW3/20Ahw5dSPIOKu4lf8ck5pPEYYQzJr71fwsuuHAVvvTf341ly04WnxtBin1pZdrgY2M9ARBllph8Sipmlg42BEJZRw4k2PZ+voWGOcKwTQAwCW3ZPArgJgAcDofD4XDUhfKAwjeyGL5hhrGlmpqXzrXGjTT1KcJWsU0ElGZbTxpU0qBzYKAfO3fuxHe+eye++Y0XcfjwFDS3vIOUOSqxLTvGKu6wVglPhr2OCy96FV/683dh2clLaF9yNmW3Q613e8OOj0Xqn6btxAQ0SIKDDYEQ1hHrPgHAREgtg/vMLJ38Pt4ykogpAE3oJgAcDofD4XBUTXkQ4RtNDP/QwtyPWqj9tn97f78gNnxAGW3raTQDrpaKeby1+S185zv34cEH38Trry9AX9/pNA5tIu2QsHMcg0SfKA4L+OWAJWzG8uXr8NGPLcI7rrkU7e2dJE/esVa7vgHHJzbtr1d7McmoX5WYtSajJ7DeMhmyNBgn+nsGZrsIaWLQCmVTUUl29FlYtJN0F4CbAHA4HA6Hw1E1YhBRHkkM/5Ai1GLVXfA7RoaxjB9rVlaGrez8JGZbTaob0MBv/foNuOvOe/H4E3vx2GPTcPjwLO/t/pz8O45pYk8shy0Z7MKUaWvxWx/qxEc+ej3Gj+9B0hxA4q6v87EZlsTfRHzO6RFhZIPmmjpKDXcCmG3D0kZOADB+n2SMkwCeyE0AOBwOh8PhsCY0aCgLhnc4YWytpi4k3CZrGdsuRtgqMXzAINre03gLfl6Zq5z8/93f/gp33JFBX/9cSlpmkpQT/+hIjmMAd3jrTqk0gK6uNfjox0r46Mevw6RJkz2NmdhDUOfjM2LJv04g7wynoZYZbJAIN7toZKUZWvfA76YRlqaZAFAIF0tHn5WVi2EKwBO4CQCHw+FwOBxWhAYMQjD8wwhfi3Vpvj7JPxNpmtDptO3HRvCq/Mby7du3YfuOHfjGN+7Bz37Wg0LhTDEpABSkkePYJfakclRPBqVSHl1dj+NTn+nGb3/4nWISgB8HCD4SkHgI6nyMIr/JhvtcCGSe/tVQWmpHhJt9NLL0jK19Ki4BwtIxMQHAkNBNADgcDofD4bBCDBh8o4bhH0KEWqy5CzKAMUzK2JHmPkXYKraZgDLa1tPwy8kyJfT39+H11zfgb/7mFtx/33pav4wsTvOS/9gWHccK7jA3lFJpCO3tK3Dttf245NJFOP/C8zB58hQ5EeDZxFLn4zMqrv4rIhJUvzjCKImAW6ooXrKdxic+P68ofWaWDQizhk0AsJnBkERuAsDhcDgcDkckYpDgGykM77Ah1Fpdmq8EiQxn2U6smU/pt0wMbzAw+3hSWnByXygU8OJLa/Ff//UIHnv0ANa+sgj5/Cwy4Nv9LUeNjrFP4gnmqA/84swNaG3bhne/ux2f+OQlWHjiQvosWvyMZp2O0ai56h9F4Gsn/C2U8nspMV4MVUwAKGOzT4TUsgFhVvknEZ+VlYv5LgA3AeBwOBwOh8OIGCD4RgnDO2QwtlZzFyoBIkNZthFr5lP6LRPDGwzMPp6UFpz85/NDeOyxFfja1x7HI49OwuDAPGTES/7sBpeOY4TEE8xRX/iRgAJaWtbhsiu24vNfuBynnHoystlc6JEAH3U4TqM++WcCXz/mb6OU31GaeSrPY2kCgEl0cxMADofD4XA4LBGDA98IYXiHC8bWau5CJUA94tvH8AtjmzEozfaeVC0o0bj33gfwt3/7MFatWkIjvBOtB6GOY4jYk8vReNbi4ks24vf+4EqcddY5oDzLk2vU6RjJMIFgo/H4B76Hor+WUnxhaaapvuaGawKg/E88ZRPLL2ujVYKraQrATQA4HA6Hw+HwIQYGvtHB8A8VQi3W3AUZIDJMyvh2ccJWsc0YlNH2pPGU+Xwe993/KL7y5Ufx8trTkM3OY6lUOkYUHnoXSyVvfJ8wUq+V2JPLMTw0oVB4EcvPeBX/7Y8uw0UXXSBexumjDsdJhjAEGo3nQOC0j/4UpPh8aKapPlXVTAAw5GD2iZFaNlI2s3QKWSS6hKcA3ASAw+FwOByOyrjRNyoY/iFCY5qPeT1WyjaS44QtrJowGMVG4ioNZrNUVq1ahY985Ht4c9M7KdmYQgrDVUfHsMCPYnCOIZd0fLJ8e3gJxUKBlkUqdOgCBzZ8nM1wvEjiYmorsTEcdSKHQmEH5s17EZ/7wnxcd/3l6OzsEueB9cFOYEzc+h8kcOqZz8QU56dmmvqs5s+nV7Ul+qNjVth+1HxmFk5Gi0Q3//a6CQCHw+FwOI5DjH/8hXBkhgXR/akFGaAesSPNQwq/ILaZCGVYrEm0aqFYxObNm/FP//QL/McP22j9DJLmpNIxLPB4XSX7PMDO5bKins2xLAvK/8XgnF/OyEVOBFD6xkVE8DCcC2WRQcfE6X0ibYX7VpmA8CrUz/TpkCOZg5g+/UV8+nNTcON7rsC4cT0o1SHtMib/tYcdHgKnmfmsS3EuaqapzmD+4PJC/GsJGZvtI6SWwX1mYiXe0ai1aEv/jLsJAIfD4XA4jkPKf/zDlWEl1GrN3agEiA1l2U66GLW1bRZrUq2azeXw+vp1+P/+8hu49fZFGBo6nQacLvlvJDx8LtG/nNRn6B+R6NOS78LgJctyWUr6Weaty8kBoJAviAmbPC2LxTwlgkVa5wPqHVTDwS+LDDpGiCP96F9PJxN+nnQQ/wqZUCs5pwZiEoBvVecJDJY76kGp1IcJE1fgAx9oxW9/+F2YPmMmybxjUAXSM+BffbiRIXB+RZ9ulieiZ5bqtNVOcms/Moy2DWuExCJ4yMTC0eyTBH3OVc1NADgcDofDcXwh/vD7/vqPzFAg1GpduiGDxIaybCddjIogMbzBwOyjSXUDGrxyEnnrrXfhz//s59j01gfQ3Oxu/W8ElTzBS/ZV4YSZljlvnetiIiCXFVf/RZ2dPX+R8PNdAEW+C0DW8+KOgCIdWjq4gRPAtxrQMWWRVhFV+qd8d4H3T1nO/1VW+H/6x9MLeBIgR9siJ5Jk18s7wFEVWTrWA2hpfQg3vw94z3svwoknLkZ39/jUEwEVa80vXYjRgeGUMp9llueeZmZ9tlY+2Cl84mzDmrLEogGfiViJdzJqE9txEwAOh8PhcBx3lP/gi8rI/vk3tl5zl/RkJkAVsZNjmS1im4pQxkYKKPsHBnD3XY/gL//yKaxffzolnNNJ6hmpEV5EO45k+Ko9Q7k81WWi70v++So/Jfk5spM6vtVf6oQvu5eK4uV/nPiXb/kXCR+fo/xOAL4DgHRUijwpwDo1f0P+4vDRP/IwlisCEYYE3kJLJLkNqRdaIZY6KfMqrC2vy39KJe40991biskAvhuAi5I5qoMfu+D9txLd49bgIx9Zjo9/4l2YMHESycUBSERaGWzt3EcXEadSWGx5zmlmlh5k6Le08iOjaDuzRkitggfMAv0LYtRatKOmANwEgMPhcDgcxzjiD73vr/3I/OkPtVq3bnjJUBSW7ViZCaOwZaJvwCDaXtMYfDgZu/vu+/Fnf/Yo3nzjQpQyEzzNCDGCTdcDdYs+oxJ4lcyLq/naLf1cctmcJyd7z5d3gUruObEvlvg2f07sOcEnWYkye9LrEwDif5bxf/xyQLJTyaBMuIWJ9BNrHvo61zmOVxcLUS0LyzpvVeqEyFt6/6ilhNvnxwHkkicBxDpvr5BX+uhISz86Ol7FlW87gI989HyccuopaG5uKR+PIFJq1kWJxxTaaWQ+oyzPM8/M/qwkS83Y2s/vphEdwfaj4jOzcApZWLUjpwDcBIDD4XA4HMcw5T/y4cqwYmy15q7IALFhLNtINCsbhC3tfSXR9pomaCQGhCVs3boN/+PLP8AvfjGZksbTPPkIk7gDRg9ib9E+493GSSzfwi+Sfr5tXyT78mo+v8yPE31eiuf6aal85JGg/7zkXib7laRf1UtlWYFblbvJl4DLxJwnAFheTgK5HV7IBqVM9pwgG8/MS+srIi22rKr1il74lNflP6ou/Kgd2RL/6yX+qi76UrkzgOVuIiA9pVIemeybOPnkl/CF3zkPb3vbpcg1NYv9r1NZ88vLRIjHFIHTJ3w2WZ5fmpn1Gamdu/Y+cbZmTZqPSNnU0slnZd0OfW7pi+lYOH0cDofD4XBo+P64i5WR+XMf2WpduuMlLyZSxk80LxtULK2bCBia/TSpwZ4TrS1btuDv/vb7+NF/dlHieQ5Jm4R+1GDesBGHx8U8nlYv5RPP71PC3ySu5PN6jhIwmfzn+NZ+ISeZSPq9hJj+4QSN3+KvEn1+np+Td5XkK524tb98F4CUV5I7dc5667SQSTn9K2yocJvUnuin6Lyw5GG7rETgRfRiyiX/o+oywfdkXDHoKxJui5N9uZTr/G4AXlLhvvH7AlQfhY3DHn43wDYsXboK/+MvL8NZZ50lzj8deTSYSq2MQTRmEeePRKtqmKU+AiYWHgRZeYZ29h4VtwAR0lTBvSgpnHyWlm5uAsDhcDgcjmMM8Ye9/Nd9ZP/M+1qvW1dkIGO4KtqIdPEp/FaJzUQYRPuRJqBUq5wYvPrKy/jzP/8G7rl3OZqa+ef+8lI5GoneyGFBjp35ir5M9sWSkvmmJk6sVaKfo3WvTkXd7i/uCKDCuXAlua9czRcv8VPr3q378oq/pxfJvjc5wL4cg2Xi+KpkWz7sL+uyHVkVEuo595O3Qy75H7nw1mPxG/B2KImM7i25XbGU0vLkgPePJybYm6/+c3KqJgQ8mVe4X3JCgOssUy064snRObMHS5c9iT/50wtx4UXn0jlZmdRT50OICPGYRjtlzGePxTmVGCMC70Nl7UOGZtsIqXVgSdk8haPP0sLNTQA4HA6Hw3GMUP6DLioj9+c91HJduxI5LK6qnViXsjJsZefnxyz2pAalEh04cAA//end+Kv/70kcOvJbXpI1ionY/kYin9GXSbwsfIWfn9evPLcvE36qk05e5ZfJq0hgqdMiCeakXhRO7OUVfPmiPpLRf+Vkv/ysP0lpXU0MVO4QkEs1iaBiSuRSnMlCpoofOf6Xo3muy0SbU3DdVur9mGQV+DZ/P148LWylr2yrrvzTeSc6JetyMkAl/NJGnptsR/u3bOuIhiebdmDevDX49GcX4F3XXYHu7nFi/4vzw0SEeMyjnSrhs8biPAqYWJ954jxNYc94xn4fcwQvfCqES+WfREJWCW5uAsDhcDgcjjGO+EPu+2s+cn/ajS3X3J1KgMhQKdpINC0bhC3tfStYRSGRKfbQUD+++c2f4tvf3oPNW06hxKDH04xyTBvTIPhqfktLM5qb+bb9Jt+VfXVrv1j3kn6GB+UiyaLkXNVF4s5JPf80n0jA5BV9mcBrCT4l8wW2Kebl7f7lCQA1QSB1IvkXiT8XPsBqp/BSL0xwqQiuc5LNC5ZzRSXgjFomYbALNuPDS+pF25W6SvR5KScDPJlmm8nojw0IKdUdYQ5g/PgXcPPNwMc+cT2mz5xVOW90Yo/TGEc7NcJnieV5ExsjCrL0jK19jPbR3kJjHVwztZw9MFrFuLoJAIfD4XA4xjCV8eHI/Tk3tly37lQC1aOdWHOf0m9p1YzByOynSb2qyY4T281vbcJnP/sNPPbEKSRZKBVjAfOG1w11Ozwn/C0tTWhtbUFrSwuam5tE0q9u6+d9yFf8GXG1npIqnggQyTkl6uqWfbFeKKFAiX6JZJzYczKvTwCoupwEkPWyPyX84mf/2F+s05L/E+v8EkD5IkC5Y7jwi/94nW/5HqQyREXfadxnNYIPLhmVhDPKlmU6mn25qskCmDUs5aIl8tyOnIWg/1juJf1CxpMBqm+eXPmKYyYnC+RdFw4dfjlga+tLuO76fbj5fedh0YknYty48azxDOTimCVwSoTPEItzRjNJdYZp56O1HxmabWOklsF9ZpaflZBVjJubAHA4HA6HYwxS/uMdvEI0zIRar2t3ZLDIkCnbijX3KcOWiU0ZDMw+mtRcFXCCdPDgPvzv//1j/Os3mzA4eDJJm6VyrGDeATXD+4av5HOyz1f+ubS2tlKRdZbzs/98lZxv+eeOyGReJvXyar9M6FUCXyjky3pZZHIvnuUXCb83SeDpxe/7UxIv61Q4wWe9SP5ZJ+8AqCT/XPhZf94pqvDxpASvdJCW+6nwiF2N2jlxVsfbNJLXbVVdX1dJuJIFCInDdlLC/6pEXhWWyeK/I0CzzeRoTcn1pXpxINuIqQCSOST8OEAJudzTmDbtLnz5Lz+Nq97+TuTzPDlENOjzNGoInArhM8PiXNFMUp1Z1UwAENG5eVghJJbBQ2bRDZUJ+3hLA24CwOFwOByOMULoD7YQjNyfcXN/6kElUGTIFG3FmoaUYeu0fYhuz9MYDIKijRvW46//+jv46c8nURJ7KY3/LEeOo4noHVE14tn+Jpn4c6KvEv+2tlaStZCOr/jzFX5KySmpV4m8frXeL1c6KVNX96WdTOBVgp/Py6QeQk/pv5fgs59I9HkdQ0In4Rc1cuFEnpNfRun0ncN1XR6sq3VuW00iMOqc0G0YlpsKo/qh1gmtGoZTdPaRybs05rpaUhHnpkrmlY6KmBxQ/izT7hYQfnw3gJoQ8Hwc4hzLZlfjxht34Y+/9EFMnTZTPJYy1hGfLyrNzf6fPOTPIU9ytLa2YXBwADn6fPOdO+azIeEc8dR8PuWHhkR7/NngiUBul+HPMbfJ3xcM2wwMDqK9rY0dE8/Cvr5e8V6RZvKv3F1UIHmf+G6S2zFI9WbxXaST5mvcZypW4p2N2giX3Je//OWveHWHw+FwOByjjPIwSR/f+1eGnVDrdetOJVBkyBRtxZr6lGZLe/8KYXFA4q1GxeYB4r59e/GfP74d//rNDcjm3k+yKOtRDg8+48es1vCAnpN7HrS3t7eJhJ+XHR1c2oWcbThpH6KBvyo8EK8sZZ2X/f39ItkQcloO5Vk3QIlAHy37RT3PpeAV0he4FKkUuAyIUixyktFPCc0gHVM9Oedkl2/v56RDJc56UUlxcN1Ljn11bZ2fqReF6yQTS1ZznZbyHw/97gM1GaGKLuM695v7Hyws94o4D/2yTNBGFbKVLyvUC9lmiiTn9pQfT6bofaAEjLflOIYnREqliXjzzdWYNPkAliw9EU25kfnJz+CxMB0bXRZ17DhRfvPNN3DXnbdh/Pge9EyYIOSHDx/CHbf/Bk899QTOO+8irFm9iqQZdHV306lN+0GsBYlvj2V9/X148snHcPjQIax86kmsXPkU5sydJx6peOnFF/DE4w9j4aITxaTA1m1b8C9f/Uecd/6F5UkBExy3l5L/v/mfX8GOHdtx0pJlaGppwuDAAJ6mNh5/7FHaxo1obmrChtfXY9OmNzFlytTyxIMiYhcZ8ZlaOIYsIlzcBIDD4XA4HKMUHvyEMUuHA2PLdemODBIbKkU7iaYJBtX4m30C0sTAwN69+/Dv/34XvvvdvThy5CoawEUPSMcMKQa8JuTt/nybv0z+29tl8s/LSuIvr9DriX9f71GRCAwM9FORy8FBWfr7j9LAnZJ9kfxzwt9P/jKplwm+V7yEXyb6tCwNUHLGV/n5tmxOXBneQJWoc7KvEn5e56Ve4mS6zlQ32anCMio8IVCWMZ68vM4nISffKglXRU0I6DK2VUVbN04EMJV1UUjonwRgZF1OanGptMcTAXw1tvyIwHFMJtNE5+NEvPTSj3DllcsxedJUTzNcyImYF19YjaP0OZo4cRLeemsTXnxxNebOnY9nnnkaDz94P3bu2o5p06aLK98vvPA89u3bh9XPrcKGjesxY8ascvLLx3PTpjfwr1//Kjq7OnHyKaeJ+K+tW4uv/vP/ps9jH959/XuwjtY7u7owflwPtm/bhlt/c4v4/E+ZOg379+/HPXffgW3btmL27Dmizd6jR3HvPSTbuhUzZ80S7wRh+22U1HPif+6551Ni/jCepz7xBOK8eQuwYcN6rH5+Fc497wIxCfjg/ffSuVfCrFlzcN89d1IfXkF7Ryceou3jPs+cOVt8z/B3yj133YE9u3fR98YQuqifs6gfR3t7sfmtN3H6GWfR9rxK/q/ilFOX45e3/BQnLj5J7DudRk4AMCErg9vx/elyOBwOh2NMoQbRo4S6dMciSIp2Ek1DBn5Bev8on4BUW41qg2/9/el/3YlvfWs7tm0/hwZu41gqlWOdFINeHb4VuK2NE/9W72o/L9vFZADrOPHngTlf0ecEv5eSlYMHD+LQoQOiHDlyAIcPy2Vv70EqB9DXd4gS/j7kC17Jc/KvlrIUClSKvOyjpPQoLY9Q8j/oJf+csHKSz1dlVYKtEn+VbKulLlMlaBOs6zLdVi/ctqkoveqfal+tm2w5Pm+TmgTg0uoteaJDTXZ4RUx++GX86ENFxnGo8L7S1zX78DpPsPC+5X2u9vHxDL8PYDL27b0UP/3JXZT87vPkwwPnmln6fK18+km8+MIa8Tl7de1LuPvO2yjRX4Mnn3hUJM+vr38Nt9/2G3Fb/F133Irv/Ns3xFXwNzZuIJtH6LPE54SEb65fvHgJ3tq0CWtWP4c+SpxfWbsWc+fOE4k7X/F/7rlnRTK/ZctblED/F44e7RWP2uzevRO33/pLIX+F+vHss0/R5/sgHnzofmx8YwO1Q+eQ9lWZH6JzslgSkwm8MUuXnSImMHhigLeNJx+Y3ZTMr3jycXzq01/A9u1b8dijD2PHjh245ef/hd27dmHTm29ixYrHxaTikSOH8etf/RzvuekDlPjPpT6sRCFfQHdXNy6/4iqccMJCsR38KEBHRwd91/QKv1po1Lc/f+odDofD4XCMAviPfbnolfLK8FPuRnBFCGpBBokNF6kwE2saiuUXhNRBDAZmH02qqoFVEzwg3UUDzjvvWoPtO+aRpF0qjiV4zK1KDCL5yGbAz/nLpL8NnZ3t6OrqFANrvsI3RAN8Tvq58ED76NEjIkk6ePAA1Q+KMpTvpcSgTyTxIqEvL/XCCb6U81IWvrWfl3xrPz/3z71SyTLfkaGe6VeFk2uVaEeVJL1tCcZRib3qA/Utox470EvQJyjXJwX4AHHiwpMAbDNAhX+pQP1aASdbeiGZ2E/8rgRaLxeeBJC3+FfkcjJA7tdKES9TZDn4RYp0PGjfF4tsH/WJOdbhuyRa6Vy/BnfesZqS6rfoHOV9NzyId1xQe+++4SZseP01/OqXP8Or69biY5/4LFavfhZtbe34nd//Q5xx5tl47LGHMDgwSH3N4dRTT8fHP/lZnHnWOWLigK+U6yw//Uzx6xyc6POV+O07tokYfDWf4TtAePJn3PgezJ+/UJwXC05YhL179+L2238jJgxefvlFvPbaOvA7QObPmy8ejzjppCXimfww8suGHyk4/4KLcNedt+PQwUNCzN8bfJX/xve8j75fusTLO7l/19M2v7z2Rdxw40246OJLxYTDIfpe+dUvf44P/NZHsHjxSbjiyivRTT733XuXuMuBJyDuuftO+l4awPve/1uiTXnuGs7flKd02Vx+ESUSsmJBQMifcofD4XA4HKOF8h9rw1/tYUK13LjWZeTY+Ckbt4/FK37rxKYMBml94uz5J+vWrF6JP/iDb+KZZ5bRwH+mpzmG4XG5HJv74IkQTgb4Fn9O+vlqf3u7vOLPOnW1n6848hU5LvwcMS/5Nn++ei8TeL6V35/sV67uVyYFpKyXEk62965Ci/8o8c1QUiIKJRaUjIm6L3lWRSXNaqkXJrjOqHXlw6j1YBwlU/LgelBGfSr3XU0ImCYFuKht8vzKhZNvL9kX8fupqARUTQZoEwLKXiT0fAVfk/FSJftl20opP1LBL1IUbZDMe68CJ4Dxn55jGd7uAg4e/BS++s+PYfXza6R4mJC3xc8Wd9Zs2fyWuGK/YMEJIuHll2bu3bNbyPjzybN2/LlduPBEcWs8X/nmK/o6HG+IPr9f+MIXxZX3//H/fAmnU8I9ZfJUisfHOUPHmycAgG6KccWVV4nb5++841bwK+tnzZyND3zwQ/hvf/gl8bgAv2zvxMVLcOqpy/HTn/6neN7fBL/vnl/ad8KChcKHJx84YR8YGMC+vXsxZ+5c8XgAt8t3DnAf+buG3xXC60xLa6uYELj66mvE9vLjDdfTOk8qHKJ2f/2rW8R7AfhOgJkzZwmfKKo5mys+dt5JVv4j43A4HA6HY1jhP9SqiBFIZW3YMbZcly7pQWQgYzi/iRWJ5kKprPyWYUkAg4HZR0k9TcAgbF+Br2Zz4vq97/0Yd95ZRF//YpJysnacoPJX+od/n7+Fn/OnpJ8Tf3WrPw/GecCurvYfPiwTf77qz7f8863I4iV9IoHnpUr+9Sv+Munnq/pygoCTS05I+c393hHi585FsszDY5UQ81J1kgr1RaLJyoWJkjNcD8Qrlyh5UtH9uK7WVZ2LSuo52dcnMYI2wXUVh+ttVNiX4WSN7wroo8IJkmkyoJLw+67+q4kAoavcCSBjsr5IheU8KcDvW/CO03H8SECxOB3PPtONu+9eIR5v4c/DcDFEn7sLL7oMnV3duODCS0TbZ599nkj2v/Ptb+DVV17GNddchzZKkMeNGycmBziJ51/n4PXyJAD9bePn6PmW/C6KxYn0Rz72KSxZskxcnZ8wcSKZlMinR/hu374N//7974i7ek45+TRKqmfiqrdfgxdeWC2uum/Y8Lr4/D/44L3i+f6zzzkPbTwRoaBY/KnmPcX94EmJyVOn4Yb33ISenh5MnDCR/J4VExwTJ0xCkey53a7uLrFtkyZNFr9GwH3u7h4nbu2fPHmKeOyIt48L97unZ4J4FIFfAsh3NNz2m1/hqSefED9Dyo8gRMKquD8MUaTwCZlqAvczgA6Hw+FwjBDiD7Dvr/DI/Uk2tly37lQCxYZM2V6keUgRtkxsymBgFSUgimuHB9P80qyf/vRO/K9/2ITde86mAfN4T1slKjeIa3gUIX50i/7n23hbWpvQ2sI/68fP98uf8uPET/5Gv3zJHz9TLK8ScuGNZBv+KT6ZKHISKZ7VFy/t4ySS1zl5JFuRFHgJidhBqs4Ekyq1bpCXgjLGZK/qsp+y6ESt6/KoOmOyZwJysdBtuM6Fk25V1wtjkuuFfXn7OqjwZADD+1m/o0BNHpCdSFr5aLOM6yynSGJfKlu9Lksmwz+l1kZLfrmbmpw5HjmA6dMfwu/+/nx86MMfE1epGwkfYQXfdcOJ+ARKmlspIeZP0c7t27F37x5x6zy/kI+T5d27doqX53HCLSfojoq34KsJC75rh5+P5zgs488vLzmB5sIvF9xBcTs6OymB5l8N2CgS99niHQFZ9Pf1izfr83fAVErmOfneuWM7ekmu7kxgOOa2rVtw55234pJLr/AmJlowafJkEZfbGugfwBNPPIoZM2aKyQNO7HlisZ/61z1uPHbs3I4ZM2ehMDSEo0eOSN/AHQ0KvtuBf+GA75Sg8Jg0cRJ27txB7d+OD3/k4+LFg/K7Kgzb21I2FRU7x5CVJ3ATAA6Hw+FwDDPlP7zhyogQar2u3ZFXYiKpoq108fwCq+YMRma/gNRbtW2DB8jf//6v8c//vAE7d12BbI6vslZ5pdNuPCix6mDj4YE6D6r5Wd4WLpRccJ3hATMPrPkWcB7wF8RVYOo4J/FceCNEXV5BlhMAKuGnpajzJAE/V84bzDtI7SR9ZwV3nElnsCnvQ5M9E/QJHlf9IKSp6zLGwob3WxndhkuaSQAmKOPt5GeveXmACsPJPSdjfCw5adInBMiO3/JPdZn8c1E6zaZcz9E50krnSrMo2ayaYDi+4HM5l1uBa965G3/8J7+FOXMX0Plev7si1NE1wZ9TLnp7/Lnlwp9FfleAkonPJhWTDx9XEgm9jm6rYjD8EsJyfD5tyIb1PI3E+0PZ8y8McF2Py/UVTz4mfsHgiiuvFt8tbCPOOK89nozgd43w5ACj5OybyfKV/oJY50kD/3b4ETY52S+GJwIeeOBeMTGydOnJ1Eb0+Uqu1pRNRcXOMWTlCdwEgMPhcDgcw4j4o+v7yztyf4YjW65LlypB6tVOonnZwGxp7+8nMZq5Gg0ZZWjg+dxza/C5z/4Ar6x7Bw0S+Xexrbz92I0Dk6mi6VrgQTXfassJv7riz/BAm6/2y8Sfk3svgRf/y+SCbxPnW/fFkm8RL/EdAt4b+sVEAS2FLSeLvGE2G6fvSFUP7tyAvBzW5Muout6HYF+S5EwNdS0pCtuowskNF13GhYlaZ3SdkvGVad5uvh27lwofVz4OPCHAiZA3GZChpdUEANf56j8/CsITARSLSobicOJ1/MCJaR99Tn6Dz32+G3/4x39MnxG1z2ujHlEafiQCDfhXY1qPULFYJftGtHMrJrqP+NMxWpnmNC6bWjqFrDyBmwBwOBwOh6NB+P7ARq8MK43tRiVgbOgU7VqZlo3M1okxIgwSowUMEtthyIifi3322Wfxj//4MB54YCr6B04ghcVVzRQDxaqw2oDa4EE3J/vN3vO1fAWOZXz7fqHAV/U4+ec3wXOCzx0Sqbyoi7VSgf5hvbzyXypy4k++3pITWWnJ+9PbYaHtYnlQaNq5uiyi7nscIKouei6rgmDbUetxdkk2tPSpdHtdwXU9+Q9OBDD6ui5j2J7RdQzvf35xoHq+n3XqrgC+4qp+YYD3k578q6Q/rONHAfgdDRlvMkE+FqDsjwd4H+7A7Nn34Rvf+hCWLDlNfFbSoB8hH1GJsA1i9/uPQUOOiBY0HD+hxYA6uX+ehWaY6JNoGyFNDOxHmFf+sSJoyZ8ah8PhcDgcdcY3nIpeGVYa1w0OJgNWagGUwqg0E2saime2jo3BRBiExSzxpIaqtxoPGXHyz8nuv337e7jnngz6+heSIib555GbKo2mwW1wsiav+LeKJd/Gy7f38y2zg/zGbfEiP+8n4cSVf77CT4WSnPLt/GKCgG/3H0Cx0E+FfMhPTASI/3hoy0mmSgypiBG2XhhVl8mlX6+KQtV1uVcXqwZ5GbWuy/U6E7UeJWf0pUFevrquy1XRh/9qXS+6rUKX6Tp9qcs58efzmpN1TvZZzskqH5sjVA5T4XcH8ORAsLCdvpSlxHcXiJcDypcNysc/0iXAYxu+PX4atm49EXfc9hj2H9jrye0IfUeVv7ysvr2iqUeMlKRubTi6N7y7gLBvMGipfwM4HA6Hw+GoA74/ttErw0rjWraIXEXj6VzM1okxIgxi/TRlYnwdz5h/J/pHP/oJnlwxDkP5RZSbxiT/xxBNuRxampvFlf8M7Qy+zX+IEnf5fL981l8m+VQ44ePETtT5P3lHAD/jL37eT/xkn/ezfdlelFqPoJTjRFBPYAMYRBHCACYbGz9G2en2UXUTJn8mQR46MYN2jC7julrn/aeuvjO6zlQPyhRKro4Jv9+CC08I8Do/HsATATwJwJMF6k4BLqruX/LjHvzLAPxrA/JuDzUJwDbHA/xsPT8Xfybuv28Ntm7Z4smrINWXV3oaHF7gb8OixVSdqnILPLcqve2psQH3CIDD4XA4HHXA98e0vDKyf2IjW69bt+TN1rGkbCvWPKQMW1fbH7PYIPVEie0wmi1fhD5w4AD+9Rs/wte/vg8HD1+EbLbb03ro+dNIYbVhdvCt/bzd/Kw/TwCIl2tl6JwRiT01JZJ8meILuC7WpVyKeJ2TPy6U8Itn/fMoNh9CadxuZM9fDczbiuItNwI7ZggfM9SRxG2zPQDKTluWYwd1CrHFXtGJW4+qMzF2YjXKPmBbLoy6mq5kvM5Ft9GXemHUMhiH4aWKxfuGE3h+RIAnGzqp8GMBXFcTEKoeLHzrP9vySwGbROE6v2hN1oP7/dikuXk1bn7fDvz+Fz+CiZMmedJoxFFQh0LgW6k/2n3tdT8igYD+1YTWPHWqPnnbks4nzt6vEWupggfMUwRQVvxJcjgcDofDUQPhcRX/0+ABVgKh1lWX6tathEBVtBVrHlKGrRObizCw8lOlsohHM+LxI5cHH3wU3/rWdhw8dPnoTP7riHzWn9+w3YRcll+2xbdwy5f78dV8vpW/fMXfWy/qt/1T4XV+o3+x/Lv+VMQdAP0odW9H5rI7gVNfRunRi4HdU7nVmMILk1wvOia9Kgp1/NRS6XQb3UfVTTJFXD2NnV6YJBnDaYEu05NwZaMv9cKoZZS9isVwss4/Icj7jh8H4DsC+Oo+v0RQFb7VX97urxd5F8AALdXjAPIXILj4PlPHLBkMDs7Hqmf7sOYFOv/ps2KC94QqfoZhH4kJvAa1U0tYz7fhe4AasG1D2NXSoSoCuDsAHA6Hw+GokvIf0NBf0pH709r4rsiAsWFTthlpblSEhYnNGQzMPgGptZ+GZsBV7+IRXn7pZfz9P9yH22+fSgnswkpeNBpJ3Mho5FX/DJr4Z7H4BX8UTIajf8tX+Fki6+WlqrMpTwLQ8FROGPAVf5noyULqDCU8WapM3Uk5ZB+wkd+joBJLfcdG7GTZiEeaAxFjG4qpbNWSDZSRXlfwejC+bmNTZ2hd7CQdkz0vg/WodU4w1dV7k45R6za6oI1K9vnKPv96AB9L/S4AVffLMhl+pEDeBSCv/vNS/VSgOh+OVXhSbQVuuHEP/uRPP4xp02fQutynas/6CJ0Tw4j3JRg8u2siEKyyatkKmdn3p2Js70NE+kRHUX8vkgiZCYGdM1u5CQCHw+FwOFJS/sMZrgw7sS3XuVsqPTNSRVvp+m62Tmw2wiAsDkjiV82QUcWOa/Lt9o8/vgL/+x8fxoqnFmBwkJ/7txzljSRWG+xHXPXPZuVvYmd4Z/AZI5NAlexLWWUZkhPifQDijgDvCm+pnzScINJ+E+9MEENYNg0sVT1IhFw2pxHlH8QmnlphW1XnJRe+kq2SYwXLOWm17YOKyXBd99PqYv8qgnVVmOA6o8tU4eftecnociZuXckYruvbz3V+HICLeldAJdGPrvPLBfnnAflxAF6XEwC8zGZ5KSejjk14AuAoxo+/D5/8VDd+74tflD+b6WnLlAUhzfAiDgNPCNYZL2A4bkJLkX5RkGVan1j7GKl1AwHTFOf6sT495nA4HA5H3eAhlBhGlSvMCA+soqhbt9TGxgRs+C4IN5DQo1iDWD9GM4gJE4P04PHYkSOH8U//9G946KEJlPwvPmYTEt4ufss/X/XnhK58az8n9uW6fJmflPnlSsYTJuplf3yrd6nUi1JmgBqgfRqZ/DO6LFgUJp1edEx6VXRMOk5ouXCyzBMX+i3svM46Pkd0G74KfpQK3w7P5VBMYT3bcuFb5/u0EnUbfbAf3H6w76roqHWlU8eAMS1VUZhkjLfOmQj/lF+WkvZZB9H8jueRnb6DhMG+c1HbpPZjpS4fBVBLfiSAinhBYPpP79iA36fRhQMH5uCpp/bglbUvis+fmVGwD0QX1BRfHfECVhvX3q+KFmJdzMq0rbB9FT1zdwA4HA6HwxGH749k6C/myP4JNbZe9y4lDNqqaM8+ntmymv5E+wQ02mpsO0HIuGIva/zSvx/96Hb8369vxNZtZyOXm1LWjQlSdJWTD5mAsJNKcGVSL+qc4JdlvKCk37fOS0r+xVV/SvzH7QO69wLTtyHz1mJkl21C7ozXkL/3PBTXzae8mRNRRiWWepIZkWwG4XbLRNgkIrdBbLPYEE7ovbfS0/qUKc3o7KL9InS8XxjNp9wJbr+y3/ylctWdh+379g/i6BHaT56sjFgN7gPTko+TfJGeLDqqTRU7bl31S9epZVDu1XPk090LDFC7fdSHi1cgM2sPch0lNC/dh8xFb2DgV3NR+K/zge1zqAnuHx9r7jPf2s91VVjHdwu0UjIs9fJRAPVCQHlHAN8dIPXHJsXiepx9zvP4yl/ehJOWnkrrfC56ykpldECnX93vA/DC+aMmtBFQW/XIm7y1stWIn/MNK4UkZSNlc8sJZjcB4HA4HA6HhvGP4igZTMX3rV6E0oowKdu0jxdtWW2frCKaq/F4hhX7So2vhvPtuP/6r9/G3/39Xhw+cinJ+IVnKgEcYyTsFHH1n2/7p7p6g7/8aTZesjMV8b/cfiXjK/9yyUpO/gdRylByOPc14KT1QDsnip3I7puLlg88iNx5L2BoxRIMffWjKG2ZSb5qsMtLva4vdQwy7oqRoC33UfZblgKy/B4CkQTzVegC2lpzOO/8yeju5l88KNI+yeDtb5+DJUt6UCywrSJY97cltfxv2GdwsIDHH9+Ml1/a4e1HJrisxMvni8J261a+W2A8Fb5C3k++3Ed9EoCLSrAZjqXH1Quj6nwM5XGUmGy89ZZBYPlLwPmrgB3TgTfmoun6h5Bbthu58dTn1gxK2QwGVg2iuGYq8Mw5wKsnUpc5yecEXiX+MrmXfeZtYD3V+V0Ano0+EVApHMNwDhwDNDU9jE99Bvj0Zz6Eru5xtMvVMRiFaElq3NHg81tMZhDqDiMd1rEN33WU835lpOTJmFyOz4EYtMb1fvBnV6XHWYrNvzDBFApy0pLbYqzPJDKMtjVrLPN4H2UXUYkP4CYAHA6Hw+HwCP1BLAtG/k+lsQd17xYPb2Koor1EF5+B39q6uQhDszgg9Vat22J8Pn5PHqjy4O3551/An//5LVjx9MkkncsaoR+zxOygnPfCPzHwLt/OLxNDX5LPNbGUhXVSz7f98+3rlJzmKElcRMl/LyWrB3to1E2D+KYSmt5zD3IfvBWFV2eh8M9fQGnTPLJX+1RfBmVRaPrIbfP6yn2kkqV+tLWRXymP6dOacc21s9HVxUkG/6JBAR0dTXj7O+aip6dFuPB7ELq7m9HayjaVRkLNBQRyNWQl4Lh89b+vP/i8t9l+aLCAp59+Exs3HqQ1/rm4QeSHDuLRR/dj/WtHKanZj74+PgbcR36mngsnOJxsqYRLxealKoyqsz8XXc6wjKH1pjxwyRPAFSuAmftI1oTmfAdaptE5MI62hfZtqVBCYUcB+fW0XqT93Ef9feQs4JlTKJRM7GU/1WQFL7mofsufBlR3C8j3AvD7KKStvBOAS9K5MRbZj3nzf42//1/vx/LlZ3qyUYrY/ZVjEHU0tm/bil/96ufieHV3j8PVb78W06dPF98hvUeP4MkVj+P119ahZ8JE+ixeh3HjxuOJxx/Fyy+tEfUr3/YOzJjBE4WcyPN5wO9kkd9PAmqY5fL7qiT60dfXh4ceuA9vvLkBuUwW48b34Lp334hcUw73338vdu3cgetveC+mTpsu4kX13YdnZLaNkVoFr+AzTwjgJgAcDofD4fDw/UEsr4z8n0ljD+reLRoEebVIqmgz1sWnDFtaNRdhZBYHpNqqVVuMzyfoxcl/CWvWvIC/+ZvbcN/9J6BQXEBy/5WrMUnEDhJX37wrc5VkXyb28upd5fZ1OfCWSaG0kc/7y+fY+ykYJWqisIEavNIyV0Dm3PuRufHXKD1+LUoPXEVZMP+MoqcvL/V6HAF9aNu8ZJbvYqB+5ppL6OzI4fQzxuOmm+egWChg0qQWXHTRNEr6m2k72If+4YRAD60SDY2whAgIYz+JmirGiiCtZ1AUCY6s87bnC0Wsfv4gNm8+ir179+L731mPPXt2or+fjVSizVfWuaiEWsE2qjCq7u2zcp1R68SE/cDnvw8s3EZhSUb5elNLDrkuStRbaKcN0pnSS8n/G5T8HyQ9X9TvJPmLi4Af0PEe8K7yhyYAeMn95AmANtr/vK62QSb/6gWBcp1/JYDXk86RsQVPQLW0rMQnPw186lPvwfieCd7nbxRS3vWVY2A6Gnv27MYjDz+A3bt24fUN6/GpT38BJ598CoaGhvDQg/fjzTc3YsrkKTjae1QEuP6Gm/D666/hzTc2oK+3F+0dHbjmmuvoM9opEvvBwUF0dXWJpJ/h76OBwQHaby1CRl9l2LF9O775r/+CCT0TMW36dPzkJ/+B973/Q6KdHTu2o629Hb0U+8b33owe2semfhshw2jbsKYssW4gYJoQIPflL3/5K17d4XA4HI7jDm94qlV0jMJhYXi6IwPGhq2iTSsXYRRtaR+jgnU0az8Nz6hiG/ZqasrhjTdex+/93tfw4EOn0NjrGHrpH29GYFN42/jWfzGgVsm/2C9c1CRAZUJAFrXOz/ofITsuvRSMkjjxBnfVkFZKFH/3dJSePRd4+Sygr4PESs9otiEZD/Z1nV48+AWDAnk7P6XIaMoWMHtuG+bOa8Nll03G3/396ZQIzMWll07D6adPxIkn9tDxljFkV+KT//DZ4hFQ2NhF2pQhC8+IF+JKZbnQ4D+Xwbx5HTjttB6cccYMXHnVXMyaPQWHD7dj4oQijhzpp+PWJ46Reryhsh8ZscGyWkbpRYsskHB1yh7gPbcDS98COiiWd5MBnQXiqj83UegvoJAnXSe5TKB+tnCh+tQjyMyg8sYUOu6cuDPBthnVLvdDXu2twHV+aR7bSLtj7XEAnuTI5ztQLLxESfJkTJ02JbAPRiHl7slKsLddXd1YvvwM7Nq5HScuPok+d2fSZ64JhUIBzz//LJqpfsZZZ9PRzuL19etw+hlnYcEJCzF5ylQMUbK/a+dOnLRkGQ4dPIhf/OLHuOfuO8SdAdOnzxD75siRI/jpT36ECRMmYvz48WIfPvboQ5g8dSp++yMfw1lnnyv68OabG3DpZVfgggsvwqLFS/CrX/6M2jqbYo1LdwaRsdk+OkraQ+gzFyvmAG4CwOFwOBzHLTwUFJQrOkZhw4lsta7dkcESQ6Zss17x6t0vHwFfq1Aho7AXDyh7e4/gl7+8B7f8sheDg2dQYsxXJo8xvPEkby8n/+LqPyf13n+8b8r/UaIvdCIZlsk/3z5f4oS/azdwwlqgnZK+I5NlYpgjPd/yLxrhopI0Kvl24OhECiOv5KKJYjeTT75Zmsh/PDwfo0wh+ySv8lPSn8mjuzNDA/4Mliztwg03zMAXv7gYv/d7J+Ed18zA3Lmd6O5qxtBQkRIQfjaZ/SMIJP+2SC+Db9pwnn2cG18c5u3gpHjy5FaceuokXH/DHNz43hPR3jEZU6bkcPBASVxtLRS8OzTEW/c5qoqs9qe+DMjayOftDwCXrAK6KdP3birgO0f4HOJQPAkgzxGSk4x12XGU1k2g0lNC7hw6V4qtKD03h4x5oikObldNAMg+iKpX4f8qeH04RshkOrFjxy4cOfoszjxrqUheRz3l3e8/MgyfE/39fVj17DMiaZ+/YKGQ84TjkcOHsP61dXj1lbXYtn0rFi8+icoScdfDk088jlXPrBSTAUuXnYz/+Pfv4sUX19B5PhnPrlqJCy+8FJs3b8JDD94nymGKxS9snb9gAdmtxrju8TjRi8Xtb926BZddfiX6Bwbw6MMPUuLfg1NOPQ1tbXxXirYJNpCx2T5GmqqBgHnE+e0mABwOh8NxzOMbCPtWdCIVw0Lju1UJVO+2Et18Bmbr2BgxyrDKYBwQxbalEc7joj052V25chX+z/95AJs2X0zJMT9vbdvS2EIkaHzLrPi9f9522k4v2ZdJNa/LCQAxEcD7gRLtUqmPRu/7kVm2CtkP3IXMtU8Ai15Hpr8DmXfdg8yijcA+SvIPj6M4WvLPhRviausQMidsRe78Ncid+wJKO6YCR/iyMSuVj+7Lde6X1zdxNZuTfpn483sHTjihA8tPG4dPfnoh3vf+Objpptm4+ea5mDOnA23tOTQ1ZSubpxFYDRt4hO28pYfYP1Foqhgrj4pFsm0FngzgeZyWliwlNU2UPE6gJGkOJTkzMXlKD3LZdsyYmaEkqRdDQ/wyQZ4I8PajaEntay6Mtu8X0jF9x6PAtMMi+c/ktKSbXfmQ0GEoDZWQ4ef+OaR300G2Q95dwo8EiDtGDvQg09mLTEc/cIiTL9Uew8FUXyrH3zcRoJZyUeZY+oWAYnEc9u3biraOzVi+/FTaf+quiTGAd2DU4eGX7b34whpsfutNnH/hJejslLfyb9jwGp5Z+RRmzpqNj3/ys5g4cRLuvut2nHX2eegeNw6LTlyMadOmY/XqVVi27FQ8/dQT4Pm6yy5/G84482z6XM+lxL5f/ETrxo2v48QTl2D27LkiHk8A8CMHS5YsQ2trK1Y/v4p6UkJHZxeeeOxR8S6Cq65+By15coV66nU2cErFEjz/KkRHifaJpuwiKv4AbgLA4XA4HMc0PCQs41sZPUR2q279rQSqd1uJbj4Ds3WVTVflZ+0TMoz37D16FP/81X/Ho4/OosHmYk96bMJX/eUEACcXnJxxMs37hxN+IfHkXDhzZvkAJYAHgDMp6b/2NmRPfR3ZWUeACXuBOeuBE6nM3AocbQc20P4TV/oVPHiVA9hM5wBy1z2MphsfQO70V8HJf/GFpdr4Vh/oyj6VC/fTW2YyRSygxP+ccybgs59dhI9/YgEuuGAyDfzHUfLQLgfcatQdf+glVSb/tiS7eRa1xPd8+c3n7e1NWLCgE6ctn4BLL5+Fq6+eh3yhDfn8ICWYBUo01bsbeN9yxq7D+43OjS46vpesBM59BWgrUvJPYr7yz4k+u/A8Ap0WcgKJvEinJglECD5Uh0oobisiO7mPzpPNwGkbkV24G5m93Sjt7SIjho11eJ2LnAgoTwJk5IvepExUxGFj/bFyJ0Am043Dh3uRH9qIU06ZgSlT+KdHa4D3S51L5P7WZFzj2/1fWEMJ+Z5duOiiS8VkxrZtW/Cdb39DPBKwf99e7Nm9G2+99aZ4zv/U05aLdwA8v+oZbNr0Jtra2rFs2cnYv3+/ONB8RwQn9Tw50NMzEbNmzxbySy69HEuXLhPfZ2+R3+23/Yr24WFs2bIF999/N9513Q147JGHsGHD6+Q7Db29RzFp0mTRP9Vnw9ZEYtr0CmalkKZphPCZBwK4lwA6HA6H45gj8g9bSDFyfwLt+1gPZEoWSxXt2sc0W1o1GWFkHVETWbXHeIYV+3hP/nmoJx5/En/2Z3dg7avnUiJDA0v71sYUPHDP0UCc3/zPCVWJhpFFSqj5dlmR7FPWJhP/AulYzlf+B1FqpuT/7BXA+35BiSHVD5eQm5NDpjuDwg7ye/IClA5TQrd+CfDCWZQgcrbIA1a9MFlkT1+F5s/9ALmTDqLw7GniZwGLW2d4eg+vL/I4yHqW6k3NJUpmp2PGjDacf/5kXHEFv8jPu8ov+h046hGHMSTW/BRG14BQrhotfeIICw2y8IySbf0Ie6MTPyJAe97LWPr7+dnrA7j/vl3o7zuIVavewNqXd4g7CORL9lRpBdops7/2fuCaJ5CZRMl7gZI+shM3XeT5+4ga9A5phn9ZwZvvUZMDJbbh9wNwDt9PiyIdnyGSDUr77M7pKP7nJShtmEXG8hcAZBB+xoDvDmCZLPIlgGL2geockOokkz8ZyJNZ6tcDjhX4Z/HuxWc/V8TvffF3q74LgI/72pdexDPPPoVsPe+SoLj8c30XXXI5Fiw4QbSj5DpNlJC/svZl7N69CxdceIn4ztm1ayfuu/duvPPa6/DYow/jpZfWYPKkKXjfBz6E8eN76Ny8G88++7R4rp/f1j97zlwUhvJ44IF7SL4Sc2bPw/ve/1viZX78WS8U8hS3SU4+EYcOHcSdd9yKja+vp/5kRcJ/8/s+iJUrV2Dl00+JuxLmzp6Ld9/4XvE+AdVnf8/jCWxmgGhlvF8Yn7lYqUjcBIDD4XA4jjl8f9gi/8qN3J+/4e2SGGpHU0Wb6eOFhVbNRhhF+3qagIFVW0zIL8GT1Gxx8OBB/OVffhXf/d54ZHMXSsUxCA8feQDMV8p4MF7k38WmRL8gknxvAsBL/uWkwJCYBCh17AbOeowSwjuB6XvE7skcoiSulRKyaRS1I4PC7ZcDd7wd2aF2FJevRGnyVlp/N7B3utcyQ8sSJTPTX0Lu/T9Ey1XbKFQOQ//3EyjceyWpeb9zH2TCz0u+SDdrRguaWzK4/IqpOPXUHlz99umYPq3d8Cx/pV6u6WqPsIgkNnZGG4NQ4aliLDzIQjNKtvdjmLsgzFH4UQG+Q4B9Vj23H/fe/ToefWQnjhw+QsnTPuzZM0SZGxktpOP3sduQmUjrvbT+9OnA7skode0DLn+KDsoBka9nxDGlpZb457rpGBfo/+107rSRkvIsDFCCf/9JwI4OYMkbwNQ+4GgX8NPLgDdm0+HmCQBVVPKvJgL0nweUPwUol2pd6o+dRwF4O97C8tOfw5f/8losW3YKHS/z8YxCJOXZHN741tfw0l9/BXxTRj0YOO8C9F5zPYq0ry+65FIs8J7rFwQyXF7jfnDhCUYhE+v03UPrfBeSSNxFIs9393CXvUkekhW97yMhZ1vv+CrbEBSKz0cZg+OyUMYWdzxR4XD8meXvPmGg9blSS0AzNPtESK0bqOBzEStS4iYAHA6HwzEmifzjFftXbeT+5Blbrnt3KgHruRsSzUMGYQ+rJiOMon0DGm3Vqj2FZ5yY8CvITFnywPqOO+7B73/xPhw4eD2NrNorypFGjf7q0B8eEPMAmCcAxNV/CsoDY5Hs02BcDNDFJIAnKw3RIJknAIaQveohZD78M5RaDiDTn0H75HZ09HQg05vB/p37UZpYRNfEcWjaOYNiNOFo0yb09R1E6Sv/A3j9ZNkBsTFU+OcBmwaQOfV+ZG/4GeV4M1D8/sdRepWSwyJlkNkSmnIltLRmcO45PVi4qBs33zQHPT3N4qr/uPEtyA9xP2VUiX8HldcM+83vZjAgjNKAUK6a/XVxhIWHp6VFvJ0Z4RNytIvEVvxrAgMDRWzbNoDBwSG89MIe3HvPBjy3fj12TV2NwtZxwBAl4fxixz3TyKEFOO95ZG6+B5i8T87RyIxK5u10WuVacmhqa0JxdxH53XmUukjJj1vzOff8AuBHF1HiT8bTdgOnr6c8dyqwho79kS6Ko08CqOSfl1xYVkn6Zb2yrEwCqA/N2Ke5+Sl87BOD+Mxn3y+vVqeB9kMpm8PE7/wLJvz1l+Xuq5ksjnz00zjw539F3wWt9P3BPwMqE/sKtP8Dh6DqI6I5VqoW0Yx+MXjnjJWtwjOO9jFrhDRVQwFzL4B7B4DD4XA4xhyhIWpIoBOrbCiRLde9SzJgYtiU7VqZ+4zMHunjSKL94o2t2lOQsbS39CrbU+pAyfCrr67F1/7ldrz40lJksrOkIuUArWGoftShPyL5FxMAchKAE7fyFX/K5MQ6KPkHv+WfCr/tP9MLzHwRmSseRu70bch1ZNGWacOEGRPQM7VHTAL0vdWHlo5WTJs9BePmNSE34SiGSv0YzPejdIAStE0nAoPt1APeCCo82OZEr68Tpb1TgOcupuT/ROQyRXR2ZHDKqd34xCfn4+qrpuLjHz8B175zJubP78Skya2UEGVRyAePs39drAVNPAyWISJcfUgbq0Zi8Ayt7f0It5CvXTBlxbk73w3Q09OESZNasXDheJx/wSwsWjATc1rmYPuaCcgcGofSIaBQpHPh4tWUix+lxJ/Om3H7yJmWfGFe5ubi2X8+i0oDdCbt5IkkaoAPPefpTVQfoIT+2YXA9snAPkpoN9LnLZuXkwmHO4EhDsS9Uz30zplyoX9FsiZLOddXS0pQj527AHg3d2Db1kdw7rlzxK3sqSY32Jb2Revqleh48mF5jHjX1FQy6DvtdBw9/1IUKL44vka4ba/qkaLnFTSnStUiktEvAdoea1sFOUT7xGhSN6RF8ypuAsDhcDgcxzBRA4zGM3wty5YS20vZofT9r2GLU7kajDVRraFiIXvdJZ/nZ0sfxb9+cxUKpXdWNTBrGMG+1NA3ThzUlX9e8nbKq/+U+PN/PBHAyT8n/aIUKPug9RPWIvO+W4AFr6J0mNaHSmhuaxYvz2pqptLShP4j/WhuJxnJ+QVd4ne+yZevKBcylNitugA4ylcv1QbwkspAN7BtITI7J6KLEv+zz+aX+S3ABz4wF+++bibOOmuC+Hm71lbOPOi4GY+1X2h/OgROhCQ0W1mNcA6Io5vwNP5FOqpyinEjBd8R0NnZhJMW9+C0ZbOw+KTpuPiSWXS+tGL/oYMYyPehtGUCnQ9vAXP3UHJPTl5iKZJT7xCLc+oo6XidH+mXF+qBg13AM4uAA5Ts8yMDg03AIaoXyKhvEs8ykBEXHT7+HIiLrKtJgMrnVdalnM/vsmKM04y+vgz6+1di+emLxV0A0Ul3ALFDsmhbsxIdK+o3ATBw2hnou+By2s088xND4BhUdUQCTnLVIpLRLwHqr5VdgOhTLTpatadn2Y0qfDgcDofD4RjV8JBFL2FBkEhFwzG2rIRGZS3wUDkhZBVtJpqrmMKwXPHhM4kiwsAsNkgDorCPAc+Hx8Gy6gni0OwVnAw/8cSj+OrXHsDA0Hvls6g6VQ7S6kJU21X0SSb/6sq/eg5WJv1ySck+J/38vD//VJuYABhEqfUQcue+iqYrNqNpCQWiBK6wq4DeXb04uPMg9m/Zj61rtuLQwUM4cvAIjuw5gqMHj9LANIuuzi7xk1/ZSUPAzF0Qv/kvOi8LXyduyhQwbUqWEswe/PXfnIJvf/ssfOpTJ+CiCyeLK/16EieOG/+jH0BvRYnFWrkSxic22BhdA8LYc81nF2kl0Qxi7QyI89jolBwp0iKg4Pjje5rxzndNw/vevwB/83eX4Ef//kG8c8EH0DG/DThpJ9BN5w0llfrPAmYKtPR+GSDTTnW+g58zFU72C3QCFXmFbb1ljhqadASZVlqW+knGv0zAz3fzmwa5ToFEQL14E1RiwkpNGHBdFdaT6JigGYODS/DYY3vx/HMvU533R0p4V3OuXq9im3kGDkJVhyTgJFf534Ro1TRGPipyGvdo2xhNmgZMkL+7A8DhcDgcoxLj37jIP3y1/kWsjdjWG9I1GbTeu8PKzWdk9kgfp4JVRINRmjYrtgleIXsJJyw7d2zDj350Px5+pAP5wim+hLOMQdRwktpM0SfeJv25fzUBMDRECb5IojhZyovn/cXt/2oCoKkXmSueRO6dj6LEt34PFcRL3pqzzSj1lpAfzGPg8AD69/Sj0FfA0MAQxRwSL+3KNefQ1tUmXsQ1iCPI81XjtadS7tYh+p6jhG3JSe244cZp+OhH5uDPvrQEy5dPQHd3M/i1VvqrrRKObpU0IGqqkNW3H+2ZHDPSIsa16L1kkX9lYca0cZh3wSE8Me/r2Nu9iXJT/oUBOqBHWpE5SqXIP81I51tbFpnmDEp9FJhOsWxrBrnDU1G6n86BtXOBjTOAfv6tQGpg9g7g/Q8ie8VaSi4p6X9rCvmwQu8U11kWLvIjqyYggjrbTHV0k822or9vIVatWompUw9g4aIF9DnmTDwB3id8B8ALK9Gx0rsDQN2JUXXJYOCUM9B3rsUdAIw8QGX8a5YEnCqrCdE0tXW7Wn+tfYjAZgYwK+N9olFux8bZ7XA4HI4xCw/PfIX+ETPcplImUjEsRLYeVPiU1SID+f8LhFaCkCKaoEukW8jItyLQJRWpRtBAM4oQEwapt6prVImElOqckrbyX1miqdiH4SuHK1asxu137EZf/1k0GPOGUzy6Cg7MqhyoVYVtW6Z+BuCkqDIBUEn+WSavlKor/rIU+ao/uD5AhfSb5iP/rQ8j/7PLkH+tCcW+IjJdGbRPb8f46ePRnKOMgnKAZkrcmzPNyBayOLLjCPZt2Ye+A33o7OjEuAnjkOOrwNxZOiDZ4iDOP68d/8//sxh/8RdL8O53z0Rrq3wkIfhOa7GmDqBPVRGIf9WqFPnwq+hfdVJ4KJ0mkgSEcjVkJQnZReFp5f/lkgqjQ3KUSAvLDgwV8nhq/wp8fdffY1vzBuSyGSxsOhGXtF+OnueWI/vMYrRku9E8sQnNk5uRa6Fzb4iTFDr/Sk1omjaEzO5JwL1nA/vHUbv8eaPS2wGsn47iXjqXTlsHzN9OYnlFXxZ1JwDfHdDnLdVdAfqdAMpe3gEg66n37qglk5mCnTvOwC9veR4bN7xBn5XgYxIxcOLOyX+9Csez/Z6y/bzFEXCw9tcMrX000tir+GYfs0bsmminSJSLmwBwOBwOx4gR+tuV8o/ZSBDZxYb03SJoI/dZKHa4sVqaj/Y1aKppKORjGSTBbHCwD/fdvxbbdixGJmvxdm3bAe9wE9EvkfyHEn+Z/Bf4zf7iNmnvyr8ovE5LfgyAE65iDqX1C1B67gxg81zgUBbF/UUM7B3A4BAlX5TUd0/vxrgp48SjE809zZg4byLaWtpwZOsR7H5zF/oO9aKzuxOts48iM+MNarsPJy9rxZ9T4n/5FVPQ0R79rLbNUU6ySTp1Iv2NdhHWmjgyniBea4NIFkIkx420sO5SCQU6P14+sgZP730SR44cQbY/i/nNC3DRxEsx+exBNF26GRlK8tGaQXGwgPwjc1HaQedGN6UpmSIKR/ejOHm3fASAfwVCTAhR2TsBeOBC4GdX0Pk2FVj+KtDEyTvDibwqPAnAST8n/2oCgGX8GAvb87IycSDP5xRJ8qinQJ/j2VizZiIeffQp5PO87ZZwpsiJu7qFv9bCEwB87lifP0QaW2saEDQQsr4tmKNV24Z7BMDhcDgcY4gG/NFOQWTrDerWiG5tqPFwb6z6F2EU7atpAkZW7TGhEHae5iTJD7/1fMWTT+EHP3wdu/aeRElop6cZYSKS+WrgxJrf+M+34fPt/2JJ6wxPfojf9/cmAfjWf/EOAFXnuyGy3qU+/i3/Ux+l5Vu0TgkV5V2FIUrw8nk0dTZh4vyJaO9sx2BxEEP9Q+ic2EEJYBFH9/RjsHcI7ePbkRt/BCdO6cL7ll2Fj35kIS69bFrkpvoOX+hYVgRJhzms90uS/P2ks47EC1NNNLNPcqQ69Ry5TBNmNM/EfZvuxu6+XSjmitic34RVfStxeOIelCb20zGl/9ZNxdDtC1G86xJg9wyUNk1B8dm5KK6Zg0x/KzB+P3CUPm+DfFsI947OhDxllYf4hZCTgX6q75koJwrKvdfPFlXnpSpsy3e70EIsubBMTnpJm7EP/8ThED+Kg7dw6mnTMXHSJE8TAe8Q2v62tSvRsephmbzL3VJDyWBgyRnoO8vyEQCBt/8Dh6Gqo6I5yapFlJBPEp5Vaj+CDONtzVohtW5EwofD4XA4HI5hg4dlqghCAhOJBg0jtnsN6ZYMGnnLsE4VbVt12WcQ9rCOEWEU7VuNJoBmaO1D2CT/zKFDB3HLLx/Ay6900hiZkg1TK6bBWMoB2rAR6BcnQJzw80QHJ/18hZ5lvJXFEv/mvyyc8HPiD779X0wIDJCzNwHA8G3aE3cAM9YDzWTHOVs7jfsLOWQOZ8TLAA9sPYC2SW2YupgSv6ESDq1rQ0vrDGSfuQaH//ET2HFrN7KUzF127XT8v//jFFx55TQU8uYrs/GHr6L12cU7eVgZSbOAaexnWFPFtxCvjYM9hXcoRPUx0yHbGSj04782/Qe2D22T5wGVPJ0TR4tH0TfQj6aBZlycuwxfmfVXeMfOz6Nr11Tg8dOBX70TuPda4L53ofTcMuCkV4ErVwDT9/KJity4PLLdfIWfONADvLxUTgiIk5oLnyvqDgC9qDsBuM56Pp/VHQDeZBY/xiLuDjhW4G1ZiJUrM1ix4nn09/PjEBbwbuRdqt/GX0vhOwBS4Z3FgVO2qjM45GQRJXVD7FBV7wTVeAqflI7uDgCHw+FwNATj3yPrP1LV/BmsnchWG9qdSvDYZqrsQ/qYYaFV0zFG0aqAJn41Gs1QVi08ycQuvmdFCQe//O6WW27BV7/6CoZK15DIG82qfEMnuM6YZLViajstKgaVXFZe8W/iK//i1v8MX7ijZKgkbh3O5wfl8/7eBECxyMkSrbM/X/nnfcKTAOSHw5MpMZsB9OwHpu1FZjzQMb0D4+eOR9eELnIviZ8BbGrKoa1tIg79/BIUnj4buXUnI/vSMlw2/QycuWQKZkyejLZCB6Y2zaCjEXHUjOKK0KeOCMH47cKGRteAUK4aLO1EGp6WFvF2YaIntJIj1eCqIY2H6Bx5Zu/T+Nc3voZt2AK0kZASSjGxRKVUKGFWcQ7+YvZX8M4FV+KSK+ajszOLNzbuxOHDfKs+n1hEXxfAEwPztiBz7lq0Tsli6vv2IdNUxOBG0vEvBfg66PmVZcHOB20r10TV4y5KLutjH96OYnES1r16B849dy6mTZsW2rbyXmE57YfWdSvRsbqOdwCcdAb6zric6rZ3ACi4P141QKqjoxn7/WKiRPok4O3bVD4MOUT7xGhSNOQmABwOh8NRN4JDrDKRiiDWhnWn9r5Xg8V1/irbry5uWGjVfIyRWWWQBkRW7TKeYcXezjONlUimqKxc+TQl//fg9U0XIJejxNYySkNJPbqMJksD/hwl4+Xn/kkmBpX0D18NHRrqF+8AKN/yzwXe1f9sixzUSwfZr1IzsG8WMuOOIrNwLUoZsuefbiOzls4WjJsxDi2tLdi/8QBaeihZPNSMpgfPx80Xn4wPfmAuPvnBM/D2RedjUtMUipXB1Jap1J5/n9scAZ9NjENFRTWDXYxrGWljY5lkRVrPwC6aDcmRIi1SdUIa5zI5rN7/HP5+3V9hXf4VFFuL5eRfnCJ0rvB/bD6zZTaWdpyC7o52LF02Dd3jmrFl8170869EDPHVa8og+9uR6yqh49rXMP6duzDpoiE0jyuhb2038nvp/DPCfQl2nk9OzkgZpeN1lnPhvql1ngBIfdl6FNOKo0czOHxkBc46cynt53H0+TX8HeLPPO2DNp4AeKGOvwKw+Az0LbebAODzo6mpqfwOkvKhlIeoDE9W8jYw2Sx/f/H7Qfj4hbaqghejEqpSUzHKLz31XjDK341Zbsv2JYriuzDUXSs81wjMSiG1bEyd/Q6Hw+FwVI36u+xDCUOKINaGDcHYcsO7JIMnhq+ifatuhwzCXtZxDEZKbPbXpAbDwGo0nmHFvlKLhO29kow8Psp2//79eOjh5/HMyiKaWk6lgZbFILCakV8a6hifB7ry1v/wFU8eXBeKeSrytmj9UQC+AwD8Rn8aNMsO6YUoNCPT3CZ+2i0zlMHQgSEc3XkEB3ceRO/hXrSNa8PUJVNpFE+J3fRevP36Nvzh75+CT3x8IebP70J3SzdOaltCyeEyate/z6MPozhy5VoZg4OyLKvECeLVNQwin2OlarQMiSOsPEjrGcTbhWF78/mdHCltW7HQOXQkfxRP7X8CLw2+gHzrEDJN8qq/ODXoUPL7HvjXIXqP9mLb0a3IixdJAu3tzXjPe0/FP331XfijPz0H02dw9knn2ZSDwAUvIjOpD5n2QQwVj6D7il2Y9qfr0HbGXi+r4eCV5L2S6vAkgv4YgHoRIBf1SIB8HICLvP3fO9/5HK/v3hlB+HN6Bh56YAteWPMy+gcG4reMdx+7cL5ea+E46nBYcPToEaxZ8zxefGE1Xn99Hfr66Ljzd5PXYU7y+Tth8+ZN4J8RZdW2bVvIZzVeW7cW/X39oe+yIMFtLxQK2LJlk2iTyxtvbKDjzy+JLOHNNzbipRfXYGCQf/HEAu+7hG2t7DXi7c1aIbVsyN0B4HA4HI7UGP/GWP7hqZDaoW7EttzQbsngI9Z+KLa5sfp3wRDRTmTGM5QLOy9zUhQFGWv2PPh78MGH8M9fexqHet9LI08ezRowjTWDsvjxaDrqFIuvwvKVLX7unwsPmjm0GDyLNuTt/4UCDXzF8/6UNKnCmZy69V96aYVG+6UmlKa+jtL4bch2tslfB9g1AYWmgyjmBpFtyqJrcheyLVkcHdyJ8xfNxFWLLpL+dAyiBvDi8BiPaUVYrhntDNieJAntxmHblWqoJXasr1Vgv1ETnRMr9j2Or236X9ib20OnR4ZywCbkSjk0DzXjhKaFWNZ+GuY3zcdZXefg43M/gxntMz1voKWlCTNmdGPZsqmYPbsbL6/dikMT1qN0xhrk2+ncKfAEXQlNrTl0LOlDdvoRHH18Kkp99Nk0HkeWcVHnpo6elarzmGXys0D/UC36VyfGHjn6PJ+AjW/8DOedvxSTJk0hWWCfie3Oou21leh46eFK8l5TyWBg0RnoO9XuDoAtm9/Cd/7tX/H0iifw9FNPYvGSpZgyRd4FVCjkRXL+zMqn8KMffh9nnXUO9u7dgztu+w0eefh+vPrqK+jq6sL0GTPF1XxO4rnwBKfAO5TqJxHFdx4Vnuj9zre+jgceuAcvvfQC7rnrDsybvwCHDx/Gr3/5M6xY8Tg6OzsxbdoM5JqaQmeSEe28sT6DPMNo+wRNQkNuAsDhcDgc1piGVYJIRRBrw4ZQe/+rRTaQ2EwV/bB2CRmGPWvtXzV9sfZhqvSzT/69uzI0ex677dy5Az/4wUN4+tlplO4uIqlnYBpkJQy8BDY2SdQjhgcPivm2fzUI5tAi2eH/aVksFJDn2/8p+S+KW/+9XwHgq6d85V8M5tnLG1yLpbfOcSg2Np2C0ktnAE/cALx8IUpDAxjq2oiBoaMUq4T2ce1knsestpnYO7AHt2/8DU7oXojxLeGfWTQfTr/UbOOnXjaxaAHsYpGVZ5im7bJtyClNlGrxt1Gk9Y19r+MnO3+IDfn16Mx0oYf+e++U9+Nt496BC7svxcdmfRqfnvcF3DDjZlw99RpMaeNfd+BzxoNCFouU4DflsGTpZCw5eSLWbn8J+7bTedh6CEPZoyjkC+I0a+1sQVtPE4ptRzF4tIDizm7y51jcL1UYfZ31qjBqyTrvtn/xGeBe8dK7Df2YoQO9vfswcdIBnLRkPlpb+eUMOnKb215fiY61dXoEQE0AnGI3ATB+fA8uvewKdHR0Yty4cTjl1OWUfHeJQ5QfGqIkfy1eWLMa69atxdXvuBaPPvIgmlta8P4PfEi83+CVV17GiScuFt8vTz/1BJ579hkRs6u7W0wKcIynVjwhHoPgyQL+O/HSi6vR29eLj3zkk7j2Xddjw4b12LhxAyZNnoxzzzsfb7vqHfjRf/wAJ59yKrq7x5XPmlj4PNKw8mH4EHhVM9FaoYlxdhMADofD4fDBwx8jkQoTqYwbgrEHDe9WpQGrpqrsj7Wbz9DvVV0MP9GqgMZgaNW+ZlSpWniSiVX8MpT4RzqUcPfdD+P7P3wLB4+cS4MqGrjqAyvTICso43UbmS3V+gXgxEbd8u/lOjK0VxHj1hJfOcsjnx8QjwGUuFDiL5N/NuL94SX85SBe4i+WpDo0Edg3DdgzAxgkGd9tvY1kbTuQH78NgyVK6gYKaOtuw57iHty/8148+Ob9ePesGzG7cw4ZS8QhijmwIZXBNmwTHdA+XkSM6NABPEP/Ih0hJ7sosVYpO8LmfE4dLhzCXXtuQ2/hKD4x67O4bvJ78M5J78b1U9+LiydehrMmnIsZ7bPQROcOvycgG3zGPtAuH6KZM8ZjftciHFg9CVtXZ5AfyNM5U8Rg7gCKhSKax5fQceYh9A/1YWgtnVu9/E4APvlkr2RRsEw1ouSBJZ279Omgijq35bqYGDsG4J8FHBzsoH37JC659HRKgsf797vYzizaNq5Exyt1nABYeAZ6l6V5B0Aznl35NObMnYelS08mqTyeuVwTFixYiIWLTsQzT6/ARRdfJpL6TW9sxPr167Bly2bMmjUbS5edgttu+7W4os93CLz80os46+zzsHPXdjz99JP41S9/hr7eXhw9ehQzZswg2QpMnjIFZ551Dlrb2sSEA08AX3vtuzF58lSsXv08Dh86iNPPOAsdHR3qbEmAzx+vSqQ6g6z8YjQRKj6rHQ6Hw3Eco4ZCqviIVESRyrjuxHa34d2qNJDYVGQnk7GOXTb0rdQNc0RDW4ZVs28Ao5GFJ5lYxRewZVzyDwwN9uMXv3gMO3fzlf/gVTIP0yDLVjaS0OhQJv/BjlV2CD/3ny/kxXP//Dy0evmfeAeCSPBpZM/+IoYqOkrGB6YPKB4g172YM7ELNy+9HgtaF4grucWhIjKlDPbl9+AA9qPUTcclx9eSZV+iDxFrlJVGtIMVSfFkq6oWT8U2Bs8gOZofq9gRVOvnR0ZRsfhItGc78O4pN+KLc/8UV/S8HRf2XILzJl6IrqZuoY8lQs2Pplx08Xx88KZzMH7bKcAtb0fpl1dg8K6l2P/CEPZu2kvnUB7dl+9C07LdItmU552XwAvUkuFbv/kRFv1dAFz4eX8q4vEWLpV3Acj3Ahw7lPguCfXlF3VYePdx8s/5eq2F52R4IsASnpzcunUzBgYHMG06v3RVIn+yUaK+u/jf9etfw4QJk3Dz+34LF114KXbv2knf30N4a9Mm7Nu7F+N7JmDatOnixYJ7du3BSy++iB3bt+OVV17Bq6+8LJ7/5/3BL/1T34u8W3g5NDiIRx9+EC++8Dze9e4bqZ0Jot2Es9mDrDRDOx8PK+MYowiVmwBwOBwOh5lUf6WY1A51Jbb1hnctRQM19CW9q9nDOk6qBpON0/dfIv0svMnEvo3kqDwA/fkvfoUXXu6kRHgqS6TChJ5bpKFav4bA6Vllj/Cts+olaPK3/zkB8hIk3hfiXQjKnjckWDRKlGgVD2HKlDw+//nF+H//4hz81Sc/hT84879h7sS5mDRvEjondYqreM0tzciNz+HXW36J3f27Yo5RhCbuoPqwNvRR8Yrx91RpWqiuN0TIMTlSokWKzgRN+cr+5OapmNA8QcwLibMqbpbNklwug2UnT8F17zwZLYNdwNqFwK/fgfxPLsPBnyzG3rW9aO0poe3St5CZup88VPKvn4+8VH3h81hP9Dmx5KKSfjpnuQg7KZP6YwjaHWrPGOFdyEl7MJmvpog7ASixzkZNPPrhRP21da+ir69XXO1n+3379uLW39wiXvqnUKfWQH+feJEpJ+edXZ3Chl8SyI+RnH/Bxfjs534XH/rwx9Dc3IxTT1uOT3zyszjvvAvx2yT77Y98gr53WtE30C8eJeD3C/Bz/88+8zROOmmp+AWYl15+AW9/x7WYPXtuYt/D1HD+1/7RCeEeAXA4HI7jkMi/J6n+0DTgr1IV1GdbqkU2Yt1UDX2yck0wqrWf1fpb+zGacaVqFyFNO8I2wWH7tm348pe/jlfWnYVsU+VWdGvSjhFtqFNMNQDncawsql6R87P//LIt/uk/8fN/lCiVxBVTSohoIC+e/2dDkSWoZItRMlqKoAXksr1YtmQc/vxLy/G5z5yGU06bjLt23oZHjjyMLc1bMJQZEol/a3sr7eusSBjf2P0G3jnt3ZjSypMvhM0BjrEJqSJsk+1iGmES1H7IOJV9BeFWpW8kafs+jPCvsY0f307J2wx0dHByuAO9h0ixbTZK6+ZicCfVuw6jacFhDK6diuIWvkqr95HPS7XOdc5Kecmoc1gVzlZ5yfb0eSivq3cBKL+xCve/F5MmvYULLzpJPOPuQ3xus2jbtBIdrz0sd5XaNVWWEpWd4xdgfedC7KFEvqmpBa2traQ0wxOw27dvw+DgAJadfCqt57B79y7ccduvcfEll6GlpQX9/f3iWf+zzz0PM2fOxhtvbsDDDz+IN9/cKG7TnztvASZPnkRxtuKJxx/FNlqeeOJJYhKAJximTJ2GWbPnoL29nTaZjnM2g+co6V/78kt48cXV2PzWJtxw401iImDz5jexdcsWbN38FubNm48Wre/WZ4P4vkxhr8OHxKuaCWvLkoAqU+Q3bDgcDofjmCD2Cz31t/3o+/MQ2aOGd7XSgFVTNfSn+vhhYapuRBhHxwho4lfj8YzlwtLT52ODd23bwoEHgn00sPzSn3wJP/npVORzV9L4iUfAAUyxbGS2fkHiR392UAxOZ0SV6+IfKeM632ot1KWiSP7z+UEUxPP/fSTkh/cHaWRepNJCdoERvgwkl6JOMoqTLR7G+eePx1/82ek471xKNDIlDBWG8PfP/zW+/do3MNgxiPaedoybMg7jpo5DU1sTDuw/gP6d/fj/Tf4K3jPzfWhvaufARGVH+XZZxP4Li0lisDW6R9oZrUPiCCsNspD/p0LYG52SI8VapOqINE7lkkREsKCYz9PBwTzuuuNV/PP/eRxvvnEIpVIznYIlZCcdQedFuzH4cg8G1neTNV+15whqqa7yc72HCst5UovvT+dHfLhwYsfLyr3vmUybV1qpNNPnxPB9MMbgW+lb257BF36nCZ/+zPvFc/VlaB+XMjn0PPovmHzrl+V8SI2U6Dvh8a6zcHvPlRgoZvD2t18r3uwvvjIItdQZGBgQv0AiXv5H5PN5HDlyWLzMT/wMYLGAQ4cOiRf5cVK/f/8+HDp4SEwm8i8GNOXkb/qz/ODBg2LCYfLkKWJygeGluNNJnA+SQ2THV//51oL2jg709ExAb+9R8qfzjNrjdwNMmjRZxNU7beq/Ef7O9bD2UZBDtE98NKH1TNwdAA6Hw3GMEBwkhQU2VOXUcCJ7NSzdlY1YNVVjf6pzr7LRBLdotUGjiVL1JuRn6U1m9u14ke0daFBZxMMPPYRvf+ct7DtyIbI5SiTix1YVbOxsY+lU48Own148xKpK/mkp12URw2Ea6PIEAN/+Xyry717zHQDe1X/+2T/xu/8q6aelcpYBPRmb96KjfQgf/fBCXPeu2TRolseC22yl/zbve0vc4nvg6AEM5gfFLbxtHW1o7WhF70Av8ocKuGTSZehs6qRg6QgfcpIYzgPbU0NPEkJoKrt4ZCX/T4/RKTlSVW0ZkZHqFy89TU1ZzJw5Dm++uQ/rXt1J5yol9SVK5no7MbRxPAr7KKH3/RIAo+pcWMfJv3qvB8v4fObC5zYXtlFF6vjXAcTnhmRj/VcBeFsKhV1YvrwP551/mrjCXsb7DLe9tRIdG+pzBwBfXe9cfjUW3PhFnH7WeZg6dSpyWpu8V4PwSwD1uwQ4YW9v7/DWuJsZsc6xOZHnK/n8rH93d7fQcUyWt7WRnH8BoKtLyBXlR1O0xts4BtmOHz9BvuiP7Nso6ReynkAMzU+rxqO1z1j7eQTcA8RHU758SBwOh8MxxtCHMaqEBXEEjVUZPUT2KlJRD/TgsqhaJLp5lVi7Wxgqk1izGGW8b0CjGcf7BfCMlY/FXi7D4zVLS1HEvxYO0lqWXTt344GH1mDr9vnINfNvk3sBgmMrXo8fb0lMdmliRcnjiItHyG31tstbSElJTIDwC7F4KZ7/55f+qeegxWCeB+08oqcGygNhr66XQh96xhfwkY+ciBtvmIfmZh6ke+b039nTz8XfX/xP+N5lP8Lbxl2NWf2zceitQ9i3bZ9oatzEcciMozjl0ap0ln338K3EQUYGO6OrIWZ5X5nQVDFWHmThncTJtmHMPsmRYi1Yad0ZaWhtbkNM+1Ht8C7s7m7FRz56Fi6+mM8tvqrPk1R5lAZzKBXiMlY6p0Th6HxXi+oATwhwHLXUC7/8coCK9xOY2ovoxi78sruoPezBu0veBFGHkkFza7NIoLu6ukVyr6OOgh/65AW+wI3rnjPX+diYbFQxookrMfg9EFJRkQViRISLhf2r8fOId2VtcnA+rA6Hw+EYI/i+2tWKT2giaBhrPCqI7GFDu+4PbrWnauyPVRuMz1Ct+ISBteqI9/e0qiHNON4vQMjYzluMmaxM2UgztAtfhp97f+yJFbj1tl0oNp1G/pWXTQk4bwgSlJlsGFu7auF4qqSispP4yVCZ+PPglxMd+ex/ZQLAu/WfE3zVmKqrxJ/rxTymTingC59fiD/8g6WYM5t/coxUGvwTcAt7FuG8GRfg65d9G393+j/i1NLp6N3ci32b96GZEoSjbUewoW899dCQcMUcW7+K1gy2Me4+aMjv1QxoquR4ZGHbqAHhWoO/Eet4bCiN69aFSkgjSe3wVd9TTp2OP/rTy3HNO/m5bpbyecrnirqKr6c63rkpimqcz22+wswyTvy987y89Bc5CTDofTZYdozDu8WYzFdZtJsMRjNJ556J1D7VNOKR7Bph4YndBIDD4XCMQvg72lT8K0F0pV5GP4k9jlTUA39w66Zq6I91G4zP0OxlFUs1ajCOEHto2ghfK7QwjKzaedsl/oxM1crF0k+YeU47duzEXXetw94DSyiX5duDDUF4UJyEjY0Ntm0l2Smbsh1tl9hmtX1emstXuSj55wkAfgRA/OSfSH5oyVcLxbOzFESPpyf+ol5CrtSLq6+Yho9/dDEmT2qlWKodPwVKovLFPCa0T8IlMy/H/zzz7/CluX+B2bvmYmhTHhsG1uPBo/ej6PWzHMUcTuBX0ZrBNsbdR12Tfw3b9hXCPuTEguRIadsKU4lQeyw7bNrhU4LPq+Wnz8QXfu9CzJ03jqT6hBWfk2oSgOuMd56W15nDVPhOAD7PefJALfWiJgDUnQBcuD5ce6Rx8Hs/xO3y4jMcgHefKZGvtvChSNhlrK7XXk0VJ2AsVy0iaCb27bGldQt+PIdkv7CFkNA/bgLA4XA4Rgj+Io4qRqEYaMSVsUNsz4PKkEEt+APL//zSEEEDVVJi5aoblY19K761ijSCGKNolabhc05bZfRVTxQPGfnD6Hs9HuGXaKZiyajaaiS6iTDzbHkAvH//fqx6bhsGCws8oVeCBGUmuyiZTtBGrSfJ9aIw6VTREHvK+z7R/+N1mfir5N9L/EXyT0lQjq/+U0YgXhToFVGn4SQvuRDNuSFcccUk/PaHFqK7uyUy+WdEq/QP33XAjwWcOnk5PrXk8/jH5V/F38z8XzizeI74KcB1h16h8NSO7KYRv4pq6sTT8Nt4KKGmlFVvxYSmirHykBaqO8n2frxDFSA+inIxWsUqw6Q0tyMiWDXt8Pk1f/4E/OEfX4YlSydRQsvnrJoEYDjdUYXPUVU4sddb8851UWTCXyn6JABPkA1S6ac6f05IPEYplcZh06Y+bN++w5N4qG3iXcZ3VtSrqDsALA60hYmHZmVwso9DGHytvDUTrlp4SDzDVD6M5pcW9uHD6nA4HI5hJPRFrwTlEhJ4ZWwTuyWxynpRCW7dVI39Ue1U11bY0yqOIsY4WhXfQur2qVR8PEEcyoRKmkG1SKyUbxp8PpTulYq4/4GncKh3LuUH/FZwLaDMbf1UK+N1kyyIsjPpFDY2jGejX+UL7i7e/gJf/RdJjZYMZajwc//8lnDhz4FoCMmFh5JKxv9mhnDxBfxzfyfjrDMnoYl/LjAC0X6gE5x0s8fSSSfjsilX4HMTfweLh5bgQP8BkibEKkNrwY0jDKIYO6O1RFPFWHl4FsmGRsxuVQZjUrvW0NYwwVfh29tb8PZ3nIQ//OPLsWQJv6FdJey8VOcNL/WiUOu8rTxxwH7q/Gf/SvJfKfyCTP55zH5vfSzC33lz8OQTB/DC6tX+lwAqeLdw4h68kl9tCTZRt9MrEMgQt9qmpF9672raS+XjGcf7sDZs4SYAHA6HYyRJ9W1/jDIs+6DSiHVzNfYrlXvIuHGNR6sCmlq6EPK1CKaZ2DfNA1ivaknZ3OcnV44cOYJf3PIYDhxeRLmteju4hp4zKEwyEza++rpN3Brallvs33l8FZ5v/+cikx5OgLhOdvyzZxkewRPaJEI5NstKRbQ2D+Jtl0/GGcsnksi2g2E4qeM7Ak6bcAY+e+Lv4LypF4jJiWT821QddjGSrTyLWrpUhW8tzfmpXyQfDQrb3JzDVVcvxh/80aU44YQJJFHJPKOnPHxeqhJEnfMq8VfJv75ekcuXAnJp0EY1nCb09RUxMDDo+1iX4YSdi57E11JMbSTsutGwZ6vtQ7JfjVvnuaeN4iYAHA6Ho0HwF7Kv0D9ijBBeCZSxT+xWRSrqSaUB+Z9Fc7pRrGE8Vu56O2XjkEBglgbQjQKGMSoioNFWtWq5JEJG4tSWVc9H/htLyCcJTvztk38Rl/7xfeTK8JuweVRawpe+9CVsfOscSv6niHVjjmAjU+smuyAmG5Mdo3RpbEJ2wZ0g6+Lqv3jzf57WVBLkXQXN0XBRXf3ndwCoq/+iTjKx/wqYNqWE3/nMArzn+rkUR8UPU249ZFLWaDUerMr/TPg89JMvgEEUEka4VvAMEu0EFUM7ez/CJ+RUTSQNa9ca24kiIWw9WszlMrj0shNw0SXz0NXFmWtwEoCL+mBw4USeW1brXPd+7rL8GZDJvix6XZZCUb4PQPqPPcTHN6rrvLvqfQeAqa2Eg293biRbWcWxa6x+BD7oqZuvYqPM36YOh8PhSAV/tQZLZYX+8WUeXI4dgltm3LpYZb2oNGLdnLWhGd3dKkzIKOypSyrSCGKM4v01raoGVq3xHFTuJfGEmsSE+mjEWzEqlizi42SB8jAjtZz85/N53H7bb/DQowX0DZ5AA1R+1l1aCUwD1ihZUB6UxdkkFROpbDJyf5R3iqzwZAon/yXxk38qsfGSfx4p5igD4GRf5E4UyIsllyQk/0Vzm/EXf7IYv/+FJZg2rT3yGJXbD+krAp8qZCcJhbC1YwJCuaqEmkInQmyGjD37VG4ewifkmByJLappz4+MoGLVHi+eerfD511bazN+53cvxue+cCEmT26lU5XPZdUCn7TiRPaWCnEyU2EZn/9q4kB9Fnipkn9eFikuf39QVZzs9dyK4aZEH2/DSwB5c1hkSuSrLfouT0nqPRxhbBXD2FiCp9HHkqgvTFvIPbn5iraGw+BwOBwO3xeuWikLy5VjksStUwYN2wV6A5ZJv24UaxiPtbvels8hJBCEJQaUa4xxfBxPa4gR7xdA86/4acI4yMR+vKNFT+FXNuNKyKciKJaK2L5jJ/7tu7dgx74LkGmaRFJPr4+Hua6KwiSLImhj4xOFbbshG7ldlU+LrPPVf/mzf17C43v5HwUQV/95yMiF1lXy7wVvpmTpovO6cNWV09HV1RR59V9IQyq9L5pNRRwiLDYbGqUBoVw1+5fR1AmWBFnI/y1sw5RzSR/JkWItjDFNSCMr07Q0JKgBr52pU7vx0Y+ejfd/4HR0dLCEz2cdee7KJTvpHeS6eomgTPZlKdCprxJ/ZS+X8jM1NimVOrB3zxH09vbKz7aCq/yRVy/wq0cJvgNAZ5TvQnWkE6l2O7Q/bo3eFW4CwOFwOCzhL+RgiV4RgmOKxK1LNKgn/gasmqtTn6zbChkqYTiCWWogwkj5R8cJaA1GZj8DgTCWUy8ClcAnWzIiNRW2ys8GZS8rLFGEhVzr7e3Df/zHf+K5l05FNreYJDTq1cbAoq6vM8F1JsmHMcUx2ZlQtnH2uk2kndx+uSfoP0rWxYv/xK3/3gSAKN4VUPFmfyoi6feKWJcTAk00oL/6qkn4xMcWYuKEFt9xkm14RVV8VAQhVQR+O1oTJ4e3qmETT9rEWLLKU2vVCDwL+X9qhLfRMTlapIUIKqu2pDRPJqYPDWnLg+9qGd/TgUsuOwGz54yn09ab0BLwOayWKhXyzuty4fNf3QWgJgDUxqiGtKWqjjEymRwGB8/Fd7+7AquefYrWeds9eJt49wSv4tdSOF7cvrLYj/EmrNUsAquK+BgaAcNq/Lhq71extPZReA7xfqwtuQkAh8PhsCH0hSq/Q7VKyOKYIXHrhm3zVUNeUqiVSKyM4tFDJIYxGkV7RmsCxBjG+wccI1Y1UTxkmNqHYb9UDp59yoaEqdHeL1RhebD75hub8NTT+3Ckbz6Qaxd6gTYOrhrbGCrniCtxpLbx9gct5CSAnvhrhUeJLW205IoXwDcRUER7ex6/+/mFOO2UCeL56xBqZ4eoCH1qo20EaW3T2A8jolv17lvqeA3YOcO1v7kdQ1s8CXDWWXPxxT/gXwaYgqYmlcjzeaqd00Y4IL8LgD8LleQ/3IySGDowJsjQfhqHnTsO4MiRA+G9wbvJlMhXW9RujyOwK/l7WhUdXa50wfVq0GPocSrr8lxoGGn/WOp4rkkR+DA4HA6HI4D6eldFYBQcm4Q2NUiiQb2pNGTdZB36lqotn7ESmCNEawzEGEarDC3EryZDDn4fXrOIEvJLggbZVQyAhIfRzS9UazSUw9DQIB5+ZBWeXTMJmeb5JKXBftS4MSg32dnIeN1klxYVJy6Wz4a2mDa+sm95yb/7r37yj7a9pBIk3g+05OSff/efA2hxaBRMS35L/wB6ugroGUcje22gXMa/6z1ku0ZixCEvwzlitItA2kRY2gYpQ8apfTQi/ZIDVtukn8qkat2ICVb3tmLgXwa47t0n46//9l04bfl0knBSz62XT2gPPu8ZJWcbTv4DiPNOL4xajlWo/5ksfYQNaWG9JwDiHgHQ8XYpJ9yHDx/C1q2bsXPnDhQL8pjwo1sHDhzAtm1bsGXLZuzbu4e+y0i2fz+20vrOndvFu13KGA6R6aipGNu2bhFtclyxe+i/vXv2CHle9EGdIzEE1Lya4BGiGh/lEOeX+/KXv/wVr+5wOBzHHb4vSOO3Zeqv3lGN9dYM62abG0vsQh37mDqUzyHau7a4fuJjBbQG41R90YwrVcsInpmddSB6uiYi7MNCn8Rbaco14bXX1uGrX38Mb+1YTuPfbjmmY1QOwKglo+S6Tl9nqpFVUxQmnSo6tJ6h5EXmL/SPqBep8GDWmwAQyyEypNJEI//WDqqTIz8GIJYk4yWX4iDamofw0Q/Nw3XXzBEiRuxe3w7XkYqQ2mAfFnkSgy1jFBvjRgRQaOp4S79hQtRIxPEIYd2yGevOSENrc1siAta9HUt4H8+e3YO+/iGse2U7jhwZIKl6Hb3qFS91GS85+22hwnKVveboXOelyozlMpNpoY8Hr481eDuHKKF+Ete9+1QsXHgS7S9v+zNZtB1YiY49D+ubX32h75GBiWegb8rlFDt5X2VzWeyipP/+e+/Gyy+twa5du7BgwQK0tLbi6JGj+MmPf4hHHnkQu/fsQi+tz5w1Gy+8sBpPPvk4Nmx4TUwATJs2HbkmPj60PbRZ+hV9HZay7tChg/jRj76PVc+uxKY338Att/wUEydNxr59e/EYtfXqq2vFuxKmTp2GpuZm8jPH8xEwsfCQCMOKtbWfDjmZ/PisdTgcjuMK/tOmShnfisIoHHMYtzeIbhRrWG/8jVl3oU59tGqLUYYhh2jvaI2BUNwKMSqPgNawGu+vETCWVcsIZCLySlm1QFoJe3unipnRPiz0SbwVcVXpyAH8+L/uxiuvT0Apwy/+89BHS6puM/Jim6Cdyc8mlg2m9oIoG9pe/k9uPqfAnPzLCQD5wr9AKV/9J2ctRrkgj6bcEC69aBKuv3Y2WluzlEB4u9e3wxkWqBJQV8Q+DKJIWyZCHCIy+VexPbVWjcDaMBZx3oeoISBj7S4Na2xt5LHcgEKhhPe+dzk+9zsXU6LYyRIqIiulwuc0o98FwHBwvmOA4bpeGLWURJ5fY4ImDA3xL4GofeDBu4Jf3sf5ej0K73JLNr/1lkjyp1Cyfe11N+Lqt1+DtnbxRkdK7oewe/cuzJ07HzfccBMuuOhitLW14fQzzsQNN96EU089HWvXvoS+vl7wC06fePwR/Pxn/4ldu3cKf/4bwDGeWvEE9u/fh6x4zAlYv/41+j5rw/UU46b3fUAk+k889jCOHDmMc8+/ENe+63o8/ND9OHBgv7BvKHU6nUxh3ASAw+FwGL9kx/IfcocN1kc40jA6QqqzJ8Y4VRwm4FBLP+SqfYRUbenRUzjGm4a1PklAvXnzFvz61pU4eHQeMlm+ypeAygkUwXWFjV2Ub4MQOXsA3h0lkfBUSuUlgLReduIlDRfF7cFcJ8/iILo7M7jq8uk4Y/kkkVwJAvs4KAiprYn2jNQEFHVPzrRw1UQ2+yRHirWopiP1ZjT0IYLu7lbcdNPp+NjHz6XEjicB1Dmtikp+1TpvjHpkgJHLUbyJVcBb04Jc9hr8+EeP4vX166RYwbvIlMhXU3giQe3yBDhBf+utN/Hzn/6nuPJ+229+if379pGcA1CYbE7cmLTiycfwy1/8lBL9PuHT3NyClU8/hXvuvgMzZ85CZ1cXHnzwPjz91JPYuWsnbv31Lejr7cXgwIC4u+DBB+7Bmxtfx4GDB8C/XrJp0xuYPWcOFi9eIpL/a669Dq1tbVh+2hlYuvRk+hqk9n0zdxZnQ8Ak1fmjtZXKL0DQV+5Fh8PhOIbhLz69hAWMUTimCG6BKj5MBlyGhXDDQUkk1obxWIcIGeoCn0IQrYkgwlgXB1QaASt9Vat6q/EEjCurmjAOMuHxiflKZhAV04uuVhMoe5UrXinjF4RM/GrBgQP78N//+99jx4GrkWvm54I54aWFGpja1Bm1rssY03rQTpdVU4Ik2sgdIfa+OGgq8deSfrEfqLS20wiRRuw8CaDf9s8xi0NoyuXxnutn413XzEY+L4+n/McS2RUjIbHoq1fXCIVQgpCCVwMCHU1lcDVAFp6RnX0FYc/uIceQID3W7rKtOrRYQQWLCFjXthRVBOW7VLq62/DRj5+HL/zuZejo4Ik/lZFyUXVGydS6aoyWosr/eIVfriFesMHysUcm00Qf83Pw5JMvYev2LbSftE8MX7EPJvK1FI5nuZ/4efwpU6fj3Te8F/MXnIAf/vt3sWfPLvr8lCix78THP/V5/Lc//DPMP2EhfvQf38ehQ4fQ1NSEM848ExdceDH27tmN/FAeL655Hs888xS2b90inuHnSYTnn38W3/zXfxF3AHzve9/C97/7TQwO9It21XtSvAWy9N1XoL68/NIL+PlPf4wbbrwZk6dMFTo2if1+UQRMpJ8l2heGtY8ioiE3AeBwOI4p1HdduYQEVARG4Zgg2HNVQlgZNYpw42FJDNaG8ViHCRmGBCHitQYiHCLEAQxW2qpBmwwZ637St1KLgz9XonjrydDxVz7sZOkozIz2SlhR+NbC6jIDAwP4+c9/iVUvT8JgYT6NfmlUqo/z1ZIJ1k02iqBMt9fRZcqmHsVEhK6ya1SNk3/vPQD8u35NlBjx5TU9+Wf4ZYGlIbTQLps9qx2TJrWKZMG/n1VMKfSvEeWKH58NUz5Z/ITsYuBvncjBeSCQXUyykv9b2gcwOtlFimwzUmGi8j08XDSkrRqCcnLX3t6Myy6fg/MumInW1laSqnSIA/NnQce0xxqyVSMMf/75qnogNeSPvv47/rUU/qptyooknQtfsY8jl8th0uTJmDf/BEyePEXchr97107ccftvUMgXMGHCBMyZNw9TpkwTz+4XCnlxy39X1zhMnTYdR3t7kScZPzbAEwKf+NTn8enP/o445suXn4nPfO53ccmll+Pjn/gcPvrxz6CltQ1DQ0N46snHsW7dK9hFbfG7ABYuWoxnVz6Fe++5ExdecDFOWLgIOe+RgVTUctpovlWFISfdz70E0OFwjGlCX4SJ34xVfXWOCsbGpvk7YdWlBvTbOqTRMN67ntuUbKZZGIwtm/HjOclFyghkns7DayWFk8/U6BcWJvtIOFl944038Td//+/YsvedyOQmexoPNR7Vx6XBMarJRpFGZpLXioqrxVeDbLFbaPvLz/4Libr6X6A1r95KyX8zjdbVLf/lCQBvkqA4hLNP78HHPrQQ06a2q2Y8/Dvf9riEVGlOGCaluW5v70qWadvRqME12jdV0MipkNqICNqQtpgqA+tufHr1TOjA6WfMwqY3DtJ3Aj/PrT4TXNRlaj67+XPQ5sm47l3GzuRI68kynMw2U+EXBPo/EWMD2edC4R7c+J4LMWfufLkd9B3QdmQlOg49LDe9xlKisjM/H+sOnYDde/bQ10yzNwFjhhN5vrHivvvuFG/6v/jiy8QL+e6nRPzMs87FIw8/gFt//UvSbcLbrroGs2bPxaOPPIjf/PrndFzfwNnnnod58+Zj8pQp2LF9G55++gnsoXZPWrIU7e0d4i6CGTNnY8EJCzFu3HixzfwugOdWPYPVz6/CC2uex84dO3DddTeIOwbWvvKy+CWC7RRrwYKF4tEAhdyDlsc+YGbp5RmmaskPOSm/TJEfeHA4HI4xQuQXVuw32dj6mrPu7ajZLH9HUnWrTtuQOozRwRylqi4mOEWrAxqDYVX9YTxHuUgRxedni5dspG9GYvQLC8uShHaUenBwEP/wD/+Cb/1nB/rzp9MoiBJdVgb91bouj7JhgjrGVlYrCSNBHtSKW1o58S8WReGf0pIvAOTnm4fEssT1DCX4HTSobW6hOic3jNdAkfRU2puL+P3PnYjPf+okdHZwMqTwb5xYs9jekFeEj1EcEFZWI4IwmirGSsOzooWdvR/hE+mYHNFokboj0iG1WxwJweralk6VgU1u/PLKH37/ZXzta09g+7Y9JOGr4Gypzn2uc/Y6jgo/LqAKT5DxG+C99UwrspkOSh5b6fPG9mMN/oyX6Pvxj/CDH/4JLrz4crkd9B3Qs/NfMPmtL5e/BmqBfzj0/jeW4Sdrz8VQPoP33vxBnHrqcjnZEAE/r79z1w7xbP+UKVOFLT/CNWHiJBzYvw+HjxxGS0srpk+fjlw2h7379oq7AVrZfuo00rWQD8Rb/A8eIHlbu3i2n+8uEIi2K2cHvzBw3969OEpxub/tlOTz7f78U4T8s4P8KlWOwX3huxj0/WL1iwBMwMzSSyKMpUcqP4Xn5CYAHA7HmMD4RRX77TU2v9qsej0qNi3cCetu1bn/qcIZjaMj1B67gl0szcrgkKo/TGQ4u0hpL8RK+AqzV7WkbG70Cwt9Eou22ISv7KxZ8wL+4n/8DE+9eB4JpkklwwbBOGpdl0fVmeA6YytLoqqRHkGDW3aVEwCc/MtJgPAEwICcAGgm68528uPBMdXF4JgK3/pfGESmNIQTZrXgxz+4FPPmdEm1oLJRvs1L2Fa/2lsz+ESG0RSyGmlZIeQTh2fhX1gj7COdoqPx4cpTgtTUHGET7RqgYmjtYktMwLq3pagycLRbCX39efzFnz2A2299CQU6x+UdMXxi82eAPTmh76LCV6r5Pna15Cv+ajKAJwDa6TumjWRq8mAswdtbwtDQl/Dt7/4+Lr3sStoW2g6eANj1L5i8tT4TAHxHwe5xH8bWCX+OYqYZ7e3tIrGPC62uyjMF8fv7dEQoeedEneVigpNkYnKTPjhKxvA7BMSHidBtiwW+20Mj0AG25ef+FdyuHpfbEbEZzVdWA8FMBEwsPPxofWNS+XvGY3GayuFwHCeIL3WvlDEKdWKVo5bEXiuDEd80fydSdcvaMJlU7TIh4/gI0ZoIEozj1ao1z0qr6hhE0USG869FIfLFZLMAnPinS/5Fb8Q/XgnhF/rMIn0qKBMe8xw+dAC33f4oVr00CaVs4NZ/JjiKUuu6PKrO8LpJFkTZpSlp8fx840Sxr7w9wvfVSoEGDWj5BYAK4cv/kB1PFhTzaKN85/OfOQnTp7V7sf1xghHj8NtyG3IRJDJmSBFpWUEzsbCWeIbW9jqRTjHRaL9u3pzDd7/ThoGBTHCsn4JKG1X1PY6YgHVvS9GgjWhrbcI11yzG7DkTaY3TIn2Hm3Y+++lFIh+r4VKRjR24zxnkcr+NW37xpHhRXhneJTzfwTf71KG00JfIuPHjMX78BHHlnonbY/w3hRNwlfwzPIEplpSEs1xOaMooSsZFyRjdNkSgA3oMLkEZ103IMHFb4xEw4VULLw2/dSpfz9hNADgcjmFHfdn5Cv0TLEZDgUmhyujC1ENTMQr1Muz4O1D5z6/xEVQGSxWYwnCJxGdI/0SeTBXitQFMxlw8TCouFQIa0b/IVV+JRTP0x6jUZImB1OXdlYiMJ/4jB5vEX3poRVV8+CwCa8GVMLq67E0N8bOmjz/2KG659XUMYiklVXx1i9RqfK/quowJ6hlTXa0zep3RbYaraIj9wDub5FLF+8W/FDVW5tiODb3CLwIs0QBYvPyvQPuxhCsunY6OdnV1VMI1saYqZYEfv4r+5X6JIgRleFUVHwYF997bAjMBH60aA1lQv1TXku0rCHvpbiA5Gu/2vfsydL42Y2jIEyqS3csoU0vzZGICxqhqp8bAflcVzJPSgnY3zjlnBi67fBHa2/mKfnASgAn4efjXaD0oGFPw1fPzserZDf7fuFcTAN7TDjUVjkNfHZW/GZUdFt67CSiHVE6KZCfr8AEjuSr/iyXgxyR4VDAYWvsyZOwmABwOR8PhLya9+DAK40hlPKIk9lRt+4hvkt4RWYKSRKyM7LFul1HGPod4b6NLFJbG8WpDgIR41lAcFb0S0r9mRHPicViCdRkxtPF8bJ1CZkaBX1heUyq/2kdIrTaISi7XhG3bNuNnv3oGW/csopHPeP/43lRP0psI2sXZNhq9fd4P5b6ovURLIVPrRI5G5y0d3oqHOMhFvgcW3V05fOjm+ZjQ0yLFHlo1Fr+drZeGwcVqkO3BVbtWycrO0Eykb3JQtuAi5l54MkahFNakMk6mzuGsqbFdv3t0sJ4JrXjH2xdi0iR1F4AO+/FMjPLnpV70DxqXsUyRtobvOil/YcjdYbiSX3VJyDzrvQet443UoQu0a9+N2jrsJgAcDsfIkfr7a6S+odOT2NNRsynhjoz0YUkVzmgcH6HO3RXUI2a1McJ+FpE0k3TtknU6hzAh/5iAFm2Fw/klfGvua6+twyNP7MBg6SQa3PIolNDGuD6UXNeb6lH+I02gX+WxPC9FCeyf8r+U6LOxz0Ze/c/Qcsb0Vtx0/Tz09DTTPq14lfGt+DGqIuzT2Mai+di7k6VnXGOTqdF9xfyV+S7jUUct29xIEvulGWSzGSxeMgnvuWkZmpr0Ha8+PGoCwBxVWUlG6x6pAt4U3ji+4adeZQQyT/MRMUjrfugaeC6I0NXHdxMADoejZvgrKLIYhV6JxGTMZXQS21OTksuIUumI3iVVYkntkEzqcCFjXVAWCoIavzYCC4dkk4BFYFUUreqt2qE5yTxME4gSg2diae0hLdWVf1vKbZQrXikTEvjN/KoQZTuBtxboIL+46Y031uNv/+HHODR0NbJNfPVfsxHJrld01LouN9V5GZSb1oez6Hgymdd7+0gvZXtKenL9tM4y5UQLvv2/WMC4cVl8/pOLseyk8cjnK98bAt+KH79KrVGpCAWaJoxB6J2N3lqAQKAIKw3lQMUzTvbxI7y9EH6UMKTw4dPSSldXAYtP6keO7wKId9VgQ1msXZJQISOoWztBEtqtGUPsyZNbcc07T8SSJUu8SUI1EeB9HsqdUs60DH25cRnLcP+zlWfcebM5aTfdzl9t4V3LcWNIvSctjM0xDY52ojCRflbePqw92JDPQe/vnlgVtWTcBIDD4bBCfbGYisCk4BKLyYHL6MWqt7HKkUB2pvKfZfd0QyuHZFKHNDqEBCGiNRHEh/OpzSYGi8CqIkIcDxmrv/PKt3IkE/DMdN9klKXXiqVjxUuvKHStVIQlhG/FjF9NaxE+/NNNv/jFnXjx9RkoZmfSwN4b9pgGoGqcr1D1oCxKrhNcH05UH6n4buXVd1LwJYD8c1bt/FNnvH9UAIKS/6ZsEeeeNQnnnzMZLW05NdaM3OeMX+WtKWFFEY/BtvINZsBobwkZpvt8VBD2aZ00gq7cj9mzB/GxT+xEawttbYrYbFpDVypYBKpLOyZqDGzuuiaJiM/7+eRlE/Bn//188YK6ys/56Z8hhR4kGDCigTFBAf395+CJJ9aKn9cTm8K7gZP2epUUmefw7Em7Vqrti5WfwSh9exUPG98Uh8HhcBxv8JeIKiF0pdEgjqqcRpTYHitlrNFwU+lQ6m6ldkim9j4oQXyUZIsACQ7J8SIsAiJlZbCMRnPy+ylFMtUlNTLpUMXWuWxm9LEIYvSroNTShP4td1IIyvAqlyLpXt/wBm6782UcGToDmWwrjeW123v1cX1SPZgDmORxNsNZPGTyr3ZOYCeVEXuKCt/iTENC5c8TBOLFf3lM7MnhykunY86sThQKXpyocIRfxXHkwkSkyiCMTPwjsLP2znVvLQ3sI/yMzmVtLFEW2WwJbW18XJJjqLZsLK2oW6AqaEjbXlC5m2Jh9ZlnTccHPrgM6mfiJfpnKY46HocRoYCBgdOx6pnX0Hv0CH2HkIhLHX8FIG3mab0/2dDC2GwSkFo3GiDSz7JjtXQjlbGbAHA4jkvU90xsMQq1EovJQS+jF1NvuQhMCi4jSqUj/v8suqcb6aUGTOG4JBJyCAlCBC3MVhoWDglqwmARFFEJiqzRnLSqVpNrsZCJyo3toXOGHGTxRBawqSqVisKn9a2Vpb6VMGG1t1YRRDIwMIBbfnkf1m09HZmmGTKpZVSSy6gBLhOsK0x6HV0etDHZDxP8Mi9Zoe0uX/HX6rQU3xQZSvSbBrwRIfnwqJ9NCkPIlgo484yJuOaqmWhuJgPP1URYRWsRtkykyqAQ/TTBYlU8AqsGKk7pPiMVhJ8qIeKDxroypLDvlzS0Nk/CIhCb1K09nRqDmvuVLih//02Y0IITF0+kjwHPAOg/GadaCBaFt14+OcYmpVLG/zN3vBs4cedJgHoU/p5JuXvqvUerjWXlZ+isFFXXanVexm74cBMADofD4RH7RVvtt3BDqXQqdfdG0/ZU0ZdGdD85psGinh3RYvnDpmskfZfqsBGhELVsgSTs40ligikVX/1e88KLePLZQxjEPBJ4l/NUQh6XmCfZROnjYg431Be+g1k+AeDtFa6XJwI0sjQqb+2iirYBolok/wJ6xjVhXFdzys2jNgLN6ESqDIo0A2d7SyKVsS3xQROb9AxKxQwGB5OG6NK4IZsRQcPaqjGw2V2TpoifzxdwwsKpVKaJlwP64UAqmB40RQNjDd4FPAHAX6H1Kum+TNLR4ENhHd5oaOFtMLHfJHtLNwHgcBwH8FeCXkIEDYxGcdTkPKIk9npUbpLslOpaqu6ldkimpn6UnXRBWRgiXhtBgpNdzIBFwEmtBsT2BGJJLKMpMyrprmhKJ/ax9ZMeXtFXfIQEYYx+FcIhSRLho8RKxcn/3j17cOttj2P1qxMov51GUs1RDT71QWhwQGq7HicP6hglb3DJ5XLIcslmRfFNBPBSvyNA3P4vDGjhLfn2/2IeEyY04+br56G1RXv230BFpWJGY9RGuMUm/wFVjKUGWbGht6iGaL9qI3po7tu2NeO/fjxFTAKoQ+JHGtfYYgUOlBCsbm3pWLQ73OTzRZx88gRcceVJ6O7uov3fSlI+CHpHVV3fgOBy7MLnXPn9IZywB6/i11I4XpVY79mqDkHAqR6H0RjSInC1bQs//ic5gJsAcDjGIOrjHVnoH72YjbQSwmQUV0Yvpt7qRWBSqDJi8NA36r+Irun9jio1YArHJZaQA/1jPCkrmLSqxGJy4KKRoCYMFqLPAbFW9Vbt0J2olG+71/6rGEQg/LQiRXEeAr0Ndas/lyR88X0rCl0oFSFJSBBGquR/ZcOITmoWfkiQy+Zw/3334pY7NgFtZ9JIloQ8ltUTKVXX5SYbk15fV0tVZ4J1vQwTvMuam1vQ0tqG5pZWNDU1IUv7JVOeEODf+iZDfidCboCWvI9IIGRULw6iox340E3zcc4ZkymWv/NkETgG9K84Vj6hQBdp4gihpHIeGNB8VDXC0kOzkv+LkpbyqRhytosYaRFw58Nw+HATXljdQcmof78r44BL9VgGqktbQeoUNBzG2yhvYTBIhB93ue66E7Fw0SL6vMwlCR+HYEBequMjZfy9KlHLsUgLdu6cgBfWvIoCPwrAmaIpka+2pMg8eX8WCgX6HAxRyYt13rNq7/KjCixnG/mdJh9fEDIqcYfBrJLRVYz8UF7U+XEqGZv7Qv3wLK0IGMpVa+8y1m2WDaV1lF/uy1/+8le8usPhGAOYPsg+Eg3iqMl5VGG9JaNwkyMHvnE0eDuqCh9ySo5S9WZYOMabRGjTieMhJ79fyiieeTVti3OqCkfhEusXVpYlFu2FTKrxYTxhc3MTnnv2KXzrB4/hlbeWItM0WyoUej4VzK0UJnlQZmOTFvavU+HBalNTM3KZrBg0ZyipFwNk2lHq+4VNaagLtFItx040MicbLtnSIObPbsX/+quz0dXJo/YK4f1PEuNBiRTHKFgVq6wOz69GdwPJEWMtDEo+BEAe3eOPYulSvotDiAlpnNyiBSmC1KW9YaM+veVj0NHB5307Vj9/GH19u6RCZLDqTXbyfnb+yUD5vgBV5wk21osDOQZpwuHDB9HZ+RouvvR8dDY/i46mh+Um11wyGMAZ6C1dTiu8H+PZ9OZGfO2f/wHPPrsSGza8hlmzZqOrq1voDh86hPvuvRO333oLXn31FcybO5++wjK4/767ceuvf461a1/C1GkzMH78eGEv74bi4+Q/R8SEqFdnent78Ztf34I7bvsVnnrqCbz04gs44YRFGBwcxK9/9XM8eP/dmENtdXePEyeK1VEOGMlVC88IE6s2GWFYsdb9+HA4HI5RCn9NBUuIRIMkanIelcRuib65o2KTK51R/1lTca07euhU4UNOIYGRZAsDdqETTAJatWontqMqpwDkX12Y6hsXXpGu4bg+SaRfhZBJ+eqZGV98HU3IL/57ZtVqPLOmF8Xmk0jiDXmiRkxRclvi4qYtdURcORNXqjjxZwn9I9rhK1ly6Me7TQxfVeIvoGWxiCmTWvB7n1mCnnEtFRUR3v8kMR6U6oj9/guo6thsLKIdY2PJPYi1iFDyx2DCxAIuvOgQcjn1MrbktqxJEaqOrVbgoHUK7A9Tv97yMejqbsLZ50ykRJg/LxybjwUvo9qp6FL9HR918JXuLIaGhmhDaDv488+5er2KZebJE5bbtm3FqmeexvLlZ2DJklPQ1tYhdHwV/vHHH8HevXtw1jkXYOKkybj11l/i9lt/he3bt+Ossy/A1KnT8TQl8EePHhVJ/sGDB7Bz5zbhq+DvSZ5IENtK8HfdgQP7sW7dWkyZOg2nnHIqHrjvLtz6m1vw5BOPIpfNYCn14647bsWB/fuETzWos6ThxDRheRgcDsdwwJ9VvYQIGhiNojA5cxm7mLaGi49Y5UhR6VDqrqV2SEfVoUOOyZGURbyVAQun+NgRWrNxlDieQBOVakCRAI+/RPHW7eFzi/7z/NMEKJsbfcLBQhKjXwW/vbcmOmnGb68RUPAg79lnnsS///QVHMlcQestNKLTDLQc1wevq6LQbU11naDNKICPfbFURIn6w0WidY6rSif+ocKjX/6/2I/xncAF505BUxPrJOFjQJKwUMDiCFVI4Z2p4j8jhmCRsQXKgYr34VGStAgfo2NytEgLViS4c2ISxMItGcsAdWnLRB2D+kMFAterHTr9Kz8HyJ8FDqyCBxtROipCFdSPJbRtyVFRt+/Xo/AkgCXZTBatbe2YNHkKli07GePGjxOfDf6qyucHkWtqQnd3N9rIZmhwCAODg2iiA9Y9rhvt7e0oFPJiIuGNNzbgv37yQ3z7m/8XTzz+iJgE4Nv5Odn/0X98Hxs2vC58+WO3+vlVWL78THz8E5/BDTe+D5//wh9Qsr9fTEK896YP4qJLL8fmzZvQ19/v9bI65N7lf2OQRnVDD+UmAByOYUJ9juOKUaiXSEzGwTK2sd4iK6PhRHbE/59F93QjvdSRqsOHHEMCKmGSLQwEnSIck00itAaxLtLE8RicKqsBRRJkJvIWS3OJjF/+T65aoUzLLuWKwqcVhCQhQZiwmtZifGJURkWxVMDuPftB/6OIbhqve0OcSg5bqfNSlytMtkH0GCZYHqUbRvjZVX42VuyrUH88Aev4l860/TmuM4Nr3jYd47tb5HlIMk1NKyz0FAFCtgqlCCj5XI0lZB8SBfC0nmGyfTTRn6HkiJEWlp3hBIfvVuYlO1m61YWGtVXHwLGh6tAOh+DjP21aK97/gVnipZoVWKvuBoiiDp0YacROoMLnoErc61EsM09O9BcsXIgb3nMz1r3yMn7zm1uwY9s2MdGbyzWJRwH6+/rw5psbsWf3TozrGY+engmUyA9g05tvYNeunWJioLWlFXfe/hs8veJJcXs/X73n2/lffvlF/OiH38NDD96HH//nD/Dzn/6nkPf396G9o0O8N4UnCqbNmIGWlhZMmjQFBw4ewG3Uj/POvwjjx/fIfnolFiujGAK+qUIFvsjUmpsAcDjqhPpQGYtRaCg+TAZRZexj2iq9+DAZqDIiVDoQ/s+iWxX3SqkjpvBcYjE5qBIWhAhamK0CWDrZmUVYBMSBVVGs0Zy0KhX9yHNJwDPj7wlRpNQC6Sj+83w9kRXCVPdRpYxf4DPRV4TATMXEq5U3kgtbVOBVvZQJKjylt+XiPx6kHj58CHfc+wr2D52BbHMHyaRcoJaMqW6jj5IromwUSt+oEkA8BsATAAIyoP9L9I//jgAqfEesqGbRlCng1GXj8K53zEV3dzPv2QrquBlgqVFjUPiOWxQBP0MYA2ThGdrZhxF+7G90To4aaxHvWoaT/iNHclj7cjslINZuZlSHVEmgprZMpGjbFn8oL7hqw6+sChWCz4EJE1pw+dumUMLJvwQgpIalKpLY83oMwfOnnGyLTDF4Fb+WIjJPfb/pxc/06TPx8U98FpdfcTW2bN6MfXv3oq+vF2tWr8Lr69dh2vQZ+K0PfRwXXnQpfV5exJo1z2HixEkk+wguvexK7Ny5AwMD/egfGMDCRYvxwQ9+BJ/+7O+irb0NMyj2Oeeej9mz5+LMM8/BmWedi1xTTjxG9tq6V8XfE/4s8mTCtGnT8frr63DvPXeKOG+/5lp0dnZ6vUxBeBNJZBCaCJhZekmEsd/DvQTQ4aiSxA9f+k/ncYn1lo+qXeTvTFVda/D21BTe6GwXsVH7oqbWDeKq+qnQnCvV9BEjcikLpKP4t4oYZRejrzmgT2rRpt/EW4vxi1QZFf4hE9/iybd6PvnkSvzHLZuwt+9kGrzKZ0Xj2izDya++/P+z9x4AdhzXleh9aXJAzgAJgCSYswJFUTlaOa0sS5bD+ttrr/ev/+7K6ySv1rteW2tbcpCDkq1gyYokJTHnBGYQIAGQIHKOEzA5vPTvqe56r7q6qtPrNxiAc2budNUNp6rj9K1OQJSyhK7T/aU0G742Ms5JvHMZmbe3iiu8/DDFT6XCbmW8+Jsdc9SenaJf+vkV9JabVlI+L87UXURZkBoMIZFYEjQlgty4ROEMEWcMjsYY6BWjU1hde/cU6Btf76G3vLVELTL3jIuIbcbo2hmHt6/p91xnxLGlv2+CvvfdF8UxBi/68wpe+idfAoiX/+V4r8PLAOW7NmZix28Gpqm9vY/OX9dBF1xwnNrbHnAS94YlQ1PFa2h86k28sHE7AMOziLzLq+/USbr9tlt5f9hFrW1tdMWVV9HI8BB95ctfoiuvvIYT/GNs20179+4WSfrqNWvoFMfs3buH9nDM/PkLaMPFl9HExBhNjI/T5NQk4YsCK1eupp7eXlq8eAkf9rL0qlffQGvXrhMDHseOHaXbfnYznTxxgrn30EMP3kfv/+BHeHq/6EdHR4cYiFiydCkVChjRqCPy2tYcI75K0NhA5DYB4exEYHXMYQ5ziInQfzux/i+l/0/sbEHkOZ/FiyhR15o8Pw3RG4OjMTZrthpq3aBuqJ/G4PiMqST/CRAcF4E1qUuSDluIfGpemGNj4/STnz5Ae44tokwL3vrseqlnR7HOlBhxYuNyzwCcOwAqVCqX3aVh6aSiLvA5eW93nk9skdBIcLRxXTgwmgL8A2GIC6eqezTUbNLgMCTgLXKuOTyca+A4MQvQ1L6nTx6NEV7SU5ZNAsjp2Qa8BHAVPb+lhe6+8w7xZRXk6lU+JDQqlVyVtr20lf75a1+mr/zT39KuXS+L41Qd3mU2XZwWiTh83vbWd9GKFauop6eX3vLWd9Ab3vRWWrvuQjpx/JhIxN/zvg/Ru979frpow8Xiyj8GPl/3upuotbWF3va2d9EVV17NXMdpcGBADHyCs7W1jd7x9neLgQBnYLRKr7vxJvqFT/0y5ZlzcLCf3vDGN4vBBcSj/VMnT7F+gMoleXfVmUXSrSxTqVTO1i10DnOYUQTuKJH3orndLdISmJWLydup2F2cgXlK3IQxMDpbonYjBkVzs3gZ1In6CiiBXo6YjK57sn7gBMUtxoQnzMjhV/o0Edr2uri1gDiryWgwJP8MvO3+Rz++mf78bzbTkeK7KJPtwQsBHA7Ti7tlWdUBJn1YWdUBNv+ZgqdNXIXMuM/McpZfrYhlVSnju9klrqJcpGp2mqiT7eUq3fDqTvrC566g89fwMhRgQst8WGfP6m+NcKCZQ7xd1L0a2jessXF7oSFmn+COOwC2bMnRF/+yg/7+H0eoqzvBfh/RPy5tLKRM7qXTyBtsyxaOsbGXXx6kD7z3ZpqeHuEabpXBLRm48otpG68vCPS4E6CVxbkrgDAVDJCzC9VqmY8b99LHPzFEf/OlVdTV+XvprM5qhrZvfxs9/eTHqVTKiSv6y5evdGy+xYTjF3E/MBDmJOcQ5+4K53v/OLahDD3qgKqD8B+hl8fCmm/AapEccJH+uKMjm4VGac/AEUBbh+ZUr0aItrhEahfg+QLm7gCYwysOOBQECv8xSaCj32iRcxOmOfUJ/4m8qM4IvJ3w/3g9fNAddEkBJlpVrDA518SoZKnDZFUlEKYAiAKTWUodBqvcqBSVx+RXR4MWJE4klB+vgx217qkCvWO2QHrURbQvhKsRUYvmPyJOFQGjsq5RTVI0+F34r2xQiGtwJyapwWgAo/qjQPF9btNz9P1bt9Ch4YspU8CLmViJcxxdJGQ5SC+hl3UfqdPrgFpOCslhkwBIF7ztunatRyidQLwPoAbcrlyapCXzpmjl8k7HItehCxRV8cBisKw9L5Q4WQzwZihe+HUlCUSYMRbKYFLpkTDcg/oyihmoI0J4Cq2YoRKnSO6lU2qyWDcmgjFc4UUyn8vjuIK9Qm1QjVTLEoFb/VkDpNV4+CEV4WPPqvPW0tvf+R5693s+IK6o15YRClIEePnxjo3BSiTbKAstT2WyjynecyLrgEenHBgcLq+vDfCpsK/qj8emcEeVh6NOX4NnFmzQHGRMpC3G4hIh0gGWCcvcAMAczmk4O5RXPAh1AExOkFcmIi+JSE5nCnrnvKdekEiIHRAPKn2iJoyBKqPPWEO4hwVqYEhwuEsAkUVl8Y4GN1jlgcQGOBIFOnD/P9ckKuAqpV5Q4fEQUDVCWyvYYXQRnXXLUSGJ/GTujwWKYXx8jO5/6Al64oUK5XqvYk3ZOU+XUMsqwnyicOgIaiuphCHUp+7gWZ5qGziZnZymXCFLnR24V9e65GMh7slsrFbhzBIrRoOINRKEs1o9YAgP9yDScgpDxHZTaMmMJhF7aZVaSu2F0WBXWLasjX7zNy+iAu8fToSMws4DndyRnDKuHEsd/p7tQKqLr+SnJSVOpEuc1ItP8bnHGnWpChgV8REYFULp64JA9H6EepobYFgNdYSSh2NuAGAO5wzkLqOKD6EOQCSnVwT0JRG6NCI7nil4Oxe7u2pA5KD4aIje2D+j0ohoXhZEDAxvw+Ih1ZrJ4h0NGmedRzNEAbsmyYMdOG0lzb08YUYOv9KnidC2kSWk00arQQlVYOIPKEbcpvnYxo105yN9VO5+vfeMRp6Dq4hyNq762MoSQXxR2ppBOFet/EtWaPiEnKaKdN7aefQLH72E8nnnlttIgJvBtTnJv6WxBBAsCamsYel0TUAcRyoRN6IU251NOGOzpTXc01OgN71lqfj0XN2IdcMHnFqyb0r+ZfnsBgYAjFfzE4p77TwBmrBFRKCc6e1wptqbGwCYw1kH7Bwm8SE9p1cMYi0J3Tk04EzA20FvLSJiB8SH2kTsZgKDjUofrOFBUINCgsPdAjziqaPDDVZ5vFtIDLB7I4m/+HE54gIhIk4VD/xKj0ZWvC4+1F3UABZH6YPq5YNBWV/2BkiTaubz6v7+Pnrw0e20++QCyrSuYiWfWtbPvx3BWY5zbu5AToGgslrXodp1X72s1mcYzuJy//JG4iT13CHRJ6VzmJSnaX53kS7ZsMB9ztWBXOwOiwKjEirnJxBKrIVGg+bFxWhxXsiY2v5SQ83iih1Wa3CYEUHLqqe3TFdeM0q5fAhxjHYTdDEamkDsp3Q1mDRtRuyoim9nyoMJJMdS4F0Hb/xHGc+MY4CAbRmU1YPO2YjTVKkM8XQZH1UrzpX7lCTo1Xm+1etb103YAGLTaQFnqksGpzhdwRY6hznMCsgNN1CMSin8RxWzkyavLJiWgCpGmBwhswb+ztV/vJZQ6AGRguKjoSaMwbpSihcmD0hkRAxS3eyuAR4Wk0UdDUqwOES41XrJqUUCu3oON646GuDtbp8cjPg4BNJdiDVW9XLg0XgqZqgujptbUpUQBRa1A4vRXRJuzQCfvyN4BvOZZzfRnRtPU6n9OmjqOa3pvFvVRSlL6HaTDxDkZ4tJC1Z+ZxuTHRLbm1h6bkDdxItvmooTfZ43W8NshMHgMFsjnBgpLgK8FbhebixmJ1qcFyLG5UgKa2hszuBlhXlcsWKaPvmpU9TSwp4mV+githvDNT6aQOylVHqfcls+OqUpO5DsI9HH1En8sQOJz/+JxF9e+T+bgW1uP8thLl/LR9ay7zb+RgRHmLAl5FkVsuJZN6rSY/AhklcwhSE+JMCFP84Ai0Pg8VTC0kCEyLkBgDk0D3K7DBT+I8Wo1MUbrckcTEtFFQ9MDiaZFTB1zDmJMlkCYQqQkiJM9FIiwRRo3Qe8MHlAYiECgckFUofJKkUpamJQCYkFN6h2+BBV0xYTjhqHFFcfDHjVRfxwsOQQ6oiosdQKrgjoSsfg03gqZvhd3Jqc6bqhBqk2mDSjU9B/fFBjWLSqAE6yx8bG6Ov/eg+dnL6Uz2Q66olsmEjodQndR51KBOlVnV5OWyJCuPMfsQz5j5hCiYuV7pKdt6CNbnzNCvHtf8uacQOdYh1WbweGGCOND+yhbHfuJDYEhTFYKn0GD6xeVkMwQpZWDZlMldeF5hmzzRiu0aH2IXVylVJrIKW2JKuPzqjQPbHTyMS/II5DThqFxF8OAMir/2d7eoX5xs36OB6Yr+QnFbCqSzUI+hrwK+IhMDQ2r9aZBvqlU0k4R4sIxMbY4Mi5AYA5NAS5gZnEB6OTUTmHiIi15GI5zwaYO2vWRkCioOhQ+5WoGSOBUWlFNK8ARGwqWjsBHgYCqQqICodC4uXy1iLBDRHJQ0IICskRg0e618JqBRVGpYBHa3erwesiayxeQw2Khx9Go1Mx+kv4Ysz+OOnG8+y33XYnPb+vg0q5ZXwmIzJZL1BXRUL3A3RdHB9Mg+J124yj3gGU6otZ6Rgrzl83j37716+ltta8eZs36KImsyqi+bNXXGIDUqBIFfGXloLZMDNN7AOo6/RKQ15D+ojMDyekTOqVf2fqPAKA/QkCvbJvnZWYokoFV/+X8pzw8ZZLpiv5SSXJOwB8q6iBbSJwlQcaZwCGth1V+p2aGwCYQ2I0vjmeyb1sDmcjEm8xTd7UmkMfj7XhPqQ6EwFkBlMqTVtJkrM30i8Rm8aMGTnsxHGb9PortbhEQEBMIJ3BaPPHFevRkSH6+rd+RH3FyyhTkN+rZ8hzcNP5t6pX7SYdoNcBk04iyHbGgc65HVQXLMqu6ejRMfrRLftpuljmhEZYAxEpmdVcIkQYkTTOjvQZwxGvzUo5QxMTSCyT4UzMYVLMVF8bbwc7BtImfOPfSfTlS//k7f/YeTyf1zwLUa1OsOzh0hoW5w4ADAKkKeljZrai0FYsDun0LoQlZiNzAwBzCAW2KZMY4XPkP55LYKrMIQ5iLcFYzrMF3g57a45EQuLA+GiIXu2fjyQaqzU8KmIQRHMN8LCYgvkCIPlc8VbVWnyIQ5Zbjg61zUQEAp4wH4fLrUFqPRazqwdes1sLiTOarDFYEwGpoiXO5o8T7Inxcfrhj35Mu4eupkznalayt3MOXoesq6JD1ZnsgCk2KM5m0/2aicC2FCMXxWMAbvnksTG6+Sf7aHoa1+dcg1w/thVigyEmGoUb6PzWJA5qcUmCXdQ4RE1DAt7AfcAA5JFHjrTQt7+xhKYm4z9RHrN70dAU0hDaJrUZDlPDWAsQ+fw/0icIbv3Ps7gDArHX1mxFfRkgYTddyU8qSe4AAHxrxagwrbtmQ2vT0o3IPWskNgbmBgDOYshtrGHhP0ESyUmKj30OQTAtMZ/wH+OiDZJZAVPHHDH/eL2s0B11SQkmal0CYQoQwn9CV6hZq0skmAKluDCZdKnDZHXFpJLiNwmJDCXI4fP+eBzCoLjW+qdIOODkiPNcP6QeD4kCwaDHqeKpCIVPI7RGpRd+F/7radw1aJBqj9moBMCq/mjQ4rRqTTxQ+lgqFmnjE0/SD+7cSaP5ayhb6HB85Lm5FEDXqSKhlgHdLmGKk/WoNllOQ2LAeQmgd6kKlUokBlEylJNv//eHuCrrmq3HGOMiQKxjTJ1qEtRm1cehGnzGGgKtwaFGOCExg1yMj2Vpz+42cSdAFMjuJWvNAJUwNVIvHFq9IRZZTAlWOp/S7FmtVtyBMST/uPrPST8GAcRVf+fZf6RTtbsAaiNrZyvwpL4zoAFgzk2JfFJp5A4A3xoyrjL/OjQh0CvAaGzSFGBRGdR+WOlCog0NGFQCcwMAZxhyxSSR2DCRQDwwOUDm0AhMSxRiRSSn2Qhzx1Wt1xICPTBWcDw03IyVwGrwIZpXCFSSCETR2rIQqmqLqSEo3EqxIah5RnwuJ6oWH5OgFueK80eHx8MDn8bs5oHXRdZY6kojpKcPljhLWliHZgz0FVYWdwG7NRocHKR7H3qGth3splzXCtbwqaR6ro2yFBWqXrdJqHpbOQhBflE5mgJnGda64OkLV0L65qxXuQaiQXpHi2AvXs9qTLS49BDYZsIOxV1mHnCY+ArAp09SSyszhdAkbMWO1An9sDYxA22LNjzt+BQ1IJ8/dmyc/u5vNtH0NHYWJP9uwq8k/fJRgNAdatajQJXK3TxdyuIMsGLJ6C/ya0Ti3AGQzWapUCgIyedxp4WzfOXaQj2Xywmbilwu6/G3wbLWBadsN6dwgxM68PpjzWxpwmkhQjsGF101KwYA0KlXqiSGiSxMBEwGVeaQBmItVd05NGA2wdxxszYEelDkwGRIpSkjgar0GIyI7mmBShCRJNxd9TB4hagNpujQSJyiqpQSEUpI3ITdQZ1A/K1XY8Hjbo33K6VrzeJTmOF34ZpUeg01WM1WA1TOjxGGOK2qwbV6JwLVSoUeePBhuuupcSotuIk1fBqpnnMHCWDSAWpd1+tQfQHdR7WbfNV62gjlrt+eXHMVV/7dJ5bdsoSz7Ot1KxzHGiJEuHADnd/EcFksHHaLRLA1GSItNxs4FMeYnt4yXXnVGCciM9z/1Am9AH29Ca2xlNv2tsXwKaJhZGSannj8OCfGSJnc2/9F4g/BHQDOXQCQZP9jZhMwDztZurhcEBok7NMspqv5SSTOHQDDw8P0xBOP0eMbH6EtW56jsbFRXs7uEYynxVKJdu16mTZvepZKXBaJOa+EPXt203ObnqLx8bG6vwX6ZlEqFWn37p28zh+jJzY+Si9t3yo+Owvel17cRk8+sZEmJyedttwYK3RyF6FxgMUpUqwFamysAQAENkPOKEwdOhskFKYgyByagchLWXcMdJ5tMHferI2IREGNI1Fzal+leGBUGmGliIOIBGpb0UIsHgYCVaWo48NAUq8qypjAyZjkic9SjxI8yUj8bfs4pIfPYHaNAK+byx0SazX7DDLld36s0EyoBngzXKvFaWBggB7bdIBOTi2nTGEeaxRHnN/p53hSZ7IBJp0O6aP7qvUw7qDYmYTbrhgE0E+IUWWp8EaOW50D16sEXDS3CFFexA7wQoTLfjTIZUQCzkjLzgRtHqIcbxK2NPsQYV6bh+CGKxXsE3gxpvvsPyf5SJ3EcJq8/V/sT9o+ddYCqT4GOerzg4QdYrqaH1fAgwGFKKsbCfbLO16kz/3Rf6f77r2Lnn5yI42MDLtWomKxSFtf2Ez33H073XPPHfSUm5hv3/YC3XPXbay/kzY9+xSvv2nBVSxO08QEXnDobR2PliHBB+B3+vQg/dt3v0U/+sF36W7m+fyf/YlI+rdv28qcd9C999xJjz7yoBhc8CP6htzYJh8hOsQlC3tUiQUTwWyUsxammVFlDs1C7KUd2XE2wtx5szYC1MDYwcnRULPWIJXR6FBDdM8AxCSJ6ObCQmxRAwZVMrhEalOOql6KBQ6pJeyJ4ZzGN8Ij4tVCTaHCp4jjWoMa43Xjml9ZgzT5zFaDUVWHJS44hq1CUHZV9aIATs42bd5K920aplLXFXyW5l79B9TzbpNOAjrdbvMzQder9TAeG2ejiMvr6ZNMXABe2vkMHdg3RD+8ZSefECPhUdeABs2kry87pCeL8yskCUScL1gySrHD6hEt3IjEyb8BWDU5PG5uWcfpteQi4TxHgaSu0yu1ujJVpEGLZX/82Bh9819epFIJKwKJPwYAUGaRV/7xw87OuhJ/zlqUy9/lwzFu/1/gKBhYlrhyb0ro40rcOwAmxieo0NJCH/7Ix+njn/hFWrJkOffPWbuYtnd00Hvf92F6//s/IgYBRkdGqFBooXe9+330kY9+XFyxHx8fpeHhIbr/vrvp+//2Ldq7Z7f4n5LN5qhcKonBhYH+vtqt/jte2k5rz19H/99//T36r//tD+l1r7uJnnpyIy+HKn3kY5+g3/qPv0OPPPwADQ4OCH//thZ96wv1tDhEbsHgKFXO/SrNENHEnDRP5pAGTEs2TIzKIJl18HfS/mPyNsDkZJKUYWrCJIEwBUQ6ltVhsqoSCaZAVRSYzLrUYbIqIuYzsromkaEFOouVty0p7o/HSUgwHB6DuPZwwNMRT3+EuKYIqLOw8B8pNaWAqqiLSWtUQjR4TfxXbbwmwiiAoi41GA1ORf/xQI1xTbrKVTMUjdJHRVsTHbjS8zdf/jc6XbiaMvm22vm3UZTzc6uokHXVpvroer0uodsAkx2Q5TjSIJCkqEAti6uaQnJcydJg/yQ998JJTgKwFgyNKitIFt1qABRPOXGLSSA3naQExlCpjMlZ3yucn9iwtItEcngoT88+28mJp6t0YXBPDkv7acFLrTXmNaYGI210pQdI6oeGpzn5O8EJIw4sSBCdW/1x9T8rpo5gf6lWIYg8G+Hs75XKJp4HfFrVfcEqA9fG1Vv4G5WoAwD4X7xs+XK6+OJL6aEH76WNjz0sEnnZVzyLf8kll7PPCtq58yVav/5CamtrE/6rVq2hQwcP0IKFi6ijo5N+9tObxdX8PXt20Tf+5cs0OTFBe3bvpFtu/iHLD+hHP/o3uuvO28T/mpMnT9CiRYtp6dLlYoDh+le/lnnb6cILNtDSJct4v3yK1qw5nzra68vIv9q17UurqrCo67DGhkY6MLhBha12DnN4RUHuS5F2HdU5ctBsgnkG/JqYaJggGVJpNpDEqDTCShEHCUiiu4YQW8whUdEgSVwib9VVxoVC0thJlkMi/jbIJUIdOreiw2qoa6WL3bUGr5tScxRGSC8jrEZ3+TgVPyxGq7+0KHFK0QqcgOOWzm9+65v0Uv8KqrQsgdK1MmQRU0UtIHW6zaaTkGVVZ0KQn4lPIow3CmJyONs5nvVHoLhe6UxF8oKkJs813N7sPN8MX8/aMVRjg4M0mlgQsYHB4cxJ2zYhUcIPiBlxJQDHjhXox99fTNPTWEeRQuIhVTI/vPRaY01q20jrU0IRvQPVCvYT7BfOviF2PncAwNE7+9K5AfO8yNv/Tcl8XAGPc7N9NKxdt54++z/+lN78lnfS85ufo2NHDlM2mxHvhMH/h9HREXr4ofvEuwLe9/6PUGdnN01NT9Gjjz5Ehw8dohtvfAN1dnWKpB5J/8qVq+jyK66iltYW8T6BEyeOMccwnTpxkk6xj3jWn9stVzDXfMzkNsTdArzOJycn6O67bqd9e3fTe9//IeqdN1/0UcK8VUXf1kKhUTnViPwGt7kBgDm8opDirngWwDy3DS+DM7QQm9/sDM9Yguaih4R4WsypLAGNpBmcjULQNcgZHm73qFli9MHrGiPQBitFCLfFHNqjBF3GSd6xo8fpn77+PRrtfC2fg7c7Bnmeqp+vmnQSqk3aTX4qVHuQbxyemYDWHj5jJleA14TkBncAFBwptNKOHf303PPH3LsA/Ii3Gl1vnsSLi4twdqtHczuWGBVOPCcmeW01Y9nN6DxrjTWpbSOtTxm9cQy69PdP0G237aXTp5G6ymSfk3+x32AQoD7F8Fojg8lnHug8nmmXgx11wILEHSlxowKeqrLcIEHAYOTU1CQVS0XxRYBsLkunTp2k737nmzR0+jTdfedt4pn/V73mBnFHAPzuuuNntHnzM3TZ5VdSd3cP70tV6ujooFe9+gb68Ed/nt75rveK2/8xEPDpX/r3dOPr30Sf+NQviUcMWlpaqTg9Tffddxe98PwWOnrkMD326EN0OXNtfOwR2rVzB930hrdQZ2eXO1AaBYpfytuIQ5eMdG4AYA7nLLBL6BKI2AGzEebOm7URoAYmImgcDTer9r1GpCtrBivieVsQkUB1UyUYAZ6qSTFb1MmgkXirsqY4RAWHqNHxGbzR+sXNuKiFG3mk0meowW6xwxvDNdmEFAusJqOhThYnrh5lgmtVHIL968CJ4alTp+jvv/w1OtX9Qcq2LXDOv/XzRalT9apOtwE2XRiCYuLwRWmrUQS24Z5445dPhDOZFi6w5Fvp2OFp2rNvlCoYANBWVpT1Vofr7dI0AhFvJIEynN3qER56RoFVOMu7aMTZ2Gc/MjQ8XKRnnjlJ4+MYQJNX/THF5+XcOwC4LtbUWT/TU1Qu/5inq1lWCY0EEnd59b5h4X/Ahw4fosceeYAefuheOnH8GGvtwFX573/vX+mZpx6nG268iVatPk+8zG9gsJ/7WxZ3AIyOjdFDD9xLGzc+TNPTU+JFgaOjY7zunqQnn9xIE+Pj9N73fVA8DoDb/R9+6H7BAXRwIv++D3yEVqxYJQYYcGcPBhNw+z/eKXDLLT+gqckp2nDJpeIOgMmpSfH8P9oDbyKkvK04dPgbQqyZM7wAU+7KHOaQDhreMM+ZLds/I2f7skmteSNRfPZU+hOTJNVehpClMn+AQuTnbKAVDk2njw6L+NtYd7ywctkb8Vhi9KXuqgUFcFhNIe0G3sZsMQVTstXgEByjQAkvl0v0w5t/Sn/2jWfpRNvPUbbQRVRxHSA4J5cSpDPpdTtEIkpZIqpvWD0I0tfGoepNPq4OJ7dIXqo88xX3jgB5q3+lWuKEf5SL41TIjNPPvWs+feY/X0vnr5knwyOCvZWAeLFeiFgrQTTmBsN9SHTbf4IQjM1s2ZKnL/5lB33pH0eoq9sduGwEjcaHwEuvNdbEtn3UxrbidQDeWAe7dg3RH/7eU7T5udNUqbSwjiXbQrlsO+VyraKcoQKvG+fqvyMYtjnbgD6PU6n0f3k+z+PyNSxlyuez9MlPXUy/9aUnaU/nZ+HYENAKls/gMzfQqft/jirTWbrx9W+ktesucBwMwKf9RoaHeHnnqbOrS3yHH4k/7grAc/lIyqemppi3Si2FFk7oO0Qdj45B19rCuo5OyuVzNM4J+8TEuODo6urm9YkeZcSxEXcJqNuJSPaZAysVdwW0t7d7viIADvQHsTZ4twTDdhFNZYbFMROFwXWZuwNgDmcccrfTJRYaJpgt8M+IX5MADRMkh950Q81biYzKQMSPsCAmSXR36WmIiGHSzPGgEalVB35NLHCYOGlyq/Eh28Z+4u4rUpUQIlRyGLmsBrPF7+aBGlN3dUt+gw9Wk8Egl5L8sUIzoSrFDrZa4gIhnVikL07MBgb66aEnt9OpzKWUbcM3qQ1MOJFRz3dkXdVJ2PSAqo/iY0IQR1hsEOLEBvrWjfIk0bkLAHcD5DiZaeVygaYreXpm0wC9sL2PiiVc+4uK+grExLC24sFKEI25wXAfAveX2Y4md91LrzXWxLZ91Ma2knUAn8O88/b9tHfvCCeH8kp/lvccZyANdeeLAA7QCh4DOHuBeUH/9eWFIUPn44DGK/oxRNxFwMebdRduoA9/5BP0sZ//RVpz/jrW2oFEG1fue+fNo1wuJ5JvJN1I6nH8wnT+/AW0YMFC6upGUp/lZL2jput0E/1KuSKSeOh6enqFzgHPX0WOCNchOeaD1030MeAgecERlPz7EW07TLa1JkOc3s9hDqnCOWA2AEkwk3tM02CekYZn7QwsH9lkw03rREYyq8EDlSJahAUxiWK6uwjwTGaKD4VMFuvcfk0ciIRfiquLD0TyKbnClbRLaqgIN3J4PHzwWYLda/CbWSMXTECsNPtcAgyhCYwhVqtqUAK0lSktgXCdpK/jX689/Ojj9OSBLqp2r+cq63C+lobI81xVdEidbotTR9lW120zBOec12nYGQTAXwwAZPlkFlc4CywtdOJUib7+zS10/MSYcqJsg7vOnF8hjUBwGEmisQd6hYcbkTj5TxAm+49lIPKSpKgRiVrTUKc3NNbEtn3Uxrbid0BGIGHcv2+ERoaRutYTf3nrP16aKQfQRAyu/MdvbpYA/0tP8LSNBV8A8M4ILo7L5/fTEM7kxaf9cGUdSXTYYkPSD1Eh69Km+ph0QJVnRIiic6DXvRwV11/VQcI6bmB1py5QNXCE0DqwOkWIdtudGwCYQ9Phbms+iY2GCWYbvDOj1uraGGiYoHGk1qSVSJ25aK1F84qA1IhsCJmnprfvQmnH22RI/yLA/T+aChrlMs6NkdPckIyvWX0KO8xurAmJNce5sBj4VMUeAwSS2uAGaLGRqZTwOpwarvKcOH6cHn5mDw1WlhLl252cVRUdJr3NF7D5q5B1k17V6XYdpvg0EZkPJ62uu0jqnSEAZ4pBgDyfEeITiwUqlQp04lSGRkaKzomuFWyDOcglBgSNkStaA4FeCfsYsvfYkTBMYtGiCr317dOULzRI1CSgV/WeGfp4xrsdvwNqRKlcdb/9jxfiIVXSBgC4LPYmBLGk+b9t5lHh/j9NlQreao8r8t6ZwTiUfIt/GmIa15rti8/av9gdjxaQdHk4cdGi5wYA5pAKsLnZJBZMBFLOaphnyFuLCTU4EUHjSLULViKrwYr4ERbEJFLdw0MieAeYVZPBHB0WonpRM8QFh+LkKPkJkmzfkdCENgI88Sq9B0algNE1IryubhtiATkaGwLNRmPIkoLJYg4wMVyL4hDsr8Do6FWWSkV6dOOTdM+WIZpuP49PsdnmZKreqa0sp3pZF8BUV2HTA6pOL+v+pnjApk8Tbhu4zdW51VUm/KLoTlHPUA53AeBRgFwrDZyu0j/987NUFs/GmsB614SJzSsKRLyVJBqz1cvKG47ER5oEYWo3sSxWrqrQpz49Sa28OmIfOxO0Hwdeeq0xVGeyfWN7jXWgUMjR81v66YUXBqiMS9/u/iEGAcRLMzEQ4NSddYPy2Y1qFak55gOfBZWYYBnhhD0jEnfT1fw4IgcA8Oa5jPif511Pja01O8Dr4fYpgPDWwz38MDaViMkAM7mrCm9jbgDgFQa5vaQtRmUSOavg7Xzwj+7tiA8mJ5ukDFMTYRIIU0BN+I8uZkeWOkxWk4TCFGQSDSYXVfwwebGIeTabpIS5RIYWqC7yehv+H2mJBPDYxHUJBzwd8d5q5/K4UnOLANXdyAHxVFQxaPmPLx5igMnNuW1QFdegQKp0ETAZIGKi/2gwxpjFA0Of1a5DfFCNrjgx3h/HWAduB8Vbob/wle/TSO+rKVPQrv4Dal3qAFl3L8wJyDMcaZN6wKQDTH5yavKV0O1BdVNZlzBE8dEgchYW59Zl54omlKgLyeLt5q1CxsazdP/Dp+hnd2yn6aJ8F4BckWJlGtZgNMg4IVYSq6EG6ZEw3Ic6n9w+Y6KBNk2I/Yhxgvajwk+v1PzGpsDThK89qfAoQ2GKyuWIjh8fp+PHJljP+wkOJJkcr4+8+B68MwBQXzliGz6r0c/zgNR8IYu8Po/pTp73p7iUFYk73gPQiNQGAFhqi6x2PHEEelXSRDhvwlYThtVgiY1MaXB0uuT8tSHO4WUOswxy1caRRDAR6XLOwz/TuiYRUiFJjtSbthKqBp/RimRRAYhBpLYbPSwkIkStSsPQiMy8Zm0UeP5vu7rkcBjwF3xpQPCo4oPZYAwxu1rhdXWDI8yY1cOlMCNCsmIwB0e4DWp9drWxUI8Jj+zDZ/++8g06mLuKqm2L+QwFiSobdAFMeimAnOIsR5YB1U/q1bIJqk36Sp0eF6eu24IQx1dCi3EGoBy1Y+Kkv+bklLNZ5z0A+Czg0HCW/v6rW2hqqsQ6JxZrUUpihJKEsweGhof74P2PHhMNhKWC1IiiYmYbTLh4EwNvhHeu/DvJvxgcw49I/DEQ4DwWIPs1s0sjbWR4fo/wsQEp+koWdW6muTbJCXs6dwBIMT0CMNMQc2ldcTOxRtGG0o6lycg9SRA/NwBwliLyRjGHFOBf2qks/3NtJaY8P6kvnhiETVk1FtKZaMvcRvKW00rSHThkaVKGc5k90uiDlyMFxkCK0NTfGB8cY7aGtiOhOEaOEchQ/0Afffd7N1Np2U2UKeB5dKF2oJflVJZV2HSqSJh8AV1v8wPCfOPEBiGOrwo3TgwA1ICURpYkMACQo0wOAwD4vFkrjY4W6PTpSU4S4q5PM8I5GmgljQ7GRcI2U+vqDMxzYBNNbt9I38Q2c7ksvfzyafrxD/dQWbwDAGmSk/hjQECIBPoh5awF5hEpOWZCTQnxqMPFlM28hi1lYyKfVOT9REake3Ixswjout2kWCxOzVois3IAADM7J8ESClNQUnlFwDvT3h/dGgGmIF1mAKZmVYkFE0FNjEpF7DB5QxLBRCQlADFcGbq3IgZVTVxY1I3BJRMX+CB1FYu3VpeIYNcaryvJgEBHxA8Tqbf418wRoYYI4T8erhqkQpU6fFpV4TGY4XV1S7XOKEYNqsnnYlSiqv8YoMa6DgaVBsUqJ/WikEAojs5E9k4VA1gtF9XY2Bht2rKdSouv4TMTnGyzEuemUgC1btPZBAjSy6ksA2oZCKpHiZW6IFsSqLE2HreNSrUi1gaeAsAfeTuz8xgAdFnxLoAsXgiYa6UTJyv0tW9uptHRqcRdRHtSnD8m1DxCEc0rOix7UjCid9eDhGF+pEZkhqSvN6FolGIzYaT3KdPtCOf/dPL4JG1+boAqlfpVf3Hl350idaod4tNr+gxBLj/3AOEik2njZTHJ052csDuPAKQlgQMAQG3BRvov0hisxObWGulHpDiLUyOxjsFvzEr1bJLYMJG80mUOBngXkvfHa40EPUiVGYSpeSmxYSIRYlQqEgxThJTYMJFIscDkqoodFm+TGqLAZIY0BIVI/o8U4qrrJVUiQgtTuZPBIRI/TFTjc9SJIENFuFoRChVWg8cirD5FMPzubkkuLEdphDT7XFSDwSh/rLDEGlQKXKvab6UYCMUfUi/KkgXwVcVVA4ePHKFv/OguKl30SfcKtGuQ56Wmuq4DdJ0qKnS9atfLcesSallC6vQ4HTaeoJgIqGIAAAufiZwfB7ImfjJ5cj4L2ErFUoEeefwEPfnsQSol+C6dWMf4I8UHq8GDFCh8CN2vbEgQAiQMq0POZ8NEwfDSaw02uW1Aa9GBT2n0igQZaYoulio0NoZHXpxEX+wZSPzFy/8wCODo6rEN7pBnFOj7EFUqO/iYgOf/69eEs9njdNnlQ/TmN1/Dy6QsEnfT1fw4EnkAQEKsJNNaSgce5pjNJO2VmCWnqEDTWMgbb9PL0Pw7AGTLzZQ5zMGI+kYi/82rkggNEzQOtQsNdUMnMpJZDYFQKeNHa2iALF6I2ogl0qIG1CiLSzzohCxq1YGqqWtjgcNkMqZKMtQZxN/GyGqo0ciCkTPQaLaYXX2QsV53V+M3eCDNVhefwfGu/wTAQmxRM6SFxTupSShcJ39McLSe8KuYmpqim392N+3JXk3V1h4+M3FPquvZqRnQqzbdX53qIqHWbXpALQOmutTJsi4Sal21S10SRI1lv9pWJdpEgsMFWUZBXOnEAEALVTOtdPRYiXbuHqFqzPxftBK4WQQaa0iBwgOEhOxZdsxsWB0NE4TDWS4S3ppenVH42g3vSD6Tp0K24CbsdYRFbn2+n/76C1uozNt6/e4YFk6X5J0yYmdhojO1ONJDho/LYywHuczH3VpKWOX5PEVr15Xomuuup2I53UcAYg8jKoMAKDVtufuIg1szWoJDosPCEUod4KCbvG+xaIbMYQ6po76BBf/E3AzVAJs0GaYmdYkFE4EUo1IXP0xeuiSCiQgSAlOIFDNMnhAXJpMrBlVNEsNAZkrIvVu0lHgQvLq4tmRw9zUmSvUqv8JT44J4oBp8Rr9VVwilGX43TSM65lYNkCajWTV6HNxlKUoB0GLVqqJW4GrVPivFSPDFKYqaGMDq2jq0AG/+37VrFz21a4DGO9ayArf/w+CKe77tq4eJPJdFWU6lAGpdFdmObEuth4nqb+Kz2VBOAluc5AdkWdHhLgD8OOm+Y6iV3QEB8cbzbKuQYqmV9uwbpr7+MTcBCobYIsQfUdUgDUZjDaFe4RRGRNjD/JAhidpLFOZFwwThqDdh6PEMtC/ha8qjMPRNg9yOt048Tw8N3k/90321QYDQ2WCHgYFp2rNnkKrK7f84RkFwFwB2WHkoxZ9QzlkP7M9IydX9mpeX+BoIjgNZYcWVe/2t/nFF3gEQewCAkXX7IiGXO/qYy+WESDumus4G8HjWoVuxcUi9PA5a17+P2Au/KSRAQahXAJVz/HOQ++M//h+fc8tzmMNZhWi7SkSkSpYMqXehCfPUtMWUkDh+WEhEgLlp8x4JKbSe+gy4/0pS5I3OF+zks8boY6hriEOg2WpU/y0HIJKTAVpcLBrF2SlGjGa3ME+cQ5XLZfrGd39Id+ztoFLvRax1T7YQLAlsRKoPIOsmf5Ne1k3+gJ7rxqnrNkDqbHF6P0wcQFy9CezrXNn0Bzk6CLbLCpVL03TieB9ddkkvXbgetwrbIWbBtjzTQkL+iHvZ7MIMdDmwiRlcZL6mYrQtt+O9xd106+gP6WsD/0A/PPldmpqcoqu6rqGWbGsoXblcpV07h+muOw9RpYIBsIKQjHgcxi1nclSt4sq5E4Py2Ysiz+fDPA+YGXwBIC+0WJptbVW64soK3XTTDXSiYxPt73hILD8k741JhhZPXUOrJt7IR3rZXjCQbD/7zJP01JOP0eIlS6mzs0vop6en6YnHH6VHH36QXnpxG50eHBT2LVueY90D9MLzm6m/v4+Wr1hZS9pl4q4COsybtExOTdKjjzxIj298hLZve4F27dpJy5ev4ONgkfUP0aZnnqIFCxdxPzodTjfOiJDNw2x2tQGxIbQOLE6yx8FDI3OYwxkH/mXrPyn8T5IkqZAlR+pdCCRUjUYHI+JHREQCYjUkRhgjJCLAHBKZDJLUJVarrorh1ySBuFoBcevJIPvhiPiR1RRQowrkk15mJ6PV7u6D31VqWJSiDYHmAKM8plkhYxUng8oA10NxCo9xIR1d58hxgOscxb+lpYUevO8uumPLCZrsuYAoxyeE8qwE5yjyBEY9kVH1gO6nigqTTdeh7Sg6mwAmvRRAlnVeCbUMyLqul7DpgYAYnPSLFwJmcLsvToydwQB5cgidkwBx8pNtp6HhAn3vxy/S3n39fDLtP3WsbSPWFV/zCEWgVzQKH0L2MjsShCFESkNomCAY3j5qPdaqzYSvKWPb5s5ge8XdLAen9tMjYw/Qnw58lv7i9P+m5yafoZPlE3Rb363UP90vtm8r3PYO7B+hH/5gF5VK6vP/7n6Rxd0Ajk7872Oc3ck/+j5FlcojPB9I/juFFshkxmnd+mP0jne+kfJ8TEbijiv3ptv544jkAF9U4Ir72Ngo3X/f3fSD732HThw7Jo5NkImJcXqEE/2jRw/T6jVrqHfePOHf091DCxctotOnB2nHS9vFQAEGAI4fO0o7d+6gYrEo4oFKpUwnTx4Xj6E5yNCJ48fomaeeFMfI+QsW0k9v/RH95JYf0tNPP0mjoyPU0zuPfsK6wcEBEWHeMl0EGhuLDQXijRyOMmCPmMMcksLZ6tL5iQC5kceRJsDUTJiEwhQkhP+YxOzsSh0mq00iwxQcJApMZpN4YfJQxLNsYptrkggKgacdKdoPNH4Jh5Fbk+iAc13qt/VDHC4pEbunMbrCf4x8EAFVoYpBy398HKoY4HdzfjxkQhQnBapaFQGTASIgW/L++GCINagUuFqt/7Vi3cMMxcEbU/+RGkc0sKoWB3FUFkhrVZyoHTt6hL5/z9O0p7yKqh2LnHNSVQBMnfPuug6QdalTfaSYdCaBn01Uu+4bFqtKUCyAOsQEqVfttrIO2HQBeOp8EYDXR83mnFg7gluenZcBZnOtVCq30o5dk3R6qMg6wVBfm/XVaoDV4EEkCqMxGPVtOAYStpcgxAu13YaI7PDTKzW/sakwNlVTSKvRq4ZStUQP9t1Dv7v7P9FnD3yGnhh5jMqTZar2ValtqJ1e3fU66i708DZq4XDVIyNFuu++I7Tp2X72xdVi5w4ATMV+kMGgALu7POpdAOcWMCDYxonvJK1dt1oMfMgBgEZFDgJEfQkgjkMnThyjH/3g3+i889fShg2XCJ1Y8O7CL5VKdOrkSRoaGqILLryIWltb6eJLLqXXvPZGKlcqdM2111NPTw9t2bKJ7r7rdnrkoQfogfvuriX8ExMT9NOf/Fj8L5Krc/u2rXTJpZfRRz/6C/SOd/4cffIXf4WGh07TJcz77ne/l1534010+NABmpyccCOw1AIQsp34zdC4WqWowqCKDIeS/wc71TnMISrk1ig3IdOPY00d3qbrcoaQejd0Qg+p1RAJjUVb0ABpstAIUSFmIMScDGq7LGrVW6trE8ENV/7/pQCH1KVOjdtHIRswQhrNDkaL2dUKL4essXgNRijeZliN9aNiaKzCYVAZ4FoVJ1l0q+FgR3+Mt2YEm+V2EuJZg1wG6vaF2zbve7GPKksup0w+rySirshEOUgAdSrLEiYdIPW6yKTcVJdlvW7y1euyrNelrwq9HgdRYms+VarwSXJFrhDRF/4jpihmOPl3XgZIOdwFQPSt7z9HA4Pjzol4SjBuQ2JjcSUhAva61NFwSzPQVW8TqCmaGWhfhac52ZWaMlpnsH4fO/EwfeHFP6dNfc/Q0eEjNN03TZWxCrV1tNFHVv88/cfzf4fmtcwXdwkE4dSpSbr/3qM0MoKa88Z/57b/+kAAdpNKBfsMtxz3jZizEkjH5UFIAoOzC6lawfw66wFzKpP3NCTqAMD+fXvpG//yFVq0ZAlddtmVlOP/EUjY0S8MTLS3tdNb3/ZOuurqa+nkieN0++0/ofHxcXFMg9/Y6Ai1t3dQoaWFNj7yED34wD2046VtdNedPxN3AWx+7ln6h7/7At195230lX/6O/raV/6BpqYmxSMA4G5t5eMeL4LFi5eItufNn0+T01P04x/9G73qVTfQvN75bk8dRNtqE8JAHrk9iyPW/Bxe8cDWYRfvj9faFOiNSDnDaEp3AgkDjVaoUfGjQ9AAabLQkCjVnNwlGTRSrerCW0sMpsH/Yj9/I3DYBK8kToHcQxPIazeqlprVqAyH192tSWXdYIXVJZCjfrwMhMEhNEZ4sLgTifA4BVpsHRFY2CVWWwJuhBK4c8d2+vtv/JimVr+JqNDOGjbK81A3Aa0JoNcBvS5h0kudbtP1ukjoOlPZJIBJD5Ew6VV7mtB4xVaa8a7RjNIJ8RK0XAsnBa00PpajO+89Qjt2nqISXpOOMG+oC2kwGj0I94gPp+UEzNG67EGCED8aJgiGv49NbjAEabWORHDHye208+gOKo9zWjnGW+wob7PFDFU6q3Sw9QAdqRwRd7oY4XYECf1ddxyiPXtHuYZb/fMi+Zd3AWTFy/+cK/5o0xERehajSKXSD3h6KQve6yFnCC/VG+Fkt1vcNg9g6SFxl7fyNypRh05ODw3S5k3P0rbnt9B3v/MN2vTsU3TP3XfQwMAA9Z06QYVCgW58/RvpU7/8a/Ta172Rnt+ySVyVn5ycpPvuuZNWrV5D569dJ9bXNCf8K1eupne88z30C7/4q9TW3k6LFi6mSy67gpYsWUYXbbhE3DmQzeeoUipxG/2CB7FDQ6epq6tL3Gnw01t+KBL/t739XdTJushIY3sxcESmNTjOvQTwnED0LSuNbTAVzJqO2JF6FwMJk7fWtEXZAHGy0AhR6bgkg0bsbyfFlpkq3fnwsqV18uKjCeQNb9ToEbOvfndFE5Er0M1qjJFyGBwjxRpWXOQ2Ade5HhMxmt1itSPgLg9D4MjIMN16x730w2f7qLT2TSTerm1rIH7DdQQl0WqiLQUI0qddl1DnMWx+1bigsqmu6oBa3bmiJq7qCx2GAOQwgDPFywBxMoxbbnfv2kdveeN66uxsER5eRFthgV4J13mipB9IEJawJT9SI/LDT61pmti2DmNTPmX8Dg2ODdC2k1uprbOVXrP49XRF19WUmcxQf/UUHczsp62nt9CKyko6r2Mtb8EVKlanxYBAFok+/+TzWXrh+QH61jd30/59E7wPYLCrhZPfVra1iTIGBXDorXDmWqmijD1CytmKEs/Pv/K8XM1lDADItLyFent/Rr/zXz5IF154oXj04UDb0/Ryii8BXDp+Ba0eei1Vilzj4476ln0V8+cvoNe9/g106WWX0ypO3oeGh+hNb34btXPy/rWv/gNdd/2raefLL9Fzzz5Nhw/up3nzF9Jll1/F81Wm++69k84/fx1defW1VOUVh+f1xVX83nkc30ZLly0T7wk4f+168S6aN73prRx7pfhixJEjR+i2224RAw2HDx+iB++/h977vg/Ro488QPv376PVq9fQ6NgoLVi4kLeRgtvbOgK3igCj2aRpY8drUJzOsQGA+AePmcDs7FVKOItnLtWuh5Ilb61pi7hB4mThIVERSZu2TACN3N9WSq0rNOnOj5ctrWQf8FEFctuNVkvMvvrdFU1ErkhuRidHGRgfYAxuV7Gai9FgjI3Gkmy7sSf9EkgiX355J/3td++gY+s+xOebuPoPgzPxIKwPsMeNU2NwMqSeNcm6KoBJDwGCdIBqU3VqH2VZn0p/HareVgZQN3GY9LjdHyfirBdmTOWAgLjdn0/fq2Wq4Mp/pUg/9+51tGBem+MjoM5QMIye0cPTxZlot8lteum1xs7A/Pqa9CiSdwjb3sqeVbRh/qV007I30yfWfJreueQ9NDk8SZuOPk3l1iKdbhmkYnmaruq6lu4dv5O+f/rb9NzAM7QsxwlgyyIq8/b81a/upAfuP8HlHCekBTf5dwTJPxJ/55l/3tZF8u/cEXD2Ast8lOfrCZ6ndVzudnU8Z7mV1NGxkf7dx9/CSfJyylSztL/tadrR8ZCw1xP5ZFLmZvqeqtKWbx2lJzc+TosWLhK32DvHGC9whR+DAAsWLKT5CxbR8hUraMPFl1JHZ6e4tR+DAn19p+g0J/d4AeAb3/w2caU+k81Qb+98Ou+888ULAfFIwJrz1olb+nFlH+8JWLFipTje4YWm57FNflkAwODA0qU87xlncOLiSy+jSy+9nOPaqKO9XfC3trXRMl4+hQK+ZGDeFgK3kACj36RpLLGB7alwHTOlElbHbEDj3ZglM3Ju4BxbmKnPTihhshabutgTkjfepwgMIS5NXS6AoQGvKsUeMFX68+MwppnsS/goA9sI7oDVGrPfZndXG4MreX8iXGu0OIR3jz0MTuFxXpi3hQitx22IUVsaEWLxjOWf/e2X6dt7umhq2bV8VshJpzgzZEF87UxRmUIv66pIf0zVWF2n2lSdhPSViFIG9DoQ5CPLmKpi6iNEQq9LSJ3ua0LQ2SHbkEzlsrj1OaM/EcCUFT6JnqJScYTKpQkqZAfp139lKf3HX38tnxDjCqmtUS8CvaJRGJHoyn9D7TWAhoLD4aU3NNbk9lUYm/IpG++QuCWfp/hWPKZHRw7Tl174At0+dguNLxmn+b0LaHX2POqrnqTTlUHKDGXoXfn30+eu+hO684cD9Bf/dxudOlkSV/tzuTZO/Nvd5D/H271zxb9ScQYAMD37n56eonL52yxtXL6YBVexseSqPP/ddPkV99Gfff436IILNvCxIEcPzfsS/XTh5yJ+tM8OtJDhZbhh3/vpmq2/RplyntasOZ+Te++z9DZgPcsBR1nGuxjwCAfKzp0EOJjxYZSTfqFz/QG/rx1im8LIDwMJP+4McLYz3AnlHC/rHPU2dFgt9hCLSdNa4gNo63CdtCXgbAA2ae6PqcV4cs7CNLPNlrMEpq6bJBFMRFKMSlXsMHlLSQwTmS4BMLlLCYYpQhODyidK0SSpQCPFQbwmQuX9kVpHEoDDPG1Icc3JgGhHaj9MKrkbRZ3d4ROcutQQaDRbTUpIAMzu/Fd2sCY1ow/SpIsHAQb/jwUah1pV1BpcizofLlyLqjJDcZQ0DhSDEA2KyRsXBl4G7CylxhMCnDBt3f4iPXNolCZ61+Byk3MWghMS9VxK1qXNVNcFMOkhgK6TfEES1U+K6h/UjrRJ6GW1LmHSRTXg9rUAAP/0SURBVEEQn2LDeixXSqIuLnIq4lwJK4ivASBJmi510FObTtPOXadqJ8k2yE3DunlE3HZMcEJjBjfcXgNoKNgO2S8vvVIzOzQVvqZ87afXISRjEMm2sns1/bdr/5B+edl/oEVDS2isOEoH8nup3FUS324vtZToeOUI7T80RA/cf5yT/ykmyfHhqJUKBQhefOkk/jLpdwYA5A58tgNJ7BGe9rDIW9idnb1c/hL96q+9jdact9ZRM7CH49l9/WV+cUW8A4DX0/xFi+nKq6+hq6+5LnLyD2AdS8gy1hPeVVBPxnkr4F/U1W0C8PvagdgsfFkQV9NlsZ1E4wCsW7jV4Jj8Zk1ribeovXCplDkIDotEOoc5zCCauk0GkidvuSl9nts5w6EtI/8iS3khMl36q8XAmGIjHqpQ3mCHFLvVMCL1JY0OaxyxKA3OSbrkjYnOEK8tJP1uMQ745Glqeop+evf9tHViPmW7FzOVS4QzEZzPyTOS+nmeV6eLCptNrwOmuh6jTiXi1HUbIHXqVNcFweaj6qPwWIC1gStn4PCvYpz0FiiT5eQo20EvbBuhx57cH3Pb0dBAsBPaUOuxMHMtpYwz0HFfk+GKVFGulmnz8LM0kRujjokO6s310uqVq2nRkkXU3tlOrV2tdLh8hL5w6y300CNH+dCUF1f8kfxjihdf4ll/Ie6VfyDRcW9WAvMDwQzJAwaS23k8naKennZx+70EvGoJfAMiBwJw3zkGDsXgcVOABtxiSqjRGXmDG7NaU+6jRFTaLEZPnR8nyCbnPEwzPVvkFQ7TIoGkilDyQKMValS8yAhogFTtUzyKiJExXQLckkMj16oMvyYxFCr8T0uB0UWdWPAq0mgjkqJG5amYEOpgtoaHGeENUUgiLmAZYYQ0Wp3q/xmtHEAgRxCUQC1WWiJBoajHeGtW+OLC4HiLbS8mEIIXLd3+k5vp3j0jVF52CZ998ImnTPwlUJY6XQBZDvIBdB2miJFxsqzzqHXdV9WrOpvd5GsSQJalHyCnQJSyCuilqLDpAaGrctJT5nXsDgIofs7VL9wijQGAFiqV5tPevVk6dGSc9SZCZ71bkWA7Aup7ZUyCBCESCcPqaKDtMHhpZUOutkltBsHXZLiiYeiMewd20ze2foW+secrdLzlKOWyOZoam6IcJ/Zd3V3U2dNJx48TPXjHOE1O4IpuGxXc2/4xGCCTfq+c7c/9S+AYzjNPnSwdQuMAd/nganwrlSs4BtT3Mjx9JZP3RkQOAsinupoLbsFtJK22ajxGwoStBISFMiZsUgL/brwA4StR5pAqTIs4qcSCicAn/EcXs6MiDkyWIIkFE0GQaDC52MQLk4cmtWVlNkPUxemqAiUxNCJPu6poP9B4JSKUEGM7EMUtOtQo7iET+YUtriRFrQWFS/Dp4lPoYtYGckIM8LtpPyqpEMXZhaoyiYDJAKlBadPzo0GPd8WgqolPo82PadYgVsBXF/cHpbpogJ9JXLMNklvfFsMAFyGuPySfy9OWTU/Tjx7bRoc61lGmc4HwFcA5NURNkgG1bEqMpd0kgEkHgCuKIMakl6LadV9bHVOIClNdFRNM+iBfnUvVaTasc/HZNLwIgPXirmfhk+HE33lJWjZX4CShg+5/eJge3XiCE6g6gVj3rvgQaAyG2BaTBSZsL3Gog4YJzFBpHWpvTUCrNhNq67UmwxUNw8aIY9XgRD+Njg4TTXPCWS7S0MAQDZ0aovGhccpls9ReXUjZTdcTHVxP+SyudrO0tPMmXuBtH7f7Z6mKQQDeDZzkHzvBuQLevyvPsCzl8iJHJVBk3UZ6+zuupdWrzhf7O4C/8hGANAQDAOBT15++DtMDM7vkabVT4zAS2lswukvYwwwmjUmrSki1wVQDb+X8N4rnHObgQt9kTDIjiNxwJCcjkkdGQAPkemi88JBI3WxwASK4pAOtIa2q1VRpEEwhEhinmAaji/qprBD+A0kLNV6IWrEi2MFKERxmhDmENdJgdvAhgkuAk9OIXAdWOG5GHovaCzVecdaq4XADvDHRWaJ5eSGWTPQmahDuhrhKuUwPPvQQPXmyQtXllzpnlWpC7JxrOlB1JgHUsgrdD5Bl1RZXgKB6HJEw6fVpXKhxKq8KG7fi79s7pI2ToYx4USA+ldZKwyM5uvW2Y/T4UycJn1Mzbi5yezAaoyFkT7VjZsPqaJjAD1BGom1C2zb4mjJ2cgY7xMCdKlcvv57+y/V/QNd3vYY6Rjtp6tQUDZ8YpuH+IRo/UaaR77yapn96A+Umujj5b6OWlg7engvcUyT9LJhC3Kv/5x6QhuMALAc2MI9lqlQeove9/9V0/roLHLULrEGZvDcq4MEdADqat5Uws0KeejvN63gNkZpI0I9zaVhrDg0C208UOSOI1BGTEyQ6kkeGQCeOQd5AqIsI0SFmiYhuyaCSq6IU3SrDr0kFTCcT8nSZweaIJymHpAAPnacSBLuTlcJqCIY/RCHyGqxQIoJhdHKUMq2JxKFAxoTH2r3CY12oFCyy6MBbs6G2DYe7elBbQrHj3BBDHG4Pf+yRB+gnW4/S1NrXUKbQUks0xVQXIEinnrWoPhAVQbooIgcoAN2mCmDSSwFseglVp9skbHodKpeOiHpsA/JdABBntfJf8RhAXrwkraWljett9Py2CXr8yUGaxje9bfwJILcpwyYVDYkDZx/Ms2JYOmdynn1tG/qXAkJZ2VjgZP7CJRvoVy7/Dfqvl/4BLS4tocn+SRp6mejY31xLA9+4mqoD83gbbqe2tk7C9/6dK/4y6WcaFrwDwLdznKPIZLp5326jfAEvvavPM5a1fARAvZLfiOAOABMC12ujALnbQKPtNLWfkdF4L+YGAM4xyG08iZxxmDolxYdITlaYoiGpIAXi5KFqpIUhggsQ0a0xWMhVtWPyaxqCQqUmS1A1DrA4In6YWG0jLdRbceGp6FC9/Y5Wi9Vghx5SD3NrckFLCUAkN9VJc3TXgFBrJj+sHFHAXtp8KUUhoXAd1RhIHd6aCnX7gkQHnN1lpPY/IoS7jPHF4XNLRCPDw/Tgcy/Sruxyqs5fhRGBenJtkyj2MB9VpK8pJsxm0qsS1S6h26VNL6u8Jqi+QZAcup9N7wKPAYhBAEDxzfD6Q+LU2tbB0kWlcjv9678dZdlHp09P17c/4zYRFzFJpHvCdhsIbbhtG8x0mrYJ7dogm/I052u7OZ0JYsXn5eBwuHSQfjTyb/TZE5+hv+v7S3p58kWqdPB2nMvS5I9vorEf3EB0ulck/u3tvZTPtfF2jgEv3uYrePGfMxBQKeeYz7JznLXASw2P8T46xeVeRyVQpULhOL3q1RfQylVrnP8FLrAEcBRIawAAPKY7ACTQcnO2HhduA4224Yn3VezsVos9RCCY1YXFwRaLfzFzYMgFdLbLGYWpQ5HFqAwQO0zeujQME6mUiDCFSgmGKUKKC5NJigKTWUqqMDSg5ht1cX78lsYg2lIFOlcag8Pi+QG/K1xtGJKmJvynxq1KDYFGAZ9VV0gJgT1E0dQWiKuyQJpV8cDkAFGgrAXxY4XOobla1BrYqs6bo4kQp8EN8MbJmioaXLXYFiLDCar9yPgIHNJNCP8xx9U8nBonkXv37aNHDwzT9PnX4WUANZuaVPoEUKdhNkCWVR0gyzKhVqdqkm3TqXpdTHa1Lu2qSEQtSwFUmwpdr8epCNMrNvFCQKwvqcN7ARj5Qgsn/+2cQLWLwYBTfRn667/ZRd/7wV6amChJt0RAqGhTyMygodaa1FUzraY1OzUFxqasyvQRxJrhH2wzO6a30+dP/wn9n8HP0qMTD9JLx7bTj7d+j/oGB4mevZYyW6+kfLmTWts7qa29R1z559xfDADIK/9I+p1v/zvc5xZwUNrF8zbG0yUscscu8z69jd73gSvp4kuuYLt35uUAQKMy7U6DBgAk0l38YsU6RYkUGvCw+vjsDVgtktAeqplCnEOAreGsgZzVZsgcQmBaaLpERkPBHqTHFIIGG9HDo1PEiAxxUc0Bbo3D0pBfpWscbVqQSUq6/8hlPx2RJUWVCjx0akUoTAh2UK0+D3NIKPxhLrtY6PVqGCK5WR2caPkTCktjUm0xu9C8FEepjQxJAXGrdXhrRhjjwsBLCHEyMEawxzVqXCZDo6Oj9G+330U7W5ZTpqPb1SuiwqSXZZvOZJfQ7XEkSvIeRVQeCbUeVLbBZguKhU6KCpseYB32qXKlxNsMr/SaL56Oxlcd2ty7ADooW2ijvoEcbdx4mg4dHjfzhaC+SUbdwDTMbJiDhoLt8NNCo2i16hmBr/3mdSqIFVf+sX0+PHw//emxz9IDo/fQeGmcqtO8nbYTldhW2Xg90S0foNyp86mtrZs6OPlv4W0WSX+5jKv/8rZ/N/mvbeznGjBPWJpI6dX0L8eWDBVanG/c64C36Wp+UgFfFKS/NXkZU+f3EdpbaKRtf6yiQdFCrqutAwCSYzbJHDSYFlKzxKhMKnaYvIOkYZhITRICU4gqwTBFSFGKYaIUTZIqTA2wiH+iHlX9R7ckhkLh/NM2S2MAgSO1Hyb1tSElIVQKIy/EB93B62S0mpRSAmByl8tD1NROu6ogSBdVfLA6ORXvj2I2QTpojha1AsWqz5+/Gg7X0b+oZEkVA1hdi4W46nDwMuIAue1GBVxr4qmw1KAb6usDgpPNcqlMJ0/102S2lc8x+cRSnldLwRmIKdmWetVm8gXUuklULl2kHee8ui2JqO2pfQDUMqDag/RSTND1Jj+bLkiv2MS2gx9XJ9ZvturcBdDaQe3tHdSKl6hxQvXE06P0l198iZ7b0hfrfQD6lhMZMxvmRUPBfvj75Nfo1WZCbV006VMAPkWqCGR2jfjm/wN999Bf7Pnf9PTAk1QeK1F1hJP6ExWqjPGOffBVlHnww5QfWkPtbb3U0eE8+4+NvFyu1AYAxO3/QnjDlRv7OQXc1TDEcpxlsag7wKNavDwyPc6x3gAk7Lhqb0rm4wg4IFEHAIDAbSARFEaepMEdzKG0p8FuYQSTGqAFWOJVtdwCPIjd7hxmHjO6kua2iCA0tnRComOQz9hasjTkVzehRwrljM0v0NxZiYHgqOYvE6WFZjRm5UzQmCUknCnYI3ZPrAERmdgtdpsCTloVF54YK0E4c2l6mu594EF6sdRFmQXLWcMxOK+WokLXq3Z5lqL66CJh0pkg7UF+JpuuC6rrZSmAagNUu80nCUwcCXg5RWKR649LnClkc1lqbW2jttYOamtvp1yulYqVFl7ng3TbHcdoairaSwGTbaWMhGGp4Ey0fSbn9wwgcHZdI7bDJ449Ql98/s9oZ/8OTvjLVD5dpkofb68n8kT3voHo1g9SYXQZJ/491NnZIwatcFBxEn8IeCC4C0Bs4IL73ALm6TTP660836hvYOHlI4AXex6j666fR5deehn7+NNzLG79dv5GBF2IsznjpYTqiwl1SLvqExZTA9a9W1Shcqo8Tt2YOjuIM2MNwNyMprX0Rap9czFDfZ/DHDzAdjfj214KDTZGERIdwaxK02BoSFe5agV+TUNgOvFP2immze4BTkidEwJH0mpMUtUofQobgp2sVqshGOYwReM3BkK6B4ZYHcTaqJkDOYDIjiYogRYerRoODvBTeWtWuG4RPBVIbmeZxQz2whgr+f1QtXyKxCeaJXr8qadob6mDsvNxxYk9cB4lBWcfEFkHpF7qVAFkWfeRdQndposaY9LbbGH+proqgG6TUOuyLH11qDqbPSxOQvoG2Gp3kTha5wIpnwi3tLZSe2cnSxe1tHVQJtfGhna6+55B+qev7qaBgSnxFQgb6owxkTAMaCDUCW6IwIxAyia1aYJsytecsf3mdSqQWTFi+9l27HnaceBFqkyUqbPcRZdlrqDsGO84+86jzJOvo8LpVdTZ1cvJ/3zC5/7kbf9S8I1/55l/+3Z69qPE8/gsyxEur2NpYZELMsf76ChdcUU3XXDheuMAADSmRD6piDGIiBgY6Kc7b/sJPfTgfdTf3yeOOxJIxkvFIj2/5Tm6g32e2/SM+L+DY9XWF7bQQw/cSyMjw8LPD8+GpNZoenpacN51x0/pztt/Qk8/9TiVSliGFXrm6Sfp3ntup7ExvEehzqvGeyvhsLqH8ERqJsAp99k//uPPueXZgZgLbvbj3JihWT0XKXauMaoI0TEamNFlbmjM3n5zeiaS7abBSy5qTWrPRxupnWidScbthz1MscTgjuxqdfQaIvFZnKL1RfHSAqLFG+AG1uPjMSXb/p2gpPuOCAuMNRt9Wl3BHbr/oQfpZzuO0anll1Gmc57QOTZnImCmN+uhk3qdQ63jnEzW5fkZpkECmPRBApjKug6w9TeqXkLyAXpZFYkoeglVZ7AJFSfz+AoAnhNub22j9rZ2KuQLVClXqFgq88k3LqcSDY+Uafv20zQxOUWXXYrbrgsOj4uZTPwTtuRFKiR1mOkM2pTbtcHYjE/Z3M6Esls6meHkfXnHKnr1itfRO5a9iz665JN0bEsnHfnZ9VQ4tYG3vV7q4uNPodDOhyDntv9SCYIBAE5u3Vv/z92r/9M8fw/xvO7nebya612O2kUm00L5fIWuvT5Hr3r1FZTN1t8BgIHcDGXphban6fGOh4QOgwGNSYYunrqGXj3+RsrV7kKw4/Tp07R509M0MDhAhw8fpCVLl1JXl/M+mampKdr46EP0/PObaWJinA4dOsDzWaY9u3aybhP1D/Rzoj5CK1eu4fXPxylO4Ctsz+JLNALO+oZeDBKI3wy3OUjf+fa/0PHjx2h6eoq++51vUFdPD508cZy2bn2eRkdH6OjRw7Rq1WoxCKrCtwWFK2qwWuwhAmazorXEpz8A0NxjRAjOaONnHc6qpdWEzjZOGYMhguuMrQ9LQ2Z1k3rl0jZ/np0WPO00oVEfZWgb0Tph9Gqw//5wVxOTN5J7RKfITYc4RuNxvQzOkfshYaeKhOSDXk6g+JuAoxZijTUbfFpLPE6mvvWtb9I9wy2Uufh17MenfvCF4GRExqnx0g7oetNUIsguT3wwVU+C1HqQDVDrprKtLmHqn9pHQK3r/hJ63QZbP4AgvQmqP0+xXrMZDABkqb21ndpYCgVex5wk4KpbzZGlWCR6eecQVapFungDbr/mE/AkG3yCkNTQhLbNlJp2BufZ2NQMtg+ENmdxwPa4rHsFXb/81fSaxTfQFT3X0PEd7XTnVzppaP98am+bz9tdL7W2dHqSf+fZf3zmEsmf3Mjlhn6u4TTP6x08/+u5vJRFnU9OdzNDdMGF++kXPvV6WrV6pdBJqAMAGzseEhasisYkQ5dgAGDijZSrugMAAYu+q6uLNlx8qXjcaOvWLbRm9fm0aPESETIyOky3/fQWOn/tWvrFT/+auENg797dtO6Ci+jKK6+h889fS5ufe5bjL2HvDN1z9+30wP330NKly6int1ccx6aL03Tv3XfQvHnzqaenl/Cw07PPPCUGDD7ysU/Qa157I01OTdKRw4fossuvpGuve5Xgvvnm79MVV15N3d09op8SxlnxKe0zbLXYQwT8ZkOApnKGQcxrKZkkhoksrrxyYJr7uDIrYeoopAGY6CDxEJHB5AbREMElPVga8qt1jaNNDUyH8z8hTrVJkOxOYinOOVVJCR5KtSIUNoQ6CFi9wkONkHxOuFpjkcUIUKKCYXVSGbB+Iib/MkRDnclo1uB6ac6yqqiigQO8cbLm1VoRwcUEscw4trZdR4R0r4UYYz0eAlLj0frdasBJ+clTp6iPE8BKR688y3BOPuQJiCzbRN76LgVQbTpUP0DWo4qEyaYLEFRX9YAs2+yAWtdtEja9iiCfOLzQaXok+JWq+y4ABkplzqBwNa29o0OcCOMEurOrW3xmLd/SQZPTHfSd752gL/3TTtp3YAQsIjYyYrrraCi8wbZNMFNq2ia0a4OxqejKVBDKHOKAAalCrkDl6Sw99cQgff7Pd9DuHVPU1jZPXPlva+2EFyfBuOLvvPRPiJv8Y2Dg3L39H+842MyCR7CQ/JswTgsWDtDqNcsoo1z9V4Fb9k0v9UsqvlUKhRQN+XxeJN+4HX/lqtW0aMlicSyCay6Xp3kLFtDY6Bi9vGO78MMdABs2XCx8h4eHqYOPTRg8uP22W8Vt/Yj7wQ++Q+Pj4zTQ30/bt70g7iLY8twztGvnDqqUytR38iQtXLCQlixZKj51eu211/O0jdatv5AWL15KR48coXnzcFeJ/w4GwyxYlDERwuE3QxMchO9dpAjZYBI5N2Ga0zTkrIVpZlRpEOlRRmRJ161x6A0pjZnVfk0qYDqZpNTENaULsNZFTY4gQp0SJJ2H1lMxQY2wOxq9dGXNEAx7mFtTDZAQRHJVnayOzj/tUDeJAMdI8dJL3QDrk5pEhhIk6RxIQzhqXYG4unDAU27bsQIFnGilUFNIGJUCPo3ZzQMkhD/5yc308EQ7ZS55DfvzmbZMKCFI4GWCL8uqALq/Wpc6qTfZVb1uN/lDZ9OH6Uw+qgAmvU0ATHVeCVNZ95GQ+iCbDpMOYH2V12W5UqYSn2RPFadofGqcxicnxGBAV3c3zZs/X5yQ9/TOp7aOHmpt66KJyU767vf76XN/+hI9/Ww/lUshG5BERDcdchNNGO6goWA/zP0xaFNu1wZzfxg+pdWzYQQyS2PEpvGeiRdeOE3/989fpC2bh6ijs5d6exZw0tZNmUyeE2DnhX9I/MUU3/3HTUnndPJf5nndx/N8lMu4so/3c+jAvPfwgsi5/1uUBa6sA15cxmf5kwoGAaxQ2gVwe/66dRfQe9//ITpy6CCd4uQcfUUC39nZRR/68Mepl5PxO27/CW169mmOq4rn8595+gnaufMluukNbxGDk4cOHmDZL+xLOIlvKRTEIwOPPfIg7du3h554/DGWR8Sz/uCfnJwUjwtgQHtqalrc6TQ+PkYbH3uYnnryMfroRz9BCxdiYMUPpfsW2K2BscGkYWafQ+6zn/3s7HoHACN0JuYw8ziDK6V5TUdgjtj4jC8ercHg9pvQO4WyufPuZa/VmtiojzpSW9E6FOiVYJ7sIYolBm9k10BHJ9GPhYCA6FzsaXCO3RcJJdDPEY1VPZ+KB2UZxuTwuFtj7aTR4v2QruMTE3T3w4/Ss8U2qqy8kA1sUXlQNvHqPjqkzjbVgXNbeW4vy6a6SQfY6oCprNZ1qH1E2dR3VQ+YbKY2TO1Bp+ulzmQDTHqDP06OcSu/uBsAiRSmXMfVuNaWVnHrbC6fEyfOuN1XvAOQk7BDR6Zo567TtHJFC523ppPtDp8P6nzHRAOhDQbbYabVtE1q2wRjUz5lczuUJjuS/4MHxujrX9tNz20appbWHurtXUTtbXhOHFf+5TP/8rl/99N/teTftiGezSjwvL3A83kvT8/nOr7CYkKG99cqXX75BL3hTddzQs3LTFk58hGAzW1P06MpvAPAeft/hq4qXkc3ld5GrblWceyA2IBn+48cPkzDw0MigcfjAKVSmb77r/8ibsHHewDwKdL58xaIY8oNN75BJPXbtj3P83WVuGKPxwh2vLSdFixYRG9801vpwgs3iMHKxUuW0EUbLqbxsTExwPA6jm1tbaXt21+ge++9k7p7ekX7eMHgDa97PW3Z8hy9vOMluv5Vr+FtbD51dHQq7xMwo7Z1GTcz+7YXuFUGGM0mTetWc5/97B9/rrm7+hyahrNsxc1Md2O0EtF1RhezpbHgPjSvhwHH5ZThNCT+zkCbxiYitRvsFErRwLyZQxVtRO7IXYjkmE6yH5sD0DbORByAFmjmicaebH+pB4lSAo5aiDXWbDBqI7RvY0PS9/ijD9OXN+2ioQ2v5fNQfF+aTfL8Qw00kUCnnqugbm7Mgcku29MFCKqbBAiqmwSQfQrrv4Tuo9ZtHLItwNQHCZMOUP1Ve5iORQwCVHCFkcUdAIDgBWKFloI4icatu3hpIPYJkUZk83Sqv0hbtg5QV2eW1q/ronxOOXk2zWNENBDqoGECL+x0riXl9mywNmM0NL9T8foTDiT/L+8Yob/6i530yCODXO+iefMWU4d75R+JPpJ+J/kvizKuKJc5E626t/+fe8D7OPp4Ph9nwbV2fPLPdGs/5n2Cliy5m37nv/48XXDBhWI/VSEHAJ5zBwCwmkyJfRzB8aDjxW4q3VGil17YSh2dnZxMz2OLGSeOH6Mf//C74msAN77+jXQhJ+yTE5O0b99uuviSy+jZp5+kjRsfFm/7f8e73kPnn7+O9uzZRcePHaW+UyfEG/1XrzmfLuCkf2jotHiL/8jIEF140cXiqn5bW5uwLVm6jFpa8HWEDC1YuFAMOOze9TLt3bObOrmPN73xLeKlgEcOHaBjzH369AC3td73EkAbPEvWt9mZt0Oz1kWAMSpbZmq62Py9/pWOV8gSntnZjNhagk7N6HwENGY3NamHLu3MzL+3FfxTmAnUmonUXrxOGb0bmC97qGKJyR/ZPdQxncQfiM7jehoCYvdFQgusV2Mwsmvi9jmykW2/FmrlsJN7LDH6YHZlLf9iAABXSz5z1zM0/Jr3U6bQ5lz2kWd/ziWguk63YQq7WpcPjaq+Ukw6+EIkZFmdqnZA16m+pqmEKUb2IWgqy1KkTtXrPurykUDZdiIYdPao20y+QfFuH/D8NRL91pY26mrroo62DvFlgDY+KUY4bpkdGR6m8bFRKhbHqVSc4pP3UVowv0i/+eur6YPvXUndXQVxJ0FSJI900TCBF2Y6RZtyezZYmzEamtupQPYGmj50cJz+/M9epkcf6efkrZO6u+dTJwtvlby9IeF3ZHq6xHUMAjhTbG4i+W/ubJ8BYK+boHL5bpYhLl/M0gGDC3WGObnP5Gjlqm/TP33lf9FFGy4VgyMqRPpfzdHX5/0D/fmi/8Ga4KvdUZDhLlz28NV0w82vo8w00bvf80FO5C8V/ztMwDP9uAqPK+2tnKznsnhcoSJe3tfS0ire0l8sFlmfpbb2DsFT5KS/yHYMSubzzoAk4nG3APzxFZM2Pk7V28S0vmzwPxkDB+AF8oW8OKahDj18cccTBg9s/dbh8/Io7BxWS0izZrNX2/janEMwzrkDjBkzO5vNa21G5yNRY03q4Rmc8ZlqOl47zfQOh51PscRsNLJ7BMeYTVsDovO4noaA2H2xoM6TFmMYUkr+rbB7eCwNzy4T8C9OhI4dO0a3bd5OE+fxCV3B/fSbes4hy+pUF0Cty7MUTFW9KkCQXp/KsoSuU31NU4mgGAlVr4oKk033AVQ7YPIBbHogyCYRxYeBq//FYokmJidolBP7kYkRno6Jx0DKvHF3dHZR77xe8cbttvZuPoHvoM6uHhoYbKUvfukQff2bB+j06enIJ9E60th004SZLuVGUkdz+xfInrBp3HW9b+8o/Z///RI98MApTvLaqbd3AXV1L6B8toUTWVzpd1/25z7371z5d4+552Ty76BaPcbzKr/37/3kn45MZhH743EBb+LvB/ZPCF5615jgzoyrrrqOfuu3/wv95//vv3Pyf0ng/o9kXbxclI8lSP6BTIaT/VYngUciDzuONZIHV+XlS0nxEj/oMRiAgQDh24FHkNQ2vRsDTEjue3rA0SMGNaF04h1evFwwqN9NR8j2azZ7ta+MAQDM85mSsxymWTJJc2BqCWKAyQ0SgpjujcPQmKpSxYFZmwpcSvxDlOyQ5sBhd364xH+kCEUTIKlrTXgqQQh1EDDSqUqPIRrMYa424YqK5B7CK9ec/IkEC6dFbYHraQgwqKLBDfQvznopDOr2Gy3CC+eWabcSAwiR4q3oMCr97mY3I7yxssbiKnGFZXCgn57ac4Cml67mcz0+WcMZhhScK0mx6U2i+qlxUif1JrsqQXaVR9Z1e5BellWROkDqAFlWdYBal2UTh6zbYLObYm26MCg+nFpRqVyi8clxGh0bpZGxYRpmQblYKlE7n2yLlwOydHRhIACDAvOoWOymf/1+H/3dl/fQHffsptFRXFmLBrn1NYSGCbxIma4hWPviMaDS3F43gx05V3//NN1993F6bOOASOZ6ehZQZxcn//lWT+LvJP/1N//jArc8bp97wP+UXTyfT/J0LdfxDoSgxL7CyfU2uu66S8Wz7vifZAb0OBCZE/r4UuD/FXlx5xCuziOZDwPWod4/UcevO7ij2lGGzqZXdTZgUMTDwb/i3ScG3kTwhCfkShRWD/IueejPRTmDMHXnbJJoMEVGFLFj2cQcokoMV6M0DBMpi2c2aiLTJ+8PWwIkArQQf7sWcUOSQzK4c8KkdmGvuntDUGmE8B+T+Jy8CquYta7wHzO/KyEwhaBF+eNpoCauowHSFCRGpSZqH0w/RmgcUvRu6+IHaz3zW5da0fHySCjYSaFSuOQ86WKAa9I5okC0ws4mCQM8hBef7MK9PM0nsVN80sEnsXUjICu6GLQ+BYsBJjfuNf9RRTFqwHPfIkHE2YVMYGVZ1+lTCC7yqHq9rIqMiSN6nI1HbyMoTvpCAHUqy4CpHOQD6HZA1qUtTPQ+2nRBEggkWCWanJ6g0fFRlhFnOjpKU9PTVGhpEXcB4Fnf9k7n6wA9vT0c00Xf+1E/ffZ/baM/++vH6FT/aOBVNcsmFx0B221cqFR1Ol3LoquaAGsTRoOnkjp8zekIdbADz/wfPzZJX/3yHvrOt4+I7/v3dC+k3nmLqcDJP5JBb/KPKW4jl3Vu9px87h8o8fw9wzLJ5TUs5k/61VHi/fKn9Auf+jlatmwlL5egFYKDBe7oSkMwCBDWt5gwdD3hJhaMBghlfzwUvopHISC1ZivDagg0CTifAQzzOoegzu5MyNkJ05wEiQUmV10iwhQKmXEYOqCrHLVZmxoUWqUopHnwtqTmA01u2NOypyIUNkRyqsHoqVL4jNFgDle0SjEKIruHOjkOIrmLAsknRYNFbYBKwqIFqdZYUANZ/PHSGI7ato2yo4oBd5nGDxRQw8rjFeq77Tht/9XN9MKnn6Xh504752IC/gagkeKpCEU4vG5KcJR4Ttxwu2YGZ9lZDlCTRymASW8TOa8mG8SWxEq9OjXp1GmY2PwAk06FSQeo/rKs6iR0fZCPjig6GavqTXEqDBy4MjZdnKKxiXHxSICQMTwSwEkJbx+dXUj8e6m9s4taWjuoq6ubk5B5NDy2iH546xD98Z89RnsPnBaJnj4OEGUTNMLdhJMT+GGmMmhTbNOEwNkyGprboUD2wM6Gw7nyP0X/+A+76ZZbTtD4eJ7a27t4G+qllkI7H68zItl3bvevixwIcJJ/l+ycQ4bn72mWY1y+xFEFIsv72FLxmbvW1hZx91YwsDMiaU9L9INHCmhw+zLDT5r6NpQWXwCP3wRNVfxLm3VwutYceWXDtERMEhGmUFUSwEQDmXGYOgFxYVAxzNpUoFKzqNXmwWmh/sM1/iOl2XBad8RbCUI0R9XL6G1URoefV9WwqNUQqK6B7pEctfXpKMNhcZQckXngqQa5gVo1OrRArerCr7Gh0W1bLNfozfkgwmQ8y/C2Qdr1dzvo9L19NP3oJI1vGqHyaInPn7wNyJAavGYrZJw3Xql5DUYIM5+d4+VI+44coene+UQFPsnLsUUI23GmIQXnfrroerUuyzJetQGyLEW1JxEA0yAeQK/bYPKXIqGWJXQfCalTpzY/XW/T6YiqMwBXEoulaZqYHKexiTHxToDRsXFO2CbFy9fwya5uPFfb0U2t7Z3U1d1F3V3zeRNaRvc9XKK//vLL9PLu007CBj5XZgsi96XJnQ6kn+EFhuaa3Z9CIUuPPtpHt9/Bx8LpAnV04FnsBbwd9Yhjbv2Kf12cz/45EuXOq7MV1eoAy36Wdq7hjfph84rb/wfoggvPE8/IBy8b7Pg4GOq38jci+KfQJGizks5a97I0yhkcn06PowBrNTWg22nIHEwwLam4EgJTSJDEhIlClzMCS0dMaik2bapgShyXhTjVZrXE8LYgExnxf0GVJkBvQoiusCKyo91LNRgdwmEOd2sJVmAkV9UpxLH+ExEh3Ba1Aa6n3JiUINeiqqIDVBCnqPGYtTbUuhbuagAvUw6UEqE5HxAiRBZUzMtQ9YIqTXZOUaZMdPKfjtHxbx2m0lCxHiccGT5FMPxurJHzIMUA1SxdcAVpeHCQ/uH7P6D+q2+gbG9XPfmXAwE425CDAZjK80pVVD2maln1a5ao7ej9UOu6XgoQRafrATkF1LKE9NVFhUlv0gFRdQlRLBXd9wIM08jYEA2NDotHAsqc2eO9AHgPQGd3D3V24rvt86i3ZxHl88vp7vtH6f988SXavK1f7FP6nQCxIDfQFAAqL53U+C16NW1Y6X1dkQqfIRWEsqbQLNY/3ty/ZfNpuuuOk1QptXLy3yve+N/dvZD5c26yX3/Wv/bt/7LzFQBnAMAlPKeAl9sd4fm7iwW319/Ags+FhGGaj9k/pN/5L58Un8gLHgCADQdm/Vb+RgR8TURT1rVCmja/j8/eQGDTAUaTCTfqCUMacuZh6tVZKuJETBWzW6pigMktqcw4TJ1wJXzRmrV1SQeefuji+qQHMNZF/HBDjrBGEeGSMiRtTfhPrS1dajAZVfHD5GVtBxIDpnAsx1pNzpQQVx0A6aKLFaFOYq1qPwFQ+VRRiiaxwjP/EOhqE49EhhKk0jpwDR4Jhqd74e4K4OwuUw6U+01cOCxO2yJeigeOsnfdPLrid6+l+R9aRCerJ6h4dJpO/2yAJnaNO8/aW+P9UF3r7lySHakrjYA5yKXKid3I+BhV2lrcCz3snau4U5Y8l8WUBWceclDAlGQDql7q1LosqzqbmOxSZ4o32Wx+gLSZ6lIXBWG+kk+2rfYLIhGms4kOXWfyCUC5UqLJqUka4+0CLwUcHh2h4ZFRmpyc5mS/Rbypu7MLjwR0U29vL83rmU/57AJ6/OlJ+pO/3E73PXJUJG+xBgF4swrdWGMgFlWK7eqQ1D76QENzYGxORwrNY93v3z9Gd9x+nD77Ry/R00+NU1eXc+W/q2s+H7aQ/CPxdwSf/oNMTmG7K9I0T1EPTnDPZuB/0DaqVPDJvwtZ8B37KEACPsX7X6d4GV84cKAxJfJJBXxNhrKRymLjW0GdofZvMyFpeJjdI2GTIk6NTWktSNozIOpacFXnhFhgcm2mzCqYOqiIZ1OA+FzqPyarVxqDry8WSQ8gq0s9QVHFaVNKCrNZg6SrCf8xtqeKByYHiB8mL1XMyugwhfPSEz+i5ps5xTEAqlugu8lRioBTMf8EQOWR4iLAZIHrpS0LV+uTWHCDarQ1Vb1UlwCwWelaTaIDzu5y5cBafEQO6VoT/lOLh9SgKr1GJPldq7tp6ftXUvWKDI1UR2h62yQd+vP91HffSU6M7JmRn9EtyY4IEQYjYFLFB59DxhmUyLrvABBX/lldK2uCgQAMCqh2lHFWogpmUa+rOrUs2gsp6zpM1bLuo+sgsg9SJPR6EujxklO2G9QPKUCYDlDrqqjQ6yp0f4NvucIJWXGSxibHaER8JQADAXhR4DhVqrx9d3eLpE58MrCnl+b1zqfW1oW0fQfRH/6vrfT17+7kGOd73DqymSwVMgUqZAuibN5QkwFUfjqpdS1q1VWliUDq+IaGIFmtzKqD1SkacrkM5fIZuvOO4/S7n9lOf/2Fg3TkcJa3lfnU07vIfWQE3/pHol+iiYkiy5R418T4+JQoF6dLYlDg3AR2NLyN/iGex1NcvoIFiXWUBZ+hbLaXY9vEvon/beFAe/LW/TREHrxmANrspbB5pgZPX2TF0zlPxQOrxchjhnvEbFQSwESTRGYxTN1tVM55mGZaiguTCWJGuEcqYHr1vLr5QCN1qZX4z8y0L1t2RMCnsEF1jBQQ7KkajQ7hsIcrWrNDIGRIpLBQRzcZFaWIkM6WgOhcCpHYyNyqO1GqyaCQ+Ln8mkCAA+JW48Ndzi5PA0ROrJXDbFBDhJWT6pU3rqbr/uS1VFlXpcnJCRp7fIT6fnDcPY+qn0h54mpQNF6DEf54DYEObFCv7sukvnbu59pqdhZ5h4A8L5TxeM+BmD9X1LIqUh/FrvuYYm1+Np8oMPlFjQWkrxqDsi6AWgZ0u4Rej4oEcUgyikVO0vCVgIlRGsNAwMgYjY1PiE9rdXR2irsA2ju6xPsBunFXQOsCGhzqpH/4l33049t3c3JXrG3qGbcTL01soy+d+gL93aG/pO2DL9T0jYK3PAM0rdkpNQTSW43N6VQoa0rNYv1C7rnrOCf9e+jrXz1C+/YQTRe7xGf+ulhw+3+5nKUpcZV/mo+HU+KOEgwCTLJMTRWpXErhM22zGtjOeT7LD/N8LuIynvuPuu1XKJ/fTW9/59W0bNkKVxcGHOwwAKBfyU8qONifWSTfOtLfroIZm9de7o8++9nPueWZQ/rzExuzoAuvXDRl4c/8Gq21eCY2JqXNmWo+sJ3QTiTvpS8ypRkOp2msodDoiA6N9cKOWLwG59T6pRB5OWO0wK7p9McZYElK5gmzcsQkZ3dcWe85bx4d23aUhncMUXu5jXJjWSrlK9SxoZOyBeeDPkbEaC5mz2rAOwBwi/eP7r2b+i65nLLdPa5FQe38FGf5PFE/xyXq7tRzV4NbljbZQX0qYQj1TQGTzaZTRU/60b6pb2q/9LJqN9kAtaxDbV8tA3odiKqbAYi3sZfLPK2IxB9JGu5iwdcjWlvbxHaUYcnlnAVdreZpfLxCO/f2c9JCtHZNN3W052nv9G76+tA/0ndPf5NuGf4hPd7/CB3pO0xX9FxNC1oXOo0lhHmx21ZGc5Csteb0MZQ1pWbxwr5Tp6bosccG6At/tY8efniEpqbbeH13U1t7p/jMX0tLB29EOZH4T0xyss8yCeH6tEj8sW3N7Lo6MzjNyf/jvH8gkT6fBUl1VGSorW0z/cZv3khXX32N2P9swIAafja3vUiPdTzLGrQjRz+TCfiunLqUbpy4jnJCN0MwzGbyw6A/MmAxRoIv3KMwk4c2GeIQf+lj32pUzjBmQRdeuYi48NXNRRc/zNqmwO2EGFyWMiOoN+j8zGzzxnYidyJeL1VaX2Q8KivMNGqrLFo1KiK5R3SI0awD2bgUBQEmAxRPw5WU8PgAKNSSSCnGBwcmjq3B3a8a6Ei0MLuXr2lVwVOc2F70a5fSwg8vponOCZo4NEHHv3iI+u88aVpFDJUgGJE8A5ycIxIDJxzqlf7a8/9SzyJ0cip9UJc+ir8aj7MV6Ornkl5RbbKs+6OuS62tCAI/8KgnVqaTrCA76lJnipWATfZbxsi6SS/LEnodsPnofnGhc6rw1KtUqpRoYgp3AozQyNgIDQ277wWYmqJCS4v4VCDeDTBv3jyaP38+9XQv4cSwm776rSP0F//4It3ywuP0Zyf/mL55+qv0zNiTVMLjAUVuJJuhKpZDA+AtzQBHi228XHVvmTY7pgIrNQxSPDAqU0EoawrNYnki+b+Lj2N/9Ac76a+/cIQGBtqpt2chtbf3UKHQTrlci5iWyxkaH59wbvMfnxS3/E9wWVz1LzuDSuc2sDNN8bw+yP8PtvKyu4brHcISFdlsO2Vz3ZywxtlZ4Ivk33RQjCtn6A6AVDcNP1mjm54v3KMwk0Mb2GygkdfCH/1R/Q6AEN85nAtoYCWns33Moq2Mu3Jme+O07unDDHbI11TstqMHBHqmPM9mOk2bsM1IYRGdEnUhJCgep+JtCEzUP4lA6gTMHNJQf2pwk/wG4AkP5DIbfdoY/elY1knUlaFDG/dTZbBCbZNtVBkpU9tlHdSyMPwFUJGbCpkv3Ywrt+NjY84dAJdfRtmebnZjL5yvigTQLQOyLlnUes1HqUu79unDOthB+slEWJ2qYtKZRCb6UhBngtvNGtS6OjX56Dp1Csg2MVUFkFNA10k/XeR8qGKDbgur6wixYwuqcMJWKpecuwJ4W8FdAYhraSlQS6FFvJwsn89RJpvjTSlLw7ydv7RzkDa++CLtWnIPldoHqDrJZFNEb2h7C/3hhv9JazvWBV7RNEFd5F44FiSoU5VJ2jWxg/75+D9SX/UkXdR6KeViJVDhsPeDYTQGRsRGJLaUmsQqwnP+09MV+t53j9Att5ykW2/po317q1QqtlJrazuv+xbKZQuUyxe43MrrISeu+E9M4rZ/R2TiX31FXPUHsJ88x/IiL49LuT5f6KIDd9ccoptuytH73v96McAWhPodADvosY4trJHJe3LJsFw5tYFunLiWS+H7EPZnHAts+zX0WT5G4H+Q/tgHdLi7CNBt3JEaTMyIrcVzGzIedact+X4Jb7Slm7FQozBy2RsIbNpgzP2hMgAwh7MMKRzzUqDQkD5jw1C6dOZ657TsaX+GO2NsLnIf4nU21DvFefdTGcgTthcrLNC5bkzUlYCg+HwcYQhK1C8VCoGdK2Yr7N5Yv5zoGkdCMk9YIIfd6LPE7It0b53XStSRpYGX+ig/lKfK0QpNjU1S17U9VOjlEzQLb6TmApyChqxwQiQGAO67m/quuMx9BID9cdKBMPWsSBTD6oCiA2zNgxuuaoKLshTVpk6j6gCUZfumqa0sp7IMyLquU6dozzQFUFbrgEknEWRTEcUnDsL4eF6RuFUqZfFpQHHrtph/PuEvFKilpYXy7sm2Q5bjhDFD432dVD0+j6rzj1J2yTBl2rP02s4b6f0LP8z+SFDCIRezH37LaGmEvnHoK/St41+jjcVHaOvU89Seb6cLWi8SLyBsFNa+2DvJCDTGRiS2lJrE6sTb/Y8enaTvf+8YfeubJ2j7Nk7mp1up0MKJfy5PWRbnUZA8SyuVShlxiz9u98cAwNR0kUrFV8rt/hLYB8Z5nh9nKXH5Kpa4LznMcTK9g97+jnn0pre8USTWQagPALxMj3VsZg22d+yPyQV8V05dRDdOXBNpAADvvNm3by+NDI9QW1ubuEtIJuNI/lE+deok9fefop6eXqGTcvLkCTp65BAvrwq1cyx0Hliq8O/v76Pjx45RH/Pi/SVdXV0i/vjxo3TyxHHq6Z3nHpvQlzqR3kQSeCh8fPYGAps2GD13ALzicAaPHWf2sHWWHzTd7s++uXB65OnXDHbS11TstuMFBHqnON/BVIq1gTYjh8ZwTNSdCEHReDUvQ1Ci/km4wXaOmOyhfNEhlnyDRJ7wQC670WeJ2KcwxlxrjuZtmE/UnaF99+2hznIH5YpZalnTSm3nt1Mm7/ynD20ugkPELtcHAHAHwJWXUrZXvwNAgaiD2RVZFyd16lTRqzpx0g9h4KsDiK9NFVHrsmzSQXCRSNVhCpFwmxOQzcOudMXoA6hlQNZ1nYRsV52qAug6kx6QU0C1SQmCbg+rB8Hk6+rEHQAYBMC7ATgxlAsnl8+JQQDcEYDtC4I3v1fKeSqdWkB0aiHR/EHKLB+gI9OH6bzsWrqo82LBGQR1UTvwawRcdUu2hSaGJ+mO539Cw/lhGu0eoe3FrdSZ66S1LeupNdPqOMaApUUHVmNgVGxEZkuxWSRH01NVuvPOk/QXnz9AjzwyRlNTGOhpdZL9rJP844sOuPqf4WVfLuLFp87L/fCsP5J/POsvDgmvKEzzPvIQ7ytTXI7z1n8VWU76D9N113XT9a++TizzIDjpv7wDYCtr4C8PmsnEuQPgInrdxJViAEDOgfcQUa8dOXKEvvWNr9LLO7bT+MQ4LVm6TAwEAKVSibZt3UJ333kbPffcM2JwYMmSpWLbgP6O239CTzzxGBXyBTrv/PN523LuBvBAaRhFJPmnT5+mr3357+mhh+6jHS9to1tv/gGtWLGS9YN0209vpmefeUoMUKEv9UEUbQ681djwhXsUdvLQZhWHV+4AwBk8eJzZ49aZbb1huN2ffXNh6NEMdtLXVOy24wXM1KwFt6NYG+hQ5NAYjom6EyEoGq/mZQhK1D8Ndo5k7On0iVkaJPKEB3LZjT5Lg33yEHAxV8hRpi1LQ8cGaerwFOX6cjS+Y4zKLRXquqyHz7NCTwNCEafLSM7GRkfph/fdRf1XyzsALMDL/0CuClCru31X7RAAU5hxLokzLIg4r3Sn0qZKFJ1aRxki25RQ+wGodXWqCqCWAd0OyLKcon11KmGq22JUXz2uGWigjQr/4JNkYhBADAiwkvmwXYm7AViyuaxIDDOcJFbKWSoPLKDqiYVUPd1G02VOK3qn6ML8JTS/tZfjkLY4VxsTQVk32UyO8pk8HTp1gHYc2E6VzgqNdA3TUOU0XdZ6FS3LLXc9o0Fd7T5YjYFRsZEuWzDkbjo0VKQ77+ije+4ZoB98v4/27UMSX+AkFAM8SPrxuIczxW3/WV7mpWKFk3687A+3+5eoyAlf/U6RVxJwpfsw7x948d9lXO9mibsQcHAbofXrT9KHPvI6Ov/8tWL/CkJ9AGA3PdbxAmvSGADI0pVTF9KNE1f47gDw7q1Orbu7iy677Erq6e2lF57fTCtXraKFCxfzcsCXRabpyOFDtP7CDXTB+ot4+/oJXXHl1bTpmSfpqScfo8svv5re9vZ308WXXMbbTYU2P/cMbX1hM3V2dlFXV7eY/1KxSM8++7TQdXQ471N4cfs2Gh4+TR/88MfojW96G+3du4uOHj3K7S4S/K+94Ua69ZYf0KWXXi4+Y+rAf6xJdRDAx2Umj9Sk69T8AYAm7ahn3/7/ijtimaEthtm/VOo9rJXOQKeNTcbuR7yAQO+Ul4GZzqBN2G6ssMjOdcfY3QoJiM6neRoCY/dNRSh9AnYOaahPNbgDLSmQ1SgCucxGa0jEfoWyWnjaFrTRomuXUP+ePprcNU65fiRFJeq6oYcKi1vNcQF9ijVspbkiMZuemqKntm6mgwt6qLpgvnOOIa/ee0TTQ4GTenFl37VBJ+3Q4/l//hWkOGeUiT/qObcshMvSJ64gTgJtqVDrsqzrTAKoZUC3qUAfZD/0KWCySZEw+cip6meCbg/zD4Mab+JSdDihxwAAnukuV/EZN6z6qlg1hZYCtba2iqttuIqHq4iZaitVB5dQ9eVLqbJzA+1/nqhvb546WzpomPrpRPseOlU6Tj25eVTItvCi1leCF0jyAXl7cR1V2j75Aj1KD9CxzqNUyVXEXTZj+REaKPfRitxKWpJfxn0KX1j+VhUYjYERiRCJMaVm8Zz/2GiZXn55nG6++RT9yz8fp2eeGafRUV6DnOw7z1M7kuHEX5TzuMU7T9PTZfdZ/yJNF0tU5uRfrJr0F8ksB/aFA7xfPMjTNVzHZ//i7pjw52WeO0Yf+FAnvf+DP0ft7eEvD3TSf3IHALZxCXcdOM/yJxVnAOACunHicq5h7zZDzmGhUKATJ47Tg/ffI67uX3rZlZyodwobjgcrVq6ipUuX0c6dO+j04CBdeeU1dMvN36eXXtxGJT6e4NEAXL1/6IF76fGNj9Dg4AC9sOU5uua6Vznl5zfTT27+IZUrJXGr/wJO8p95+glauGgxveY1rxMDBZ2dnXTi+DF6x7veQytXrqa9e3bTkcOH6eprrhOfMK3Dv14aGQTwhXoUwcSBVteY+6M/jDcAMLP73ituT5+dUFbDubVGDKe8Z2AGrU3G7ku8gEjeKS0PM42mTaGtyBQJHBN3zxIYn8+NCAhMq49mnpjs7J64Pz7wvpoCmYcikM9uNFpi9M3sqmijcvGZRUtPK02VJ+nU5hOUH81T/nSORvePUtuGdmqxDQIoaCTpl4AaSVNrezut6J1PD9xzF41dcB5lWvBSwgqM0skirg0FORVX+SBcxR+csNSSda6gLgYBVNHstTqLrKt6vSza0gAdBHb5uK3006cqVJtql3XVDm4AU1kGTHU5DbLJqeojp4CtLGHSSei2IF8TIvhjAAC39uIlgXjRVrXCCTev60IhLwYB8EgAbl3O4+VwuVam5ERmdD6Vjq+kfbtz9OhjfXTnlufp9uMP0J3PPUrT+VO0fvF51Jnr4sWtLvw6cpSnh0/cz5tOjnoKzt0reEt6S7ZADwzfS1/q/yt6PvccVeZXqDLJcrhC5Y4yHczso6PFI/TOzvfWBhB0+FvTYHQIjYqFSGzpNsnrK0vDw2XxLf+/+ZtD9NRTozQ+zgklL1dc8c8h6c/isQ5OA3nZoZzNtlClguf9S85n/qaKzrYgbgl5JQIHpzHeJ77Ay+ACLq9jQSIdF1OcyL5AH/13PfTv/5+P0/z50T6V6QwAZGlz2x56rGM7a9C2PGgmE2cAYD3dOH4Z5fTPdhiOD9gsuzjJ7u3tpeeff45Wrz5PDARgewFwF8Djjz9KB/btofd94MPi2fynn9xIGy65jD75i79Ke/fupl27dtDBA/vp0MEDtGzpclrEyf1VnLwf2L+Xntj4KL344gsi+Z9mLlzV37VzB7Xz/7P167DMM+IdA4cPHaDLr7yGHnvkIXEXwXve/2Fatmy5ODZ5YZgJVkU49FnhibVXfAi0snEGXgKY8lFlDo1BWx2vjLVTn8taaRbMuK8LsfsULyDQO+XlEUznWlNoMzZF5ADHMXEXAwKjc2qelsDEfQTcYDNHMmaRw6UCJT1tgNMYGshnNsbn8cPvrmki8Hlc+Byo5/xeceX09PZByg5nqHq8TC0XtlLnFd18kqSfAtSjIzRVR0g3cRI0UZ6m7z93Bz25dTuVr7maMq0tjqMQ/oOpmkSjjCn+wC7rQucC3a8l+rLM01pd0+H8FHX1PBU+sqyLiGdR25RQdbJfUmebAkE2FaoefTBNAbWPul5C+kjIsqpLijAOU7sNAok/HgkQgwAgdXlzfNKPxwHwboBCDm+HzzsvjeOEkjiRLJeyNDaZp5GT82jkhbU0tG0Zbd17nMb7M3TF+hUch4STV71IPB3STDVDeU70v7Djz+jx/kfokt4rqKfAycbIJvrmia/SzRPfoxer26iUKxHx72WFK2jd2IV0onSMSi1lTmrHaDEtpYs6Lq5xSthWvYDVGBgVGbFYUmhSPHbB849deWSkTD+59ST94Hsn6NZbTlFfPx7twBV+PMaBhB/JP+rOuhMv/ON1UC3jywAlkfhP41l/Pq55kM6iOUuAbanIy+0hXg4TXMZb/51n3+MB23qVVq16mv7b736K1nJS67/LxQxnAAB3AGAA4EUupXMHwFXTF9CNk5dRnrcDI5TdCIM/6C9eBrj1hS104YUXi7uA7rr9pzxPa+jhB+6jPXt20rve/T7xTD4GDHEFf/GSJXT9q26gHS9u5+1xhCanJunCDRfTL3761+iKq64Rx5DFi5fQhosvoZMnTtAHP/QxuukNbxH65zY9Q089uZHWr7+IWrl+5x0/pYs2XCIGENDWu3/u/eJOAPU4Uoded+BziwFfqEcRTBxkjTAA8Ira484eKKtlbg1J1JdErTRLFo6vG4n7FT0w1DPFZRNMpVkbbDdWeGTnumOi7kUIisfL3paARP1ToRCYuRK0wCEN96sGN/FvkNAXHspndojP44XdnS0xuGyuuXY+KWut0tHnD9PUiUlqr7RT9XSF8isKVFjeRln3pYBAzK4bA0wcSMyGp0bp8w98nY4eHqTsJZdRRt4aWUvs+Y848cRU6lThP5iqwFmTELcsEndMhcItKzbopL+a5OtlTCGA2matL6LmwFSXkGXpo9cl9LIU2Qc5BdS+AbIe5hM0BdSyCpt+pqC379ZxFJCPBKCMLwbgll68AA4JQKGQE58LFIMBBdwVgNvInRNyTunFIwLZ8jyaOr6Cdu2o0raXxunBxw7yZlYmDqXR0Slqa83TcGWQvrnva3T7iZ/Q8xOb6TT/DGeG6Gv9/0C3T9xKffk+KmRaaElpGV1duY7+YOXn6Ibem+hg/wE6NXmC1hUuoHcteA+taFvJ7TqdV1e3EVaH0Mj00WCT2N2mpyp04sQ0DQwU6ZGHB+nv/+4g3XrrSXp20ygVi3x8ELf6Y904yb5I/t2BAEfyvJ7Jed4fV/3dz0O+soHBlH5eDvfyFC+3XMGSZJkUqadnC/3Gb72ZXvXq68W+EhXYmiHPte2ljR07uNT4OwAwCHD+yQW0fu88Ghk4TflCXuzDPrjHgSOHD9KX/+lvac+unXTZFVfRFSwjw0N0x+0/pWuvexU9/NB9tJttuMJ/8tRxWrf+Alq4eDHt27Ob7r37Dl5iFXoDJ/aXXnoFHTlyWPjjvQEXXnSxeGlggY8hS5cto5Wr1tQei8D2uvm5p2nL5k3ivQFHjx2m97zvg/Tcs8/wseQlOrB/nxgMOH/tWmptNQ3KuJ1XgP2kEXjCfVzB5DZrZnxiOmCLeqXvgLMY7qqZW0MS9SXhWSazYAH5upC4T9EDI3mmtGyCaTRrg23GCo/sXHdM1L0IQfF42TsgIFEfVbgEZp4E7BzScJ9qaNJV/1Aus0N8Hi/s7myJwRXmWpoo0qlnT9LBb+6l6bvHqavcRS1Xt9Hq/7meel4zj4hPrpUlGw0Wd5MaAwB944P08e//Hr346C7KXfQqyr3zbWzgEztcxBPCpyGyjEEBfMmqVmebrON0BY3gZYDQY+oR1x+3j2Kq+qMsbFwE1M4KH1fQvi6yX2pd+tb6qUlUHURvW9Yl1LpJr+vk1KaXQFuAKUb1A9S6rQzMYB1Jfav7DgBM8QhAm3gUgJN/Th5wKznGjqY50xwbH6fxiQmaZJmanhLPjeMLAxUxcFBk2ilavqRAvd1jfLJfpje9fiUdX3Yf3UFfoQHqI+osiiSgt62XBlsHKduWoZbpVnpXx3vpQ70fpxW5FXRex1oqVUq0pX8TPTf2LN2w4Ea6tBtvZa9Dnx0PrMbAqFiIzJSgSSQy+IwfBHfmv/jiKD2+cYiefGKIRkcrNDhYpuPHpsSuiD9I/MXb/cUVf9zmz1MxIADJs0eOE/4KFYslKpWcAR8r0ltEsxxI/o/wsnialzGukq9mMSTJ1gXi6DHg0t4+SG968xH63d//NC1fvop54y3ELB9Xvz7vAfr8oh9zzfyYSxzgdS7XP7WQ3nr3MsoWq/T6N7xZ3JVgBG9DuMNm3949Yv9fsWIVdXZ10fTUpLgtf+nS5dR36hRvc4Nivrp7uoUPtq3jx4/QQH8/zZ+/gJavWCmS+uPHj7H/SfEOgdVrzmcdBiSwnLC868sFdx2cOHFMvPUfBxe8BwAcqCMerp2dHbRi5eqAARWxA9TQ6AAA4KHw8dkbsFky4xNT8baGcwmWOX/lLpAzjfqS962DWbpSjN2K3dd4AZG8U1xewVQGawNtJwqNFOR1Srud+HxahIEgUR9VuARmngTsHNJwn1x4ktEGSWvhkXn8jtbQGH0zu2raCHyRmtSd+D88bvc//OAheu63NtLC/oXU1dZFne/soRWfXUttq9qCiS22SH1htOQK1D8+SB/9t/+Ptj/yMuVWXkG5j32Qzxf5pLWW6HMn1URaHwDAVCbxMtmvDQC4NpH0cxmocFn6yFMcUYceZUclIMuIhcg+2OomXZAPpmhD1ell2SfpB8h+qVNZBhrRy6nqo5ZlHwCpkwiq6zZA6uLwAEF1pSxuReYzaJywF3J5am1z3gWA23NxFwAGBvC1AGwGeJZ3cmKSxsYnaGJiQtTx3XQMAjiDASgXmb/MJ++cdC7YQ8XFh7m5U0RveYxo7VGi9iLl2zOUz7VQ22Q7vXfhh+g3l/1nWl04j0pVbLjoHifBXMbdAfJ4ps+OgFGpI5JTICIzJGgKt/dz7i4wPFyiTZuG6J67+mhqOkt7dk/Svn1T4kp/lfc/sTdm8Hk3/nHbQt0ZBMi6X3PAnQBIbPEW9op4yZ+81duIxhfPWQTneFapPEjl8ku8TF7LdXxq0rQQbAsGeizvA/S2t0/Sf/vvH6dVq1aK5R+O+n9nrE1nAOAh+vyiW1ljuWU/BjB3H+97Df3OsXdQoZKjFvflnjaIO3pEv7E9OQIOzAu2GXnXj8OMQSnnwFaLY3+Pjv1VPxvEshK8YHb865zQhnM4cDgkXMrEqIVbeewN6JYZeAdASlC2c9smP4fZDO9a89TOghVq7WLivkcPDPVswvILplSsDbSdODRyoOPY7Hbi8bvehqDE/VShkNj5YrTkuqbSN4b1BC8BakyRKO1OPkuCLppDXG1EvkhuIU6tCznRb8vQ6RcGqDBRoNIeToZGJqjnhvmUbeOTNz3ewhexywI4Sewv9dPek3vp9m/fQgPFKcp2zqPs2vM4kcLAA7OBUEwVgVLacGYib+0XZVXnTnHmBJ1867+oo+wK/zp1ZSp5IG6TPgHUqa5Xy2FTUxlQyxLoU9AUQFkKoJejTCXUepivDlOsChtPI3XNhmMHTrjxGMAUZ5ulaeft8NPT0+LzcLhtHNtTnhNLcXdAi/NteWyfckPAST3uGMjiM3OckFaqeaqOLaTMifNY1lNm9+VUPbyAMt2TrGefUoVy80p0sHKQTpSP00WtF9PC3CLCZwvBi9vXTau2BqsxMCoW0mPyA+9MQL4zOFikQ4cm6eTJIv3F/91PP/5RP23ZMkl79pRo6DQWO97o77zV33m5n7zCj2MOlhT/CD2SNceOwQK86R9X/gMTqWbO4KwEktztnPxv5ilu/Q/4pKoVzvbe2XmYPvChJXTTG24S23446sk/4K452tx2gDZ27GZN448A4Ofq4lp6U+kyam9pi9QvmfirkAMBzvKqi4qoOhOEn8ItD0eyDokO5WDGRaUWG55YI1Ewu2oNHwBQ5jHO7M7hbIV/LVvX+1m+QQR2v+F5i07Q3H6YYaY1aFNoPxFFrCDHOXFXIwZG51c8LUGJ+6rCJTFzxWhBc228b/i3qaBBwnhcdgerJUH//CGKJiJfJLdQJ++yzrXkqPei+TRwsI+GXzxNLcUWypdz1HZJO7WsxBvT7ScHEbvtAVrfNrKN/nzPF+nLL3+Hjj14iCrrVxMdOEyZXDtl1p/HTswMckzFc72oY8pAd/QkXpZxXlhL8qF3bfxrTPA9PhC3LuE2KWArq3lImL8+VWHSScj+6gKY9GkJYCrLOqDbVdj8JNQ41a6WAVNdhWo3lXnZ4uQb7wfAbf9IIKenpsXL41DGbf9l3s5w1RoDAa0t7hVG3iY4ZecJrkAjscX35uXz6HnWt1J2YgFlj19AtOUGqj76aqoeWEjVliJN9wzSnvxLtL34Aq1ruYCW5pYFrmIBq0NoZCTEYknQJJ7Bf/CBfnpu8wh9/3vH6G//5jDdftsg7dpVprExfIWBl2uuwMvPSf7FC/3ElX23DD0LEn6sOHVQQLzp311f8RKpVwKGqVT6Ii+XG7m8xFHFAnaSQVq2bBv98q+upY99/IPU1tbumAKh/d9m4AWZzgDAIdrYsZc1GADA+kwueOTjyqk1dOP4BZRj/tgwhHhVCTjD4FI2xqz1ssFu1sJ9PMHEqjV4AEDZGuZ20Tl4cJZvEM3tfnT2QM8mddJM29wlEguxuuI4J+59xMDo/Il7Eg9uM+bWYvRBc02j9x6ONAglQrkSNJZKiKJJwGdFKJfZIVvIim+Vn94/SOXBMuUHcjS+Z4xa1rdT24pWKp4uUWmoSOXREp+Uc0rUgtt1owMnEOVqmQaLA7Rr9GX6+71fpo0DW2moXKDyZDtVR8tEA0OUWbmGshvWO91URYBZQCQTepnI4+q+uMIPgU4p+3QsKOO8UrXxrxDnjwN9Bk11VQCbDyDLprrUAXpdQnZNnSrd9dWBILta1/VoX9ep0OsqwnyDYgHVHhTbAI+8KwB3AYhPeU2VxOe8Skgu2YYrjOJFY/kWTkg54ecNBTpI7dvzLOLOAAi1Una6k2UeZfrWU3n7BVQ9tZymdy+nw4f6aXLBAL2+/Y3U2ooNzgLTOk8RUemxqLK8Tzi3PnPdFQyOjI0VaWBwmkZ5fx0d46Sep2PjZRroL9Htt5+ke+8doK999Sjdf98Q7d6FN/O3cmLawol/m3hxmkj6cdVfLDck/HJZynJdJ27TdnrD64rcZ/3xfEwImrwcZxcw+tjHy+UR3qbxYjk8F4+EO+5C4C24dS+97R0Z+rVf/3lasGBRpEEWnwcrnPQfAwCHlQEAcTBOLNj/rpxaRTeOr+dDN3QJgE1Jg1dlcGgECl1yZq2HDXbRE+7jCiaX1szY+Cv4HQCzHuZVE7rCXqFrdOaWSzSiSF5NWld2Ws2SQvuJKSIF1p0a6mqE4GT8SpSFIM1++7mSsadz0cUhEX9T4TPQhPLaHYyWmP0MZI/IFavJQGf/FRobquUqnXjiGG3/7GZq29FCXfkumv8rS6jnLfPo5M+O0cT+MfbKUM9N82n5z6+i1qVRrhAhIkPFyhRtGnyKfnjku3Ro4iTtGuekiHqplFlA06fyVH58H1X7hyh7/lWUe9c7KDNvvvO8P85v5Qv6as/2s6hlMYOKvmZjNZ7/r8Vi6tZlbI2fpaz4QtRn8SH6s/myruqjxOg+UqQeU9FHg0jIctBUloE4froANp2c6jYJta7bAJt/mK8tTsLkq/sArg7JLpJeJKZ4QRfeFSDeF1DAIwG4+lyh6ZLz6ADuFsAnByHyHQFVvCegyvoy67iMRLXKG3C1MkmVjj5atDZDn7zxerrumm7q7SnQxRu6qLVFSWR4vRdLvK96DrKmDseDjQGJRB53MvBUBcbEjh4bo/37RjjhRv+QvDnI5TL09FMn6MknT/AywJvPxSga67NU5v1l/74pGh9nTRafWkTS7zwy4Tw/DbiNYV/DRO6zsizgTMUADSf8+F67c7u/vmwsaHyRnUXAshrlbe17LL1c3sAi11fQgtBt4Jmia67dQf/td3+Orr3uWmWd2aD9X1EqON4jZf/6vCfo84vuYQ22k8aA3nxy6FX0mb63UEs15BGaIMjNzIW3qhkbhULXGHM9OtUBACBcUYO0vEIGAIJnMfECeAUsuZlG5EWa6rJPRhYa1cTtI5haszbQj8ShsQId5wa66SAiQfx2lAhLcNp9t/PFbIndG+6bi9ppQgqEPopInHYnoyVBP80hrI3JFdk9wDF6uq/ADcGV/amRKXr5G9vo6N8doIWjC6m1u5XG2yZoanCSzxEd9unuadrwuStp9SfWBpwvOKQ4FcRLz+4+fgt958DXad/EESrSPJZFVOTkv5TpoeIwn+jfv5Uq02OcfUxR/m3vpew73sQNcSYsknQWN1GoleUUzYipokMSLW3Qqb61usYFEQMAEJShg48iauKOeDlAIRN23SesLsuI1f2gM4mELNumAHhUwGby18smHaDaVB0g+yyh+gBqGYhqk0jCZfMLimeIBCaL5/6ztU8GOi8MzItBUCT3TlLKST4rRPLvDgKIxB+DA+oLBIWtQm0tFWrPV2nB4gK9/W2LqKuTkzWOR3Lb1Zml97x7GS2YXxB1FWjTlPxKlSkpgAn7s8HE/hkaGZmmn/3sIE+dK+1yGWAQZOu2ftr0zDFO8vEGeVxVBgv7sG1svELT0/BDHK7UYwDAuWKfz+e4jE8rIvGH4C3piJW9cMvcFuaxIpYdphhMYTXKvJww+zL5Rz1S4g9EdDt3gMGmTbzNbeJldD3X3U+oCgQtDNXG20imhTo7d9Ov/4cF9MlffD91dfUELnPf/xit6mwtWfr6vKfo84vu51paAwDX0mf63kwtfIwOmrvIkJslQym68GsSIbCNOPATJeXzxRmJ7OyzeADA3K1EnZ2lc/hKRKRV0bT1lYw4clQT+h2NUvNqsB+Jw2MFOs4NdjUSQbI2lCgLQZp9N3MlbIHDGu6bgMMi/qZD6KcJ5bU7GC0J+mkO0bQReUPdIvAkSvwBNQz/8/NZGts5RE9/4jGqHizTghwn6dUiTVQmhS9SijEapQ1/ehWd9yvrnTMzT9NORTwHyonF7pGtdNuR79Kmwafp4MRJzqt7aZqT/+nMQk7+O7me4WmFik/uo+Km3VQdKVP+re+j7Pve7iTYoBNJujsVZVdgk0m88HPrNbur132FHf6o8wygLhJ+PlH1+ECPOFfUMvhqdygoEuSDOux6sq/a9alJJNS6PgVUO6D6qHq0Bah6VQcE+QDQ6XXVV0Kt28pA0nqQX5QyoNSd5/6zVODkH3cGtLW0UA7vBmAffHpOuOJOAGUQAAMAZfFNei67AwK1LwpA8EWAKm8EYvtzkuD2jiy95Q2Lqac3x3WZ9LLw9Jqre+kdb1vCCTYSajToIMd1XLEvFrHguSDBxeHhabr7nv20c+cwc+CFcNhR6xgbLdGDDxyjiTHoITIeV1e5jF8x78pjDrwcxBQJPyf/eEdCa2u7WDbi2X3xeTSHC/OEdyo48+4McjjLyCkjwYdAh+UIkcm+lIbQYPjsB9bXFC+377DM5/JFrk4iaAF4ba2t++gTv9BGv/6bHxO3/ofB979Gq6IXzgDAM/T5RQ9yLa0BgGvoM303NXYHgA5lkalLT681DJeuMVathwnJjGHRlc0aAPBSxm6gCT2aQ/Mw+9ZvYw1Eim7SPESnVTwb7Evi8NiBvn838RGRIFk7SpSFoOH+AxqJmTN+S42eZ3mBEze32CA8NJE47U5WS8y+hrYQgy+yawTH2HuIzZ31YztG6OhXD9KBW/bQ+NQ4LcouoiwnyWU+Uc/zD5+mc/o/Qhf96RW0xjMAoJBycbI8TttPP03/uvevaNfoLipmOjgXns8yj5P/eZz0tzs5Nyf/pVyJprceo8mN+6jSnqXM9ALKvffDlL3yYk6gObnx3LbPU5mcS51eRj4kdKpejXOnoszcsow7ANTPBKIs4lhMSbvU2WxoW/URfdd0mIo+umW1rou0SUi9hCzbfFQ9uADVpvsG6QCbTdUBsi0JqQfUMhDVBpjqcWJsZUDW3anzPDw+8ec+IsDS2tYmdGVOZJ2TcSfJRQKPOwGQ9MsBAe/nBDn5xdcHeLkIehw08SsSZqfOTGKKq+QrlrXQBes6OMmGCoMOrC9XxWMEy5YRPbZxgNtr4dN10QlGhqanyrRr1xAN9E2xNz4H5yRhzq3dzryIwQ3xIj73Kwdcxvw5yTymnORjyuLYHZ1YFvjBwIh4USJu+EbfnOQe8y7ukuB915lXrvMycvTOspFTNdlvOOnXkTLd7AGWNj5TuYlKpT1cxnP/3TAoCJr5ui2bLdGq1VvpT/73m+nG179VrBM73PUk/rowNIPeOQMAm+jzix7hWloDAFfSZ/punKEBAMCvSQyXqnHGOoNzzEkOT7iRy9yAZQDAq4q8glJbk3M4U0i8Cmd03Tfe2GzZpqPRu14p9CUxRezA2KmMHxEJkrVjiLIQpT0fZr74raR5jlVbWylweigi85kdA8MT9tUf5mpi8EVyjciXaE8xhKiqYv807fn9F6nvnpNUnuLkhX+Q9ONkDtP6AMAorf/TS2j1r6ytDwAIogxNlIdp68BjtGt4Cz16/Kd0arrPueqfWcinrPPFQEA5k+dcm5MASIaTIp6WykUa/+l+mjo+xFycaKx+FeU+8B6iHj6xFYkvn4ygDZms13RKGXrp46tLH+6wGHlANgUbTwUfn6RCX4uTflLYVybsqug6Ux3tqFPVD8BU9E8rqwK99Jc6IOoU0HU2PlUAU9lUN+kAvS6h2nWoujh2WdZjguq2MiDrih7JL26VxyMBeU6a8elAJMq5PCcm7IdEvZbwuwMCzrTECRuLe2u74GQR+zKqsg0U8Iu6mCKRdhJ/JuG6M21r4/2S8+/REdxmwo2KnvG2KoBb852X7SFTcK7eO/0VV/VriT8n70juhd2dIqFHdiETfVHEVHI7LQEYoBC37XP/MG8ol0TZTfgxCMDzjrLwE4McjswoZri55gHLPcvL73lexnfx9I1cR/Kvz2DQDMOG7eUwXXr5SfqPv/0mesMbX0d4SaMdYuvzwtKE00MMAGyhzy96lGtpDQBcQZ/pe226AwBAfbMWULfy1KBQNcbqJUqjhzUOH5mZPTM6Npnq8p9DOkh1pcyqNdycziRibeJyiU6teabQp8QUsQMN/0jiIgZB8rbcyBCChucF0Ej8nAlacUNS6R+jttZSIPRRROK0OxktCftpDUtwwhopIoJT4j3GEmZSixcA/uAI7f38Dpo6McEnXJwMiL/OFD8YAEBfxvhn3Z9eTKt++XznzIxPFHKZApUq03TXwS/TfUe+TQPTp2gKt/py8l8kTv5x1T/bynXOfTnhF0l/hhOGLCcF2RLrKjR9dJhGbz1GxakyMy6g3Id/gTKXXegkqhAk5yJBR10pS73P5tZVPzEAwCIGAFwfmeyLdwCgLv3UMsfLJF604dbVqUlUH8SqvoDkw1Qv66LbAL0soevUqV5WdYBsB1CnugCmsqyr86jrJKReQtZ1PaDqbHGAjcNWT+LnlsWVdE6axUBAAe8JKFABL7/LIbnOiOTXeTcAkl/nc4PF6Uk3EQYP/8GvKIOR//AykkUBNuLugJofF3CHgNDxnoLBCACfSkP7IsEXSb77Jn03oReJPd4LgGSed1yEOaH443IImwvXJuvqAIBM5J2r+Uj0lSv9nOg7eu2WftH3WYLZ1JeYqFZ3c/J/B0/5+Cuu/tfXSx1hM1igtrZn6FOfbqfP/PfPcB2DCkEx2OZchFCjN7x10dfnvUCfX/SEqDUKMHxy6DL6TN9r0nsHgA5lMXqXqGn5JoBGk5y1HqnskonhofDx+RvI/cEf/pH9M4BziIWmbMgSTSVvBDPTsUStzOAyi96U5plCHxNTxA50AhruckSC5O1okQaihudBhUJm5k3WWuD/8FhQ/uEDKfAm47M7+iwJ+hgcEp8wckRER20tRENAiM0kEoTuLPUdP0WjpVEaHRjhXLXMJ17Oj0wDUOZUhua/czF1Xz1PaKZK43RqYj9tOXUX3b7/r2m42Mft4NbgXs6vF3IO3cNuuLpYokxumpOQaU5GppxpFtMiyxRle5j54BiVBqeo2smZ8gi3dvGF4r0EtQ1bTNS5UMpqkiH83YpM6jEPYurqJISrascUBgbqtRhFADVRllB9VJusu1QeuE3WbOpU1QO6Ti/LqSwDJh9ALQO6T5AvoNvV+cNUj1FtEkE+NhsQxRbkA0T1k1D1StlJhCuEzwkWp/EpwSJrOR3P44V4uJ2ek3JOvpGQYxkheXauvjtJuizjuXrnKrzUOzrnCr37nL24PR/lAuVzrdTe1kWFAp7Db6eWQhvh7fsFFuclfPIN/Nh7M9w03iHg3KbvPG7gXJF3rsw7AwqyLK/W18vot5PU4wWI+BrC1NQ0TU4VaWpyistFoZtmnfNsvxMXnFSeQWD92dbzrIRzFb1SeYEFV/6v5Nrqmj4eitTd8xJ99GOL6dO/9FEu94asp3j/hZxFm6XNbadoY8cxrvH/AtHPpIL/Pzm6cmox3Ti+kktNWnEKrbmFFNoNbSMOeK9OoUuAh8bIWVfO6gGAGTvczNLjWmOYHTOVSi/O8KxEb17zTKnfiWliByZKUcyIQNRYW0p0CFGz5snPm7AlNyytfoq1mAKZjyIyp93RaknQ3+AQtqbOqSDEMfGeZAmLxcb/3wvzWmjpG1fS8nesokoLruSVaHxwnKjMCYs4CcNpnTOtdhF1XNpFUx1D9Njhf6Yf7/oj2tZ/P02Wx9jazjnzPJYFzNvB52+cenCyn8lOimmWp5TjxD8n6xgEQH2aCmvzVHppikr9XEeG3bOEMovm4xyQIedIn7rIoG6xASKZx9SpehJ7bq1mB4SfxR/w6F0B5FRCtSFcoajV5QUyaZN6VSRMel1nEkCd6mVVAHVqEwlTXU71siqAnKpQdaovoNZNNgndT0ItA6qP7qfaJHS9amMgacaVcLzBfmpqStwCj3cGtLa0imQcyTG2o2zGSeidt+nLsvM8Pex4wz7vEM6UU56avysZ91Z+4Y9OcIzY1PiPTOSdZL+ezNcTfteH7Y6vFPeKvesjdG69xPMhE//JSUcwADA9XRT6knv7v775z3rIdaitx9kFXJ3fzfIYlcuYXsO6JUKfBJnMGL3+puP02//p47RyFQYR0oVcnJvb+mhjxwkuOUl8ckHKn3UHAJbHGgBwBjbsibLY3t0y/q8JasRwgD8kvF05kOJOmMaJkfpaG6LcKBSGOm0i+GIDFLN2AECuyKZjxhqaScyOmUqlF2d4VhI3n1K/Z679+sGzYaRGZIPSQEhbTe9KDTPXUhDEWmxGVyJz2h2tltT7y4QJOCOHhDgm3pMsYQnZKNeapdZ5bbT4tcto3pULqetCTvL5RH/85ChVS85AQIF/Tu8eoMrFY7S160f01LFv02jxFCcLeBlaB+cinPxTL58z4Eqkc9UfCX8WgwBI/MUUiT+mRcrmMS3jJgHKteco35Kl8iAnFZPDVH35EFFrD2VWLHLPQTBnUiS4LE7apA5TdkbCjqIQBLsi9aIMG8TVAx6dOwVqdVcAOQVUneoDgEIKoJYBky1IJFBGO6reNpUIqus2ICw+CFFiG20zyCah+jTKpcPAjRN+3AaPgQAkyagjYa+K2+LZjRN3JNnT8hv3Zeet+SjLqUzAsYIRL563d8WbwHNij+ReChJx6KRN1OtlRxCr+YBb2sHDfcUt/bizQVzdF4JysZ7ws593Qz+LkWTdNxXoEN4XsZm3pU08HeM63va/EMZEAOOixTvo53/hWrr62isony84hgDEXbtoA4nu5rb+lAYAMOiMAYBFdOP4UgyHsS4Y2O+2vrCZNj76EOE9F73z5jt34LjAtn7q5Am6+87b6NmnnxAzic99Hj1ymJ58YiN1dXdTTw//DxPAAIJ/49B14+PjdPddP6NHHnmAtm3dQls2P0vLl68UA4EP3H83PfPUE9TbO4+6e3r4WODMg581LlwGnjTK5Yu3KIwDAE05BJwjx5VwnB0z2vRezuLFkKxrSlSK85aYKkEgnya4pQYRgSadlhSWAMKU5qqO0GYTtBjKmQQOE///SwU+mki8fqfAsAR9DQ5xrTF4I7tGdEy8XwWEJWPUolBlyeaz1La0g+ZfvYh6r55Pk5VJKmc4IRiqUK7IJy+VLL186Y/opd5baKo85F697OQceT5LJyf5fNIkbvefYjJc3ccAgLzSLwcBSpTJV3mK26Wz4vNqhUKO2te0UfuSViodL9H0/pNUHatQZs0KyvR0OH309Nncf0/yLsuAmsQDHh8WKMQUIgEbT2p+KLsCqHWpA2RZ0kkBdJ3UAzZbmB4w2eRU1QMmHx1h/lIkdJ1eB4J0Kkw+EiZfOQ3yk9B9bDGyHOQDBNjw3D+SgKmpSZqcnBKJ9JSbUCO5dl6Yx/uWfFeAm8jLzwGKpB+JuiyrdZmsi0ScNznW6YMFItmHj0zuZfIv2nA5WOQAgDNwwcL9nkbyL/pYcvvo+J2zkOtZX79pQ23HKLi7g4+5lYeoUt7Py3wtKy9kUb/1HwdIYlspmxsVV/9//pPvjfTJP88BLeJqd2YBAwADtLHjJNfSHgBAC8E4evQIPf3U47Rs+XJ69pknacmSZTy/zsAJPtG5Y8eL9OyzT9F5562ltevW06JFS+jFF1+g++69k55+8nG64oqraOmy5SJR37NnJ+3e9TItXLiI/z85AybgOHhgP7UUWqjQ0iIGAw4c2EfPPP0ErVt3Aa1du57uuet2GhoaFINo8FmxchU9+MA9tP6Ci6ijg9cjz0b4nITBZfBOEsMT7yNzFLnf/4Oz4R0A59ZB6ozOzTmyKBubDSW6ScujYdpYBF7nmWy7sba06ACyhudJR+SmE7TshqTTZ4elxpUOqZcmlNPuEBiaoK/BIWyNyRnLPdTZcYjZhTosgYn51EiNxMjJ//NbF7bRkhtWUOurKrSzcAtNnh6jrtMr6dhVD9DQ6t2czCP572aZx+dqfDIkrvq7Sb9I9ieV5B82TuhxTpjPOS9L48Q/z2V8UqyQz/LJUo7al7cRnazQyL4Jqp48QZmW+ZS5eI17DoKeSgHUMjuoVUAm7aKMP0pdQLWLBpx6LdmXUxhgZ8Ek7OInfACcw7phAuoUNkDaVZsugElvEskLmOxSAFPZJoA6DRMgSAeoZUAtA7pN1tUyEFRW6xImXRLo24CsK3okzUgE8Bx9LeHm5Ns1CntNRMLuJO4yuReCOL3sTmWsz89WBzcSeo9gAKLsDkicBc/xNxum7UbqGhUrYMS638jr4B7eFvDehotZh6vRgYEhqFAud4CT/z7673/wi7RyJR9LQ/l4m3JL6rYcBmcWMQAwSBs7+rjW6DsAkPLjHQAL6MbxJaIWhs7OTrr44ktFoo2kfO36C2jp0uXCNjI6St/59j/T5ueeEYNweKfGZZdfQavXnM+J+wUikb/wog28jFbTE088Sk89uZFOnDhBRw4fEoMFeM/GxPg4/egH36Xly1fQggULxOLZ+NhDYqDh7e/4OVq1eg3Nmzefjhw6RG99+7tEX1C/95476eprrqfu7p7a4m9krTrwEjXK54n3kWEopunA4mxUzjxMvUoqqcBEHEXOApi6rUs4tAj846uJYkoRDdPGInAcnZ+YoSZEJFDdQlwD4EarRBANAab4UMlYtKoLXVu3RAK7q5tXY3DXrcuZBqmHxlOxwe4QGBpoNMMe4lrkgo0INyoc0jHEWd3PIkPlNgRa1BGgRbpFqVUsHuBWZVzdL+ZP067CN+j4m35Ah37lX2nXf/hbGtuwk/KZAp8QdLNfF3EuT3lO9vO5cSGF7ATbx6iQ42lumk+cKix8OseOeS60cNLfWshTWyHnSEuWp3lqx10ALTla8sZ5tOSqHsq3cxLy4maq7DzAHeKeCkH2LTNwKa6u9i4ARTw63ccSo/KLNrlYszFQN51tQYezJAjOX6Wfqpdi0iFGTmXZJDJW5ZZlvQ6oNqnTY6KKLQ6QZekDSJ0qgMknDtxV4YOut/lJqPa4ZRVSr9vD6mEI8ceRRibs3kRfE070MRV3G6jiJv8y8ZcDCnNgyO0y7rYZCyDHzj7N6+gBKpee5yknllXc8t8OhwaAnYyPr2376PU3ddMFF17ku33dhMbXPtrFFfO0BMsnGvBJw7a2Ntrx0na69LIr3AEP7hEew8H2XyqJ2/NxNf740aP02CMPiYGAnt55tav8eGQAdxE8cP+9tPX5zfTQA/eK/ePppzbSX3z+T+iee+6gv/7rz9Pf/PX/pcnJSbZVxJV+fA4U6Ozsokw2S+3tHTQ0NEzf+fa/0OtufAMtmL9A2NODu6aasbsaOLFWA4CIRmXmYepFo5IKTMRJ5SyFaVZ0iQZDpMyWZLKgSkrQaVWJhdgEdcdEyYiOOl0gUUQ3C5RI07rRINUWc3wYyMzcZm0kcJg6W40BDO76dYoNQ9IIKk/FBNXB7GS0qCE+ox32EFcbsK0EIdRdcoY4umtC/MRCALc0xWRUoEQqROF8VRqdPEQnh56hZ/b8L9p9/Ht88jRCpXUHqP8Nj9L0sgHKZTpYWqiQKXLCz0l/jhN+TDPOAEAhV+Tkv8oJf4an+FwarvSzcJLf6ib+MuEX0wIGAVjPPr1r2+mi31xDS69eSLTzEMseoskJPlcus3DvhSBJZ4gEHsBUnTPpgylPfIm+BOwmm65jqfm5kMmBc57tiKxLnSwH6XQeqZN2PcbEAUEMIGMBVacKoOtUAUx6KYBNJ6emMoCyshgFdJ8g6LGy3qjeBJuPqo/iAwS1Z7IF+cdB1P7N4QxgjP917ebE9C5OJI9w+VrW4U3/rcLaCDKZEVq24mX65V+9it79ng9TqVhyLUFIY6PAwQdX/9MQ92AXYeACGB8fo/vvu5tGR0fo9Te9mebPn08TExN0YP9eMQjW2tZO1173KvrABz5Kq9asoUOHD/ByL/Fy1+abq5decjn9/C98mn7jN/9fauO4885fS295+7vEXQJvfNNb6U1vfpt4FKBcKtKxo4e5zVHxyMypUydEu0cOH6Rbb/6euHvgDW98K7W1ewd00tn90tuJwWRnq1LuD/7gD8/oIwDpzWrKmLUdm31Id1EZ2M7Qukil2YQksZOOMESka6xVJToCUcpz6CMM5k/QOoek3WfPek6B3EcRyhnsYLQ20E97qGtJwB0rJNC5wb3OENwQn4DG4Faj8+Kt0yXqH36Wnt/7v+ilQ1+mvpFnOfmfYEuWz8FwE2Ybn4zxiUyW6+K2fvmMv/NCP+fZfnbB1RB80iyfF+UMbvcvuLf645Z/TvaFiDL09ToeC2hf2EYtLXmaGpig8T2HqIr8f/0q/uNmtmKm+I96mz5EJJfQCQdHJ/1UuOZanPDBVIOqE76Sh6dKMZIApnKQAGpZJvYMvG8Bz6riJVaYX7FFSj/0VY3XoevUOECPVZeDDpMNOqlXy0CYvwk2m9Sr9jBfHbbYsLKqU6HrbX5xkFZbqt20XcxhhsALvzrMyedDLJupUsF7TnDLfzdLGhsMUUfHYfrIR9ro1//DJ8Rz/7jDIxZidgObk/MIwDBt7DjNNZnANyJZ2jDcTledLFBxYrL2CU0bXnpxK33pb/+KlixdRiMjw7Ro0WI6fXqAvvHPX6bX3vB6XtZlOnbsKL300jYa6O8Tt+ivWn2e+ITn9m3P0/oLLhSx0+IlntNiQAGDA7i1f/68eeJ5/u7uXnrVq15L69ZfKI7Bg4MD4qWCeIRgz66d4k6B937gI/TYIw/S3j27xB0B8Fm6bBn/j+NjNeDue+ntgszk/DYMH4eryAyPTqSzZSbFmW39nEfzFm8E5lm2blPtTgpkqSX5EWnSm3+XKYAwvbYM0MjtbTXQCzc0nfnwsohaCsQ+ikicZidraAP9tIeyJQFv7JBIAQn3woCgRHweKAzmYgTgRVFEU8UBGhzeRC/t/yIn/puoVClRhQ0VTrrLfDJXyrTytEDlbJWlIl4OWOJyhZPSUo59OBkt88lZmWMwLeXybMtQlctVPCeAEzc5zXODsi4GC7gPwsYnjUKX5Vw7S0M7xmjbF/fSsZc7KPd7v0iZ5UvF5wm5EZ5J9qvwVIgsY+qWkayXuYxpzW4qK/6Y+mKUqdBzf4UPLzpd5NMD8lzbpNd1qgTo8Iw4TrDxbfkM96Ozo4Pw7fep8Uk+UZ0QV7g8MQDKcqoLIP0AvW0Jk14tSzsg9ardVjf1UdcBprKqA5qpN5WjxAF6HQjSqTZbGTD5Aya9rSxh0pkQ1U9H0rhzEnzcYKlWj1G1/DCVykiSz2PBFX/Y4sC2Mvk4wcfma697gX7/Dz9Kl19xuWMKhMPlYYy53vjIyHOQoa/PO0yfX7TX1TQG3HR1wT176arvbieaKNLH/t2n6MqrrmGDmfv06UFx235LWyt1tHeIW/3x2MPePbvpkksvE1+yOHRwH/X393NCv4DOX7eeWltbxQDAoUMHadHixeIrAKVSiQ4e3E8nTxwXb++/aMMlYnAa84RBBAy8yscp8BgAEv2hodPi2Iwr/RhYwAsJT5w4yn5ZwXEB96WlRbmzg8MbX0IK3P6kwenhcCuNDQAkj5xDRMzMIo7Yyixe303vWoMNpJbsS8zYKtMYAghTnkMvFPLgdhrohRua7nzwmk+R0EgVyh/skIzTjNCWEvDGDgkJaGhftIQ2wOhCYdDIknDjBGVw6Bnatf+vaGjkORovDXCOXeFcDMk/crIcFZH8Z5Hcc+IvBgBYRKKPxJ/1fEJU4oReDALIgQDWi0ReJv1iKsWx1QcAcEcBT7PcIE60chmqQs996N86Qpv/5x46caqXsr/zMcqsXOQMAJTZLBN1kZBjynVP8i6FudR6bfDAFoOyFLcuYiDgcstY4BCZuKrJsprMyrroMwsgdaqvGu+KeGkc/xZyeV5UBeru6OLFhz4QjY1M0PjYmHjRnCdO8sk6oOtUATBVfeTUJEAUna4HMFXnU0LqAV0voccAst4MfVplCZMOkPqoXCZ/wKS3lVXY9Cqi+JiQNO6cAx9HaIgqlT28Tz/PiSTupsLt/rwvJ/rHb4rBYG4HFQqH6ROfGqbf/k+/5Lx4LhB1Hg9jzC5h7pwBgKP0+UX7Ra0xYMCT6AOHO+nX9/RQng9xCxcupI7OLsccAHlLv0zSUXWLPpsE9B4d14Unq6CvW7xxgEOpt+nUJfT2JI2fLSmYKUXOGofkHB45w3cAzALMjgWQoBfnyJqb8dlIucEzldwD6bXsMoUQpjyndRiI7W012AsOT38+3K0gRWIfVSRuu5PVkrDPoS0l4I0VEtE50f4ZEpKAUYPCoJE1yo1b/vv6H6aXd/9vGhnbxv/ly5znIvFnYTuS/1ImTyXoOOnHVF7hl0l/xU36nQEAR1/hBB5X853kH8InuQWesg3ljEz+lQEA6VfFoAH7IZZ7Q9PlCh15oJ+e/Pfbaeqa8yj3vrdT9iJcNcOJM7ejJu21q/eKTohWrvlw3Rrj6stItlGWercudVgJakIrRdc5C9SrU20GHd6d0FpoFfWOtg7KZ/Pi6n+lWKGR4VGampoWV6TwgitPrD7QoAtgqqMfgO6j6qUAal3Vm/ylLUwH6FMgik0iKE5C14fZAZsPYPKXMOmAKHxAM8oqbHoVUXxMSBp3rqE6TKXybVQpH+Pj7AZWrGfh44tE7OWkB4CrxIfQA/Sxf1el3/rtT9DiJUv9iacPhv96CdYZWnEGAI7T5xcddDWNgY+u9MmhpfSZgdXUysdaJNV6Yt10uLPhn5sG508Lb3xpAcziEqXBV+PgAtbFKxozvNmlh7O242cYKS+3M5n8pwe30ZC2Z7Jr9rbOyAIKhehVil3zUUXitjtZLQn7HNpSAt5YIRGdXznJPyeQlWkaGHycXnzp9+nlHf+DRoa2cmJZFk9dFpgZ70PO84ljnhP+Qq5CBfEmf5Sz9Wf2XcGb/SHy2X7nJX95asML/lryQjogrO9gHaRdvPXfEeHLPK2c+LfgpYHcLsYPMpzUVvB2cj7h67qsm9b+v2uosPcAVR95garjo3xGUmQnFjEtOSLLmGYxVcuur/BRJCfL7CNiOXuWghcJZl0RZV7qwqbocJaEsyN5hoS61GEqoeoCBJ9IxPsSuru7xO2o3d3d1NPVI+4AwC2xpakiDQ+PiOQ/MYI2HmnDVAqgllXoOtU/CZLGSajxtr7Y9BI2vQrVJ8i/kTaSoFm8c0gA7NRlTloPcfJ/Bx93u1j1NtYh+U8/pcpmJ2nJkifoU7/0LvE9+/DkvxmbC+ZLfYt/o8J8+ESm+5WKcxVpz1kafDUOLoTeAZD2DDSGhL2ZXTNxxjFrF8eMdSz1tN2PmA2k2x+XLQJp05aDgTi8rQZ7w+HNmR+HtcadUiM+mlBeu0NgaML+hrYWgzdRFyIENbwnW8IbZHWhsJiLqQAv8puaOklHj/6Yjhz6Dif+21nnfJ9fvFQOUxZcfceVfTzDX8LV/WxeXNmXV/6NZVy9F1fxXeGk3nmuH8KkyOpZhzr8qtxYFbf6c7y444DLmJbRJs/5NOfW07wAipjySeDkWJUO3XyCDv5kiMbWbKDs+15Fme4OPjlkXnlFXr2ar17lFyLLul4R01V++fhA1dXJOwIg4g4AiOTkhYyVJkWt6zZFh2dH8UZpXN1vzbfwYsrz4uLlB15czcdjAOxbLVdpYsx55h9tys+8CRKVEwK4plABouiC9BAgTA/IfgE2H0DVm6ZAkA5Io6zqgLh6wKQDwvS6PY7e5mNCkE0iio+OJDHnBJCw7uD9cxcLXia3mHUrWfh4YUOsZaU6Y5D2GL3u9SX61Kevo9e89nrn5aAR4Pu/mHB98ZGK5wx3APTR5xedcJQNAnyfHJpPn+lbSi18vDujmxLPIOaxDm8tETSKFBiZpM6SBp/kwNi3WAE2aRwm1hDBiJBRzO6hco7CNKtRZEZh6oBNUgUOgbaflKHPR8QGYroHQGFS9xMNUq1KatCItaoQL8I9IoHD1MNDOgCTI87taQ5/Td0gajQqp1DoCHYwWlSlz2hHeJirlQva72BEDNe6c4SghvbkgDYs6ohQiVnUqgulmAKcf+MnTtxOL237Pdrz0l/SSP82ynLymOUTK0iOG8xhyqddzmf7spy3u1f4C87b+f3Ciap79b/2aT/Wi6v7PBVX94U45VbWtYCbk3zxFAB3C+crWZS5f6xmVKnMiW4FUuL8lxPgCi7Qt2Rp2cdW0tpfXUodL22lyncfJipOchCuyLtX73E1X175r13RV+uwKz61q/zKVX2rwIclB+E6RNpwaR7n9VJqZ02aQK+UM7wA2jvaxNX+7q4u6ursEifuGBDAs//iDgghzrfckfjjs1ZiewaX+mlC2aacAsLHKQoo7kbY7Kre5gPY9IAaL6GXTfEmnQ4bpwqbT1hZ1QFx9YBJlwQ2nrT4w6BuS3OwwNnpKpUdVCo9xsevQf5XuI51+CY9dvwAJFy+GNhtbTtOH/zQBfSmt7xBvNjuzAAbIuYRL8xLS/CfYXZgpnazhiBOQB2k2d+ALRfNJBB5tlwTs1ugvAJgmu24csZg6oxNmganAftPE6DOlyoRkDDMAoVF38dcqCrNlB40cq1qQLhHKDhUP7ykCbHtKPxpADSq1AtBsDtECo+B0JbkgrY7eiBdI7pHdpZ7Nn4SIaCdiF0IgBbNVcmpShrALaDZbJ5XS5mOH/sJvfT879Gx/bdSaayP89aqm/zzP3cWvOYILwTEy/jwluMsXjqH5B+DALksJ/r1pF8k/mJwQN7ynxW38QsRCT/XW+Rt/c5gAh4nyHF/uAmR6ENE8u9OITgBFok/59SQqiuizPk6pj2vW0irfmM1te7kE+y/uZ2q5Sk+R2QjRCb9NUGC75ZlAl+7rR8zbiqziFv7XX1tqgrsPBW+rg5rzZ2HmgCaDndatLQUqKenW0hne6e4+i+AW1050Re3u0J4WUBE8j/GyT/e9q8fbGQ7gNqWCt1HQqPyQNpsPkF6KRImX1u8RJgdiMpha1/Vm8p6XFy9DfCTosKmnwno28wcYkIuwGFefy9z4v8wH3fxrP9rWOazNGulVqi9/QC94x1L6OprrnKOG2mdkMQGloEcADDdzh9XwBMyaDLDaOaSPVNrLQiyT7wWUHRFnvWqJ3xx5RyHaZaTyKyDqZM2aSrqDQX/NLEr9S54JQJMYZDGoDDp+6YGizodqO26jWhVBarF7BEZHKoeltIBmOpSexFNSg2o7AI+hQl2J7uFEWg0IzjEtdgdjIjsLh0jBMi9HT+xEdJOgCkGFAaF0NU0ARkqFofo9OBzdHj/N2jHlj+micGDnCeXOZ/lxJ/tIu+FcBmDBbhlP4MXzWULlBWJP5J35wp/C6Zu0g/BuwBaOPnHAEArru5zwo8r/a2c/CPpb2GuQo6TfiT83Jtawo+eyTL/EXqcOHK5zIkupMp5OkQk/rKMKefxVfbret1CWv7b6yjz/F6i3UeJStMcL6/uq1f4uawOBtQSfJ7pWpLPerUuE3vhp8QIYRvuAKjZXV/BwyLBs+PMNBcxj7wQcBdFa1ureKa/q8NJ+gs5nOTyPCHxL7EoSb8UvOF/bHSck/9xkfzjB6jwQoG/EWhfB3QmPQBKh9aBLKs6E2SczS8sHjD5BMVFtcmy7h8UHwVx+GCL2p7JL2psWrBtHyqi+LwiMc374wt8zP1nKpbu5HOEy1i3hAULLMaKjLV8s5TNjnHif5j+/f/zDlq+YgUfMy3HhBkB5hMHPj2Rb0Rmzx0AM4FUdnmcn7pIgw8cud///T/8nFM9N5HKgj8bMCtn1NypWdHVBjrR/P5zCxEaaWo/NPLgtlLsCVM1db5cdvE35YY8dJG47U6B4Qn6HbmlGNyxuxExQCZDiRAS2gCzC41BqTbOHQQk0pM0NXGUDu37Ou3e9ud08uAdVBw5RbmKm/izFxJvkYBzsu5InrKcpCLxz7g63A2Q4aReTPESOqHDbf85Tmjl4AAnt6iLGAwgMCfu6RcNyCkLtwWbEFSlngUDaiU+cS1xElziPuKrdmVMWcp8PutMZZ0FczCvlUojRZq8bYf4ZGBmWQ9RC58s4uRHJPRYymgIZad9D0TV1aOsmms2TFyD4MNU/oGAG0Xpgz/cN55i/vAsf2tLq5D21jZeVi2U52UiBjw4uXee7XdF1Dm8JhgAqNDkxBRNTU6BmOG0g0EFMWggagyoHZMDGEw6dWqCzabGhvnoUGPl1KQzQdXbfEww+dq4TGU9Xq8DQT4mf4ko3EAcjqhQtwcbovjMQQGOphOceD/Jx929fPiRb/jHVf9mL8wK9c57gX75/2fvPQAkOa7z4Ddx8+6FvZwAHO5wh0yAyCAIgDlnSkyiwi85yLYsWQyyJEsOkkDbki3blGwGBYqkRFIkxYRAggSIQGQcwgUcLuewe3d7m3fi/32vqnpqZntmZ2ZnNhzuu3tbVa9e5Z7u/qqqu3/5Onn19ddKIkHCPDswp5uIbGlNy6PtGYRI3KcnfCDtyokWuWW0RTWzCm8ojbcBY1smiwbkbGCvS43Ij0f5tMHz1lyVpiOs0NmQujE5s8b9C8u9gQjLvFqpAdNIWoKSnHTFOUxoWwCDYdJwlGReEgR8jS91oiSbkKZPA17GELfC77q4UQUVSrAIzdu38qWA8jEWFSOL4ZtOThISUxIsB99sCtPJxhUSmHNF4V9NmKKMKaJrAFK7A9QTP9g8xECih3TF//kn/pkceukLMta/T7LDwxJNg5iDWJpVf04CcPWI2/1xo6UuV/7pj6tfBcQ/poQfkuBb/rnqD1LLlX6Q7iTJPx8P4Eo/bjZIbY2LMnDXwfsP5fheWAUBXRmHnqvY2VwWN8/c+o9RBfnXrf90IVz519V/6Li4pX5IpDMhi/75xbLwXYslcv+zktt2EM1HBCVY3aegwRq2etUxzI6ga8Xpnc6PU3H21tVHCmwc3DxcdB+/fqhfQ2hrb1Ph87icCNCBR/vc8/z6Aj/nDwtDUhMpfdt/cKyj7ybdzZWGCV/n/L7rJAy2qLIuQX85vXPD9GEojQuzrUZXSxkOvr4Wm1JbX18aRzi9HzeVbbUoZ1tOX27cfUxlU00e5zzYCfht5nfj3PUYzrsn4d8AHV/2N/W36suiqrFn2XzOf1AuvfSkvPa1t0hrayvKr+XAaQZYPs/q3LrfKGkI9TyPaSIYBQ5xvTIvEdaQemQOI6y6BXH/JsfNOsIqFSYNRFj2TqYNzQh//EwpZVCl2fRQWgikVFWMyZq6YDOvoTvqgD2u8cdJI6F5WykKqKJBqDPf8qZeRs7rqaZClWYGUxqbggtnoDoxRdJp5Gxh6qlSkpmLaS5wQxhNgCyekH07/1x2vXCXDB5/QjJDAxJ1j8ijEm67P18y54i/I/zOb1wjfA+AeRSAjwBwxZ9b+/k5QG7tRz64K4BXbw4c2Q9cUyuNY9iJxlt9HqyexNeRfV9I9ovCnssXA3JCIMLPCr59jXS9Z4VEz5wW4dvx9eV8MFDCb8Un60HYigsH9p6dbx/EO0Gc5pFDX+UkkYxIW0dCOrtb9MV+/Gwfd1jotn5L7vX5fm71t9v7jVBn4yjaHyT/aRkbG0c/sCzbmT78sPP7dmHxhG/jUBqu9YD17atNS7tay3GotrywOKcrl65c3uXSlcvHYap4H+Vsqa8ln5lA6THzigIanx/Bb/oBEP/P4ny0AzqSf0f86xismsY4B8J/Um66eZv8hz/8lCxa3Nvwe5f6wTM7dyKEkfl6hPnNLcy1n2JZNPCgiAwMjs6Pds+b0akV5Rt2Tja5yY2anT6zpVZZeNPrWKaAqcttXM1m5sJl6WOTypqUbdXllDcsG1NnG6oqqca8qzavIV87UvWjQvJp5mzh5RKSYWPKmBpBOXlu+R+W40e+I6eP/kT6Dt0juYkxiUxEDE/FvSqJOu+jInGQ9kRUIiox3F85P260EMc37euWfysmHi5s9JN9yIyf6ctD+IlA9VMXs58NhJ96Z6c6pHN6hlWPMDeJToDspnNRSERSaId+8g9h9WeNTj8FmIUN/BN5uNTD3qQR5AP7sZyMPHRKxg6iHa+/UiLdHaKfBHSf6tPP9qEd6vp66PTTgUiH/CbZ0Yaf/VNbxjPOxudjIPlJUIE4/iX0ef6I/VRgPh0HqYcfdeWkhW7p51g4PwfP6swjAH4YfQDynxpP6eQIX8xowA22qAO5B06anDxQWKfowGM+DPviyijVlYadjvD1hAuXxlfSOb3Lg/DLdSgNE2E2vkuUsyGmigtzHcL05WyISnYOtejL2RLlyirnD8NU8cRM5DHvgAblB/HbfAjn3TMIXQMdfpTT3aReQz9FIhOybPl98sW//qSsv5gTD/Vj0vW2zvFiD/BM9cUFGflMb0p10wXz+8jZhHyiPyFJdrtRTwvceUaE7ZbQR6vK3ZCaZAH0XGzh8nRweVQqqwiT8m4wUI/p5umuQs0D+6gRMucQVsmCVP8vLLWReYGwileSaSIsS1+aD5TCH36RGHUpnLpUmoKSAvygpw7B1BZTwib3u6Q58H43KETLaUJZQbbOEyjKobJh2ZiyEZVRPpkX43mngm9ahblBlYZuvOrCFJWqEFUDSnIpybAxZZSHy7+oHHhSEydl37Y/lT3P/qGc2P1tyQ+B/I+C6OMejIveugMeUlj15yo/CK91+Uw/9667nQBc9Xfb/uNJSCJmVvtxB8H7mcBF8RTjRzzDfrwTa+On4Q8ym+VL7MAFQVbBc4td6w9W/6lnOAPhYwIUJDar5VmJtESl5Yoeie07JNn//RORoREUhITByj0S03U61TsdXb4kEOLHq43vwg7+aDwvSZTX1haX1rYY3CjC3AWQRsPQ6fxmYd5IHg3RunKln9v/Xd1t2OwOsGGr4/P+fO4/ywajz8rCxZW65cB4X4jSMFEaDg62MgiLL9X54anycyhnV21e1ZRTTRnlUK4eteZZTVkOtK3FvhL8MS6HqWwakce8ARsyhN/wjyWT+SbOX3w052ro3Gr3NFD1mILIRcZk9Zoj8pGPvU5f+jf3wH5ifzRKaj+AhoYG9XOppeAnVU+cOC57dr0M9xjGEudY5E+X4d27dsqpU/16z1gteB1j2j17dqkcOXJY82Mex44ekb17dks6PcWESKN+001E7NOfng8vASzfk/Ogj2cec6RT5vbY2NrVUckZb1dIgVPXoYG1RFYz12bcMFtfgCYVXn855Q3LxtTZhvBknraOfKtOUkPeIaNWGyokn2bOJUBuIRk2tozKKCrLC5D8jg7ulL7D98qhHZ+VE3u+LdnhsxLhZ/G58k8+S74K1k3yrp/2o/AlfxS+NI9hvviP/nhCn/GPJeFC4iqcBODEAG7AfEbvmHygQ4DPAUyygdhdA/RHYEc/F9Iz2dykF/tluJMBdc5kPZ267iWAdHHDhZurLNpP103u5blC34K2rOuW/AncpI/mJbKyG/ePOt0wGaiDgd/D8Ad6C0ZDxxccxvhVA7gt6Bc+4x+P5dEsrtBneQspEVYEBJ6fMeQKtyH0rDD6AI6+5M+SfIp58R/1EMYjnE1n9Ll//dQf+w3QtRt6EQ5WmhCtsMFJLqFpjFfh0hDl/KVwcXSdOPhh3w3zO5SLK2fnox4bH34c/aVhB+efKp4o5/fRCH21Oh/+2JdDNTaNQOmxOA+Rzx/Bb/t+M3EpK6BZDbGf75wOphpHD5FIq7S0HJGf+/mkfPQX3i2dnV02ZvbhhnhLa1Qebed5lzsipifmJYAxuWXUaKbCyZMn5Dv/9A155KEH9Wsry1cUJkhIwp95+kl5FnLk6CHZt28P8o/IggULZMuzT8szTz0uhw8dxLk9KUuXLsNljbsB2Of2wLUOrznU6XkZGBw8K//w1S/Jyzt3SB/K/8bXvqxl95/qR3lPIM8D0t/Xh7qs0LzLwubvUBKcHrS+00OZK+l0waO/vNT+LywXI+cswhpbrTQJYUVVktmFVxNzN1kiNroMXHSYNBUlhflV9aUYU1vUBJuF31XNgy0MUrSq78s0EZZlbeWUNywfA5SNqIzKyay2vMEkONMaklRp6M7PVedajAqVqhBVI/ycICEZhqiahknHHaDf6Y/EZATkf8/zfyS7nvxD6d97n+SGRySCm6ToGGxSuFkCqYzjkh+jvbeyryv+EeM6HScB+F3/BEh/AuQ2CSKdbEmYlX+QXrNzwAhJPG+MzOf7IOo3Nwd0ea/k+/Ff5wbc/AAbkgOL12/9o465jBX6Q4QkmraGSJvVfq6qcyVHdSDN5p18cFFo7KJuafuVTZLIn5Xck3tFPw+on+1zq/t0fT9cXd2nH/kFOwHoZiWWyEsLbmhbWiPS0haRZCuyi2fRb2mJqKTQLq7upDFeGRVd+adAxy0L+Rw/D4b6ov5FL/nTfkBbbHsymYyMg/zryr8P7bcC9NznDgjCxZe6DmF6+n29H+fDxfnxXtFFmEpfLr4Uvl21aUpRmq7aPMPiyqWdKk/qpquvZFsNyo2rj2psGoXSY2nOg5XFbze/F8T/Hvw2+WZ/vuWfxLIB5L8mRFGPY7J+w0l5wxtvAcnstvq5Bl4B3Cf8GiHVU09ej1pb2mR4eEhGRoatFqOIi8/o6Kg88vBPpb2jQz78kV+Uxb298swzT8gPvvdt2frCc3LDTbfKe9//Ibnq6mtw3YvJD++7W/7fX/657hjgccA8UumUPPDj+6S/vw9hXotFXtq+VRYuXCTv+8CH5P2QSy+7UicaYrhW3vbaO+XNb32nPProT+Xs2QFTmSpR7U98plAyCu7MFC7V/wtLXZBzGmENrkdmAGHFVpLZR1itrPDOuki86ArwzXyZMZQUXBKsgOqsqgayKe265sE7V3jlNhqh7QhVlsIZhRuXjwEqRpZH5WRebHmjSajBtGBcRaLC6NWJKcqoO99J8HLyynReT9UUFJWDP2HHOIl/auKMDA9sl73P/mc5tf9+yQ2dkchYTqIg/1z910/hI20kzxsWM1mgYl/qpy/2UxIPch8Q/7i0KOm3Llf+QfzNs+fGNWJIf/APNz9FZJ9hz3UCU03LFXIS3SzIOjmubv+3rtvqr37EBy/DMwr8J5EuSAQ65qer7tppKAOmuushGZPkbSskdrpPcj/eLjLObRGW6DujUL+ZBOAWf/YDt/eT/CeSeRB+kP4oCH8UhD86gfYY4q/kH+kM8bf107cbMEzi4Py0YTvQNhXbPm0rUqRB/scndHWxCOi7SYcC+9R3fZSL88P0h8WXEwc/PKlSFtXoS/3l0vholE0llNbLd0sxVVm1pgvTT1VGKWq1n02EHV9zDlxzHsBv8u/w+/wGzlVc8b8AwrNegzq76mzYUW2QYdlwcU4uWn+hnsfnJlivsK389Ur17eztXSrved/PySWXXIpzc3E6XoNaW1pkYmJCV+rPnhnQ3VZbnn1G7r33uyD7/1P+/qt/I6Mjw7qLYNuLz+M60Cpf/fJfy8jIkE4qHDywX3726EPy8ks75MTxozg2cnIM7pKly2TFytXS3tEpN950q7S1tcvGTZfK2rUX6OMIyURSr7m1onE/aXMP5qQe4L7C/1fILEzOeYQ1ulaZBYRVoxqZWwirIcTdOXs3haEyBcKSUGYUIRUoVZVH9ZZTwmZR2rXNg3+OwT8W5qTBmJS1rwiU5VDZqGysiyifNBRTJ0NM6XFfBWowNajC2Bs9q6kDFSrmoqaRu4WXk+clPG/TEZRTodBcLi1Dp5+Tl372L+XFn/yCnN7/E5GRCYmS9PNRR3JccFHzzL9ZtVfCr1v/7cq/fbY/nnAr/QlJttJNGj+3tvMRAKQJPtNH4m79OglgJwR0EkEnBcytKW+1nAQ6/DGCPyC/mQzIv+HCSvbNCj9dTgjgaCEhVuJP4swIS6iRiJKD374EAHGG/Gs51nV+ItKOtva2SP7BlyX38C67kIQ8nSjpR15wI/GcxED6o7Dhs/0k/fFE1qz0xz3Sr8SfLsJ25T/PZ/75vL/uADBuMBHAsN0NYFzqzU4A98w/dwKQ/POm1JH/4BBggxxcA53OjwtDubTl9A6+vxxK05Qes+44LtVPhWrsnY1vW5quUlwYqrHxUak8Iiw/6sqVU04fhnL51JLHXEPp8TRHkM8fxDnre/iNtqN7b4FmLbUaN9Pg+bejc5+87R0j8su/+hFpbUWd7Llu7oFXAX8FfzrCCQAS5xoPEF5zPPDcyscl3v6u98r4+Kh89v/8mfzohz+QVGpCErge3nb76+Vf/PpvSksyKffe8z19F8Bzzz0je/fskjRs4vGEbN/6ovz9l/9GntvyjPzjN74qX//6l/WxAlwZzfXLjgdd7kTIZjKy9cXn5Pvf/ba8/Z3vlcWLezW+LJo5nA3IO/bp35kP7wAog7n6W6kR50gzQlChZQ1s9Jzsv5BK1VbPBrcK2c1kPxURxSYWHJp1VeVVNpoyizrbNHUyWNSYd81VqSLBtIi+Q4UsGpA7UJJLSKaNKac6BGVVUejQ6Rfk6M6/kkMv/oWcPfKYpAf6JTKeA/nHrYcj/uS1uOnR5/z12X6IPusPIsyt/PDH7db+BEh/ohUuw3QZhp/P/EdjuHmzzF2f/VdWD5d7+J3e8xu2D/HjGbZ+/RoAyT+JLni7e87fPN9PNw8dJzjy8Jtn+zNwKVmQZf95f3Vxc5VHHip2ysGErYubMaNHPZZ1iixuk/yJYRG0M9LdYupFwGH74ugrSiIB0o97zRif64+a5/r5fH+UEwQqqKzz83l/PrjPGz6duIBXH1NwLsSGTTzsaE5Bu9EIE0Y8HwPIpNJoP41t3/E/XXr4F37rU0GOGlIUzIpdmrg4z7wIYfpytmFwtnQrleHH+WnCEGY7XVTKM6yMSrpKeRHV6ohG6c8VuON11sDC+SM+jZ/tNpDGp/ATXwbdekiXjW8gphxPng/Gpatrr1xwwTH5xV9ZIb/2z98nq9esnpPHghu+LTjXPtreCp95jn86Yt4BkJdbxzMS13Niddi27UV9RGLd2gvl9OlTup1//fqNuuNt6ZJl6MO1Suq53f/MmVPS27tELr/iatm3d69MTPCRrrysWbNO3vHu98m1114vCxYu0lX+TZdeLmOjo/Lud79fXnvHG6Sjo0O2b9sqzzz1hBL8dColP33wftm4cbMcOnRAHn/sEbn++ptk3QUXSlt7G8aT16YKCGliw446r//qybO2CYBz5GR1rp9zq0OVvdCEzpq3/V+h4tW3qfGtn/lJY1NgUOwMlD+piJrKrM54emWEo3wWNqbGMuqqUhWJighIraiQdBq5hqAkt8rBpiMor2LBLhJEPprQ0JnjD8n+LZ+Rvl3/JBMDRySCmyF+3o/f9o9AglV/rspb4h+JJUD+QfpB6PVlfnyen8QfJN+QffqtWPIfSyIdP/lHgowbBX7mj2TZhel3L/PTMITElHa0MS6rbm2sXRatyIDwkvAbMS/yU06sJD8PvyH4GZycHNknIS4l/0zjk/+A9OdjXhg3jnZCQBn98m6Rha2SeeyQRFZ0S7QzqVWMxwz51/kObvsHwY9E0Ld0UWtD9F3Y6KKqt+RfiT2KUkHFVHw/BGbu5X60c2EzIYDc03lJp7mzAUrUCZnDoYdB03/qmJANQ3gSV0UIyukJJAvg/M710/k6Pw1RLkzXSTn4tr4bBj+uljx9lOpK8wxL48PFh9mV6qqxcahVT9QbNx/B487JjMEUlsu9BOL/HbgD6FZ+Xo8TAFOQtnpQccwY2QIZBqncLr/4y2vkl3/1tXLb7TcpqZ35e7jqoEOGum1pS9oJAPbbNAXn8WUHD0vvs1vk2KGDuiW/vb0dceXBehw/dlQWLlqkLwEkwX/4pz+RK6+6Rh55+AH58f33SX/fSRD418vll18lK2DDFwL++Ef3SGtrq9x+5xvk0kuv0BcKksAPnDkjl2y+VNra2qSjs0O39a9Zu053FPAa2Ar9Szu26s6ArVtfkJHhYXnjm94mO7a9KDtf2i7Hjx/VvC686GKtf0WUOeYb8lPgtcNDrXlGzgyMzItTzbyo5Iyjjl5pUkeeU+MzRWNqb2vje2dmLxiFwtQ3Q2VPKqbqcqc2rGgxjfZVXXINZdRUnZryrSnnyShNjqsPv0mvRBEEMcdl4IbAyyfcOyMoKq+qwn2jnIwM7JThU1vlwPP/Q8ZO7RGZyEgkjb7iLnPuXOciBVxuyo/weX1+yx8kXpLcvh7T5+BjrZAWTgQg3BKF3xD9qOqjsEEY8VGk5aftwZsLn8KnwO/ryKnBW02YcdbGxGMMbZg3GlnUia/Bm8DY8nv9+n1/NFG/2w8/uK+kQIRT1s94dXGySoEo67f/EW909EfR3BgOFSMZicMlJY+htxCmLh9XfQ5631ZtRlEv3KjF4kncpGqvaeMiyDfqGqdhVJ/x6jedEkH9GaaftvlsDOQdko3DRbqM+eZ/ni718KvO+vMZa5NG3SCCcA6SmchLlp2B/mK3wYN/sKVPb9acFvVRr9Hpyw8J9EuoS1gT1VEYpriw0zmXCLNx8aV6P1wuDV3C1xOlYcKP812iEXG+nqhG5/zlXIfSMBGmI8rpiWbEEVPFE83OvxFoWjn4vSLzXO5ZkP/Hcb+0CeHFEG5BbwKmbAdfLpiRZcueBvHfIO//4Dulo6PTRDk0qS/0Ol9n3jw78RGsLy7okM8s7m5IHTkpe8H375HNf/s3IuMT8uGP/Ypcc+119vxYHtzaz3ffJBI45+ayMjY6Jm3t7TI+Poa4lD7CRgJPl1v2x8ZGJTUxIYlki04wMH+mGZ8Y050CnZ2dZjLcwvjMX6YfHR2RdJpXvLzEY3Edr4mJcX20ix3BPNrbO7S8iijTrMqtrRIlfVZrnmUnAJp0LJ5jqKOXZrFjX1FjWkVjp9cfTepNm+3Mj5UpUf/OUOGTiqm53OoShFo1qI2Vs0FsjeXUXK0qEjSc6HsIonDlyQyk5dR9J2V8z4i0ru+UJe9eriS1uuJLjELSVJVNA1FU3pSFhxmgU3hFBrk7ffQnsveJP5DRUy9LHgw5kjGr/nzBn5sAoOjz+ST+8biS+CjJPPpQt/KT8Lcagq8kP8kJAPptnE4GIG0CBDXGT/Nh5FG+kngnKIa6rKdjzQ3ht2H6NVyYAKBwomAim4MYIk+e6yYADNmfTP45IeDCJs6EMyDkaUgWBD8HMqxE3xF7nQzgREBcsiDshYkB2HIXRdRMCORxA5aPwGXlUGkl+BTbEBdmnJkQsHEapt7YkPwLiD2JPAk/yXxA/umm4LLDNN5MAAQTBNQxPcKZVAQ3nBhb5Kt5o195ADjiz3/mgMBfvmvB+PSvPmuK/yZQwS0V9GkRMa8U9tP4bqnfhculc0KU8xO+PswlphNXyZYo1ZWz8cPEVGGHcnoflWzqjSOaWTZRTf6NxrTL5G+JmfDxm604LzwPlwSO5J+r/jyAm4QKdeeW/2j0Bdm8WeSf//od8to7bpUkSKl7vjxAk/q86PpfYxnsUZwN5YvdnfKZhV0NqSPOjvKhs8Py706flST6gLvcpiL/4XDjzT72zqMeqK+oQ7JCyaV14Lnb+NTapvHrOmkMS1GapYcKUdXDqwtRa56R0/NkB0BzUGPT50hPvYIHrIAqO2F6fdX8np7q/NE8lNDCGazHpKJqLnvqBGUtptnOqkuuoZyaq1Rlghkh/hZ5ENoT3z4qh/7nHpH9Wem+brFc8OcbpWVtaxVXJS+3kDKn2YqaEJRVU6EhxrgwZ1NDkho9KUN9z8rh5z8rwydeNGw5gxsLkH592bydAIiAXXM1gtv8lfST3OvKPgk//SD5CMdbTXwcwt0BccRFSfypR5hb/sGfyXED4m74MMi8DTOOHFUnAZwNdUjnh1WQjlv+Kel8FiQ+Z0g97qW5wYOkPoWTmCH1nCAwJN9NBLidAeDFqufOgQwOiAyIPck+iT834ivp19X+wgp/sNLPCQC4kXgSdQfhjurGfSPoZ2SNm31D5llpvjCRrgmjf7TBFNjQzsbRzXNHgCPySu7jqChdTgJQB/HD8At3CUCYTrIJuI78oy7QmUkHWx/Ukf981/znbbDR6u8U/1UI5xJherpsNEFXO8ATPxwW74SPL/hh2hHl0pTqCZfGhUtdwrcnwvylLkF/mC1RLq6cS5TThdn4CNMR5fQ+6k073Xiikk0j8m8Wai47h/uofrgjcM+C9G9RYpbPc4Wdb/hfAGGmTWxUaNY4J0fTcsEF++R9H1goN958tWzadJm+sDWUODatet6dQI1l8IylEwAdnfKZnsZNAHxkdFQ+MTgUfHRxSiLdaLBhFgWvp2wUKmTZkNKCTIyn1jybNAHQoCxn+JioFnO0WnMbNXZa4/p4lkYLxc72cTKJAM5ghSYVVXXZ1VeyouU021o5uRdbZzlVJ6vS0Jg1tjK15ja47Yy8+B+elfzjGVnYuVA63tAjS//VKmm/pANXGndpsrmWZF5nzaeFojKrqkC1tTTk/+i2L0jf3h9IavC4pAePgSkjimSfq/18zp8TAVxWBxHji/rM1n5H5rnqzwkAs9qvkwEQ8wiA2QVQ2AEAP0RI/nF3Rd7pE34zAWD9EBNvw56eOwYCF22lPwtfBsQ/nQfxhzCshB/Ej8S+sOJvJgE0DPFtfD1X8tOO8OvKPom+Wd03kwEk/YgX3CTHEnBBvqMg3BHolOwb8o+s1HUTAFmfdPsk33YIw3S5E0B1fF6f5J/kPot+4wQARLLcCUBiD73q4NeJAOro0gZuDsSfK/9wsxNRmRjl1n8+igCd1oVlsmyUp7dlRvhXXX25gtEEN790rLfoUPP1BP1stO+W+v1wqd7pyul9t5yfLuFcF084l6hG1+i4MD3h24S5hO93CNMR5fQOleKnk5aYKp5oZvkzhdB6cOYKUfk+kP0n4OOXOMYR5gk2iSRc7Sfp50v+fDShUWWyjEaPSjx+TF517SL5+C9dK7feeq20tLZVJrpN7PPgXrDGMni+0gmAtk75TFcDJwDGRuQTw2YCoInNLg9zIraODTQDFbJuaKmambu+VI+SCYAGDMWsjGZlzMEqzX/U2amNGYs5NKK2KrNbo0Lp6pvhyoQWV1MdqjOuaNWANk+dBSzqKKfmJFUmmDTBUwumSFpzzrjy5FJZOfzDA7L7P+6QjiNt0t7SLiv/+AJZ9MGl+kw77n6KMp5G7aeFonKrrsTUhtwaqC+6Sw3K0a1flCNbPifp4X7zZTpvpZ8r0u65dP7jZZvPESZI8ANyb4i9+kH69R0Abpu/nRQwjwgYe0mASHIMnKC7lX8GYRBUuJYPF9lwdZ//6JL4Z3UCwLykL6PEP4tbbPgRxzA31ZrVfBJ9Q+75sj8NQwzhNxMC/gRABoX5K/sUJf2olLoRPg6AtiVaUC8Q8AhX/w3x5y0/xUwA0DV+zqU4nX4twDaMW/wd+Wdj3WSAeTwAOhJ8XfnnBAD6D2Sfq/dK9En87aQAyb/kDOl3q/0k/ZoG+mwqLhO4hUrDlVxLoUyWpWXbCQf6daQJuHYCQIH+qegS9Pt6J6YjJuvoEi6+VOfbOdfJVHrfT5dwesK5hK93KLUrdYlqdOXiwvSEbxPmEr7fIUxHlNM7VIqfTlpiqniimeXPGMzvRsFPbsiQZDPfx6VkH/xtkssvh4vfoqyEkPTTls/50y1tRBMaNSlL/N4jB+XmW07IW99+pVxx1WWyYeNG4Qtdq1rlblK/F90r1FAGe1EnAFo75TPtDZwAmBiRT4yenwBoGDQzd32pHpHTA8OF/p+VkSiPOVadcx/T6PDGjtXcPRDnTs1MTfTvDFcqtLia61BdgopWDWx3+axsTJ1l1ZSsCmNjUmdliDJJp5FjAbj65DM5Ofy9g7L7d7fKgrMLpGNjpyz9xCrpft0iXbFmQQ0pqw4E5VZVgdpqyZcTZTMjcuLlb8jxrX8tE2cOSWb4DL8yZ4gnCKASf94g2r/6ln8bYlwsZp715/Z+rujrp/5I9iH6BQDq7HsAdIKAuwIQdiv/yn05BnRxT6yEH3VTzuvE6pTkQ7iib7gcyL36ucpvJgIy+QzIOwi/rvyD5ELLSQBOANDWrPpHdBLA+Ln1374cMJgAcC76x277d5MAfA+APtcPQaNxH8/VO5B4kP/QVX7VcTLAhJ3f6dVGG48eDRpr+l6FYdWT6HN1H+Wm0Xe6ss/JAOPqIwG6xR9C0s8JAErG+hnHSQDEjw1nJTWKPHKtKMu8jNAn/xyMokkB1NHcqEHnwAFxoL807NxSvekEI4TTOZdw8S69k1J9qU2taQiGCRcm/HgHFy7nEtXoysWF6QnfJswlfL9DmI4op3eoFF9vnMN0baZKX03+TQVJPSUF4nxS3Vz2Jcj9qNrlCC+CtEE4AWB+VcUI0zW4UUXZsa5JiUYH5frrX5BP/e77ZdPmSxHGuaQa4u/Q5H7XiYAaymAv6gRAolM+01q6o6I+8Mz3kdSIfCI1JMnaqtMYeIcGz8RNRYXsG1qyZmZyrCXfyOkz3gTANDHjA3ke5THNwWj8WM6TowPVnHs1NTUqqtcMVbJiMTXVoTrjqqwa0Paps7AWdZZVdbIa8i+axa8FUySrM9cQgL7FInJ2z4A8/3tPizySlZ5st8Q3JGX1H6+XrpsXkKFZ25mDllh1sbXXL0+SPH5Kjr/0d3Js219LeuiYkvuYEj5D9ii8RVSyb3X8F1M//oHkajhiVvs5CWB2A0ALVx8HoLRG7QQBJwGQE8i/47puCz/5pupQXsB51cas8vNfsNqPv27Lv5sMUDeXk4l8GsSdpJ86En+u/jNsJgL4/f7QlwBCfB23/Cv5dyv/utqPG+MISHSUnzfks/2wgSiRR1pD7NkGum7Vv3gCoIj8B7sECrsA2HhD/tFPJOCcEaFeV/pJ9jkJwLD16yq/Jfqoa56u6izxhw2JP/0R6DMTURkZzEomlYQ9yEg+YcpheW4gtGxUzA4KxzqYFIAX3WgwlUvQ7+sp7AiKCztdqT/MxtcRpelK0zh9NTqH0jDhwuVcopY4wteF6QnfJswlfL9DmI4op3eoFF9vnMN0baZKX03+DQcL5cEEX+4gQqfgGQbpfw7n2CGEubX/Ukg3hJ/UI8pVlD+uUjS4UUF2OYnHT0kiMSGXXT4uv/v7b5DNl10GfVgdpkCT+73uCYB4p3wm0cAJgMyIfCIzgxMAZYZCz8fNQBXZNrRkzczkWEu+wQTAjAzCedSOBgxMc8Z2nh4xttpzvfYB2ZuFioYWWXM9qk9Q1rKBba+cFWKnWVbVyas0rJvsE1UknWZzLcJzAWeUoT1n5eU/3irp+8elM9EpPe/qld5fWy5t+j4Aa9gkBLWqqZH19EhEUmN9cmL7V2Ww72nIo5LJnJVoHGSeq/kguTFOBOCf0n2SQbiO9FNPl5MF4K8arxZME41JotV8019f+qer/ZwUMMLJACR3PFddn+OyNWYrPyUX+P0JAEP4jd/YWT1JP1/4x2f/odWt/yoMc2eA2QGguwAQDrb4w51wK/8Ic3dABmJW/e1KfxRkH6Q/xzbzGX9d3SfBNwS+QPJRf3U5KUC9C7t4utS7xwAK6ejm2RmWhOv7ANgpWeSlK/yG8Acr/RB1Se6pVz9dEHsvbGzNBEBmXGRkIC2ZNFf+2yEgJPm4nQBgeXRRFv0k+7Y+HH91nY5whx5d5yd8fanrCzuiXNh1HlHJrlTnx7n0zu/iCN+m1I5w8T5cuJxL1BJH+LowPeHbhLmE73cI0xHl9A6NTudjujaNqMO0YY7/fB5EX/CDkhGQ/W1wRyWXSyGCZx2u8vNFfnTx+5uS+DvY31YRGtgozYrn7bx0du6T2+/MyauuWSrXXnu1XHrZpah/nVfwpve7rVeV5bAXdQIg2imfiTZwAiA3Ip/IzeAjACWHQyEYdpxME1Vk2fBSNUOTay15R041cAfAOYUm9crMdvY5OLQlTZpfLQy5KMxSAxpTj+oTVWXZoL6onI2NrbOsmpPVkKDOWwaDCkmnkWsIvNxKMvaD3Pa47x93yf4/2ildfV3S0d4hXR9cJKt+/0KJtpH8WMNpoCiLmvKbXuERkHOwVxk/vUcOPfs5Obbjy+CZwxJJIF/co0ZwVxNJgODzGf0YXNjH8Y+En65ODOg/nRaw/0gN+de49MViMUm2JiVhn/N33/tX8s8uhCjhp8DvSLyG4WYjhuDrBICNI+kvTAAUSL/aYMyy+JfOGdKfph96NwFAP21Vx10PgZ6kH36QPk4EuNV/Q/7ZISDN/FY/t/hzS6xd6XeEvkDq2R7jJ3/0yb7xF+uCNNZfFEbZwecB+bkDPtOvz/2jLnx+39/OD39e/YyzuqKwsXWTBLlUVEYHMzI6lAeR70QZ7SiVz//bgeCkA/2W5Duy715ESBudkNBBhOMOx1K/Q5je6dgppX66hPM7PVFqR9eXcnEME77e6VyYnU+X8G2czsHFOTh/JV0t9mF6wrcJcx2mCjuU0zs0Op2P6do0og51Ab8lnPlEhvGb26luNrsD1wu+xb8V7lq4JPkLIR0Qgr8V/G4UrJjzV0KYTaMaxd8xX+pyQFrbRH7+Qx3ysV94s6xYuULP2YyfVklN63sH705jirLYizoBIJ3ymUkvVawPHM2PyIh8Qs5PADQMmqHJtZa8584EQBNrMTcaSMydmswIQpp7rvbAJPI2iw0tW3RddaotUWPLLo/K2Xmx0yi3pqQ1GBvTOis2RbI6cw2Bl1NJptWWkZ3IyqFv7pOj/+eAtBxISPelC2TFf14nnTf11FzRwLymdDUWUhUiMj5wQPp3/0hO7b9fzhx8GPx2XDkuiT/vb0n+eWdDlxIFb4xEuSMgouQ/HuEkQFwSiHB+nRxAHPcHMMQpAA2BMLckEzoRoFv+Qf65sKwkX8WQeEfyKY7g5yKO+IdNAJCbuTRGp6SeL/yz5N7f7u8mAIy/MAHgJgE0Pl94BIDP80s0AUKPlsRbLPF3ZJ5l+ySeLvmj8fM9APxUoK+bRPDVNbsDND+dVACXD2yhJ/HOoJNI/En63VZ+R+pLCH+eYd3m79swXLDNgPyPnEnJ2CgL5eo/JwC4Osnn/zkgPvk3BD/4GoDGmzgzKYA68RB1QpSGiVKdc9lIJwT19Pv2lXRhej+O8HW+TZiuUn50HZzewfkr6WqxD9MTvk2Y61AaJqrVOdQbR0wVT0zXphF1qBo41nE2w5lBctkHkfVxHBMTksudho5njivhLrV2+J3h91sZNt43m1TfsDwa0Cj+hiUlHZ3b5M4707Jp82r5wAc/KD0L+ALCYtRdWkP7PhxF96sVymNrdQIg1ymfyTVwAiAyIp+IzcAEQMihYhB2fDQIU2Td8JK5fdBDLflPfwKgiaPX1AOjLsy9Gs0qvO545fSMaWlRe+dI4ydVo6561Z6oYooG9c3U2ViLaZRXc9IqE0w2q6OSFZLUkVsIQnLxVHWVgQtTeiglT/7GwzJx34j0Rnul9Yp2Wf57a6X7RtwwlVy4SlFUZk0VqKu2FcEc+Zx+evSM7L7v9+TkS98F8RxV4h9tQRzcSBLkFXyRb+SPOfLPVfu4IePMJYo8YlFOBMQlEeMkQELiUVB+fgUgktRJAIYTbmIAxDYej0synpRkMqGPAfiEvpjMF/SG7Ds/9HY3AHUmjdWrS/JOUp81LjTcVs8dAMUTAHBB8t3EAMszHzcwNvrogCX8/GY/Ko4YR8wdWXfk3RF666KD3bP+nAAwaUycczkGzmZSeuhcWCcG0M909aWCbtt/QOY9cq8uZ1Tomhf76SAyzr0DIIe25NDvE1EZPD0u40Oso936n+Mqpf/8P44DS/iLJwO4E8D5odcdACwXDhtGIabyl4ZNZxbr/TzDwk7n6+knSuOJUp0LO11pmPB1Tk+XcDoHX+9QqqvFPkxP+DZhro9SXTU2PuqNI6aKJ6Zr06gyJoHndAoT8+wAX+4AyP5D8IxJDueIvL7NvxtmfJmfW+UnmK4ahNhNqmtYXnU1yAN/wzHp7NopH/lYp/zSL71HFvUu0felhKHu0qZbzarhTQOUKZO9qBMAmU75TLqBEwDxEflEoskTAN4hUHw0hB0bDcIUWTe85JB7qFrKiH3qU//+D61/2pix47ZmzN2azSmUdNMrt9dMyye1fw51SNmq1FTH+htUMWUD+2nqrGAxzfJqSl5jWQXzOipZIUkduZVBSU5esBFlRONRaVneJuNnRiR9JCVyOCeJxQlpu6xDom0gQCVXq6Iya6pAI2obDuacz2ZktG+v7L73D6Vvx/dw0zeKqyduCCF5kHfjB9mPQuByK2gMBDiO9sfhZzOzfLsdCDT+40YYxDsHCs3PBiJv5zc3yNDhJjkXAT2P0B621MEG1FHzyvMZUytMl6do3mGCfDx72po0Jm0um0UdQPbh18cA6Fob46fO6lEP1oX1N340hrsb4glJJBMST8BNxKFiPZV+6z9D6bUnA71jhcYPF3mZuGIWWbDn4eLyK+gI9onR4R9uioxE9V0M9CsB560ndHSNGBsVp7Nh3qYGcRofkdR4WkaHJ9DmOPJJQHD7qsIw7UxNNDkDrIOq6KdjXLXlMaNKGhhvVWKTTQJ17A5nVwmFbivAT+8QpitFaVw1ac5jfoBjWOs45gcx/AfhHpNc5ic4h/wU55lDcDtxHgKBjGy2shrGpH9+AdUWVo1drRWfAvkUzul9smTpWfnwRxfJR3/h7dK7ZImeX+cvvD4q011UU7ZkkvJousWcsqcpnAu/MpqWW+LoU6iagrJNK9PQRqFC9k0p2Vx0ilBLOZH+07XuAJjPB/w8RZkuPz8S1cD00qS+msOdV7FqNdW7vkZWlapB/Vd9NtZyGuXWlbSGRMa0zgpOkazOXENgcwrJsHFllABXpNNb+uWl33teEs/FpGtxt7S9sUuW/vOV0nZxB26iYFNV4U2rYYDSEvLZtJzd/4yc2fuYnH75fjlz+Blwv6yu7nOlP6qr/FGJJY1fn/tvMTsAnD6Cu5ysflIvo8SeN40kg9wNQGqprwIEKdTV/mhMHw3g1wCCHQLcDQA/dwckE0lpaUmCcMfMIjNq7K/mG78R+vnP7AyghY2LmDjVg8Snc+blfgyn4JrV/cJKv3npnw0jra72o/lREP08iT5dhPmovSvXrczzWXyzKs+44pf9OZuC62xcPBe3uXPAxtm8GOZW4bzEUd+M7vJnOk7E6JcEKOjHHPpL/ZAsKsxn991L/9wOgHzRi/+o42DBDXYKGP3oQEqGTqO0Cb4vgFv+uerPl/91IJ7P/6PxRSv9rBRG1634Ox23/XPE9TkO7TDoPCGcyzgH38aJvaEO8ijNq5w+TFcpXM5fKpXiSoW2hAsTziVKdZXiCF8Xpid8mzDXRzW6MBuHZsQ5VGNDTLecMGg6HMfqwS9dn4WfwG/iKWgG4OJMkucL/bhu3AuXv5VWSI/qKhfMfKtBiN2kbMPyqqfRnMQ7K0uX7Za3vX2ZbNhwgdz5uhtkwUK+o6Ay6ilNUXfCesGrhEVJ2exF3QEw3imfGWvgDoCWEflEe+N2APB6GkzGeENvJn9dCWHHRGVoesCf6CkqqxQViqi99Cpg6+dQaxmxT37qdxq2A+A8poB3zJQ5fM6jJhR6MbQ/50EnV6xi3fWvLWFV1g3uy6mz8yymUXZdSWtKZIybUU5deZaFzc3LtLH5VwCuSsmFLZLOpuT0c/0SPxOT9MsT0vaqTmm9pNMaVULza1pUAi6qEZBwXuj7XnpYdnzrP8mJ574vo2f2Q484t8LPN/3Ho7riTYKeACnXsLqWwMOlnQKF8MZB7x3wh+RfSaGN4x+zGp8RrvbnsiDiCOvqP/VclacunVH7mF78QbkRP7WwXK7Yg3khH90FwFV/lmX1fK7fX91neRmu/Ds9iuPjCC0trbrSn4Sw3WyHrr7bdnElHwVIVF0n6FbrL3ULft/G5KV+1MHFcQojluqUK1OvkZsjd8jR6D6ZiE1IFOSfL2fkoxRmJ0bU7MaAy7HiTgC+mZs1dSv6dNXHNOrzhMeA/iOBFxk8PSQTY1lUwq76R+km1M988AeCOjOddRnWG8giHWxZHmeFcCwpNM4KD5XSMIXw40tRq640jmEnpfB1YXYuzDFz8G2o9+0JP+ynmysorW+jMFNtbXg5PPBwzOqBPIz8+ab+xyWX+Qp+6s/AH4NwUo7Pwq+HrICQJJM0chKgGlTb6SV2oW2d7gAyfQLNHZcLL9whn/jULfKRj7xbLr1sg7R38KWfTcR0q14zeJ6zKCmbQcqWdFIeHeOXThDg5N00RHcAxNNyS7K6HQA8h/K6k8lwpxyuKzh/OvC6Nj4+JiMjw3ota2ltVXu9PsMulZrQ1uk5ugYw39TEBPId0fzZ8ESyRSftWdbo6Ji02rKKUBL0USGqfpSUX2sZsU828BGAVwRKTjYzdT5/ZWFyr4b28zzr/CmrW1d76uuEqlI1uH+nzs5aTKPcupPWmNCY11lahWR1178sbI4lGTe+nPJgWfxeffeGBTLcNyQD205LW6ZN0odSkrggKclVLZMvpIrm1bJ8zqYe46cOytjhbfLAF/69PL5lq/S2ZaUtGZcYiT239ZPk4yZDhd/t18kAkn5D/gOxNyIkyK7MCMixW0EwpektSsGHvnCEn6Lb+yG6Xd8S82w6i3BW8yZJNjZ0i0U/R6UE3rhmIgCknnkgvSuDW/wLW/4h2TzIP+KRhqSVN1SdnR1oe1L9ce8mjG1zMP6CsFX00TUtdK6fxrnGmkRfyX4eGrgmLi+xZFom+pbL8fveJgODMRna+BMZjAyBm/DdCuhn1JOTACT+JPVuAkAJP+oc5TsJtFosiWPCvrauZdqG/BfcHPrhbN+gjA6nUAlD+AuTAAiTJDhixOrD1WNZ/5foSPiRp04AaP/ZeAfnp+sLUehuA6f3EaarFYVhKcZUeVdbn1rqWK4upajGrtq8KqG07gzX0p55CR7jMfwWz6APubW/T7KZv4Pci/NFCj+la9C1a9AP6yDLYctv9JPW2eO7JlRrX41dvQPDAwV1z6fxmz0umzYdld/67dfIHa97jSRBAMOvU+cC9GxlQI8NqBd/tkzYCQCPyNcrnNzVCYCWFJ+cmxJjo6Py8s4d8uP779Fr04oVK1XPsRgbG5Nv/eM/yN/+zefl+S3PyJq1F0hPzwLpO3lCXnppm3wbcYsXL5ElS5bqdY8TCXw0T6+/9trCVsZicbgmzHyHhwblLz77P+SrX/5refCB++XHP7pXNm2+TEaGh+WvvvAX8r3vfFNWr16LvBebCQmvz8JQRTPrQ8nxWGs5r4wJADfOHkJU5zEjmNzzZcfiHBik5rSttsRVWzewv6vLyrOaRtl1Ja0jkUlSd8IpUVc7QmFzKsmwcflXh9LyoiDK47iYn9rRJzIAQncqIunBtHTe2C2xzsIFuJmYqoRcelzO7nxIdn/1t6X/8a9KYviQDE2IHBuJysL2uHS0cAIAZFMnAexEQED2SZQLugQnBmDDVQOWyxsf3ni4izQJOVG4aJubMP5VCgrCqKRfSbnZFWAmAgxZ1xWRLFdEzPSCEnz84ySBIfulwjhYaH7mbf+60g+d+qm3Yb6xP5YwN0vtbe3SkkyiHayVgSP6xnUohOka20J7C+3k7gcDo0OLUSYqaAk/tUxnNvuzP3KpNjn1zI0yuPUaSS4+I103PiJjrQOIZD8Zwq+7M+AnyS7oICT/cPluhgh3AvCNg+xhtkfbhH/WzwL1oQz68xEZHRyVs6dHUDUcn3zbo678O7ETAJqOCTUxHN9l3mwEbNwEAOvh0jjQC5VC7SEMO78vDr7fwelK3WrgD2UYSvMqDYelDyu/ljrNBOZafWYd5uEbsrV87jk4u0D4n5Rc5kH8drZhmK9A3OXoN36ffzGEq/yV1nKr7eA67Moes/UOKs4VkQlZ3PuivOa24/ILv3i73PqaG6WlpUXPn7VgWofVtBLXi5JCEaSGohMAo3YHwDRFdwAk03JLa3UTAEePHJa/+9IXZdeul2TjJZtlLUi+Amk5Ib923YVyww03g+Qvk5/cf59sBlF/6snH5d67vyt7dr8s1yNu2bIVOqm+e9dOlc7OLh1TgtfRfXt3SRLXOArP2wf27ZVDB/fL29/1XnnzW94hjz/2qJw8cVyvnZwIuON1b5DvfvebsmHjZuTVaTqpDKpoYp1AziWZ11rW3J0A4MFSghDVecwpFEao4lidYwPZvLbWl3jKVE3s/6mz9iymWY+ak9eYoNi8jspOkaSOHCsj5Aal4WVUgaIySyrQc/FC6bq0R07t7teXAsaHSaxEWja2SowvBWwwqmo/Lvi5bErG+w/Iqae+LUfu+VOZOPaSSHpEWkH4V/YkZDwTkR19eUnihmNRZ1ySIMecCDDb/X2/Jf/QxfXRAE4AOGbn1QZeJePWrxduEmA4fF5cySPALwbQy8kDrvhnuDPAPiKgL+5Lw5/O6iQDU5idAEY4SVActo8VMB+Es/Cry7zgsqBoLK7bKFtxc9Ta1qbb/LmyzvwDsJ6sMyuvLv6oriBO78c5NwpvqY4J/MkD9ph5kWBcRo5eIMcffKPkxruke/0BWfLqLZLsnECd+LJBS+4h/GSiT/ZNnIuP6eSMTgJwwkTL9Mg//dqHxmVVxoYnZGhgBH2McED8cdNI4m8fAeCjImaAWHHjalepa8MoHxUIJAhrIutQnKqcWyqlcLowm9I4wo8nSvWlts7vo1Tvh323VOfDxft2hDkcZg9hdT2n4DqcBxgIf/4ofhf9OFc8i/PE4zhfbIV7BO5pDAWIfuRVkI2w7YXLt/fjN1AVqu3IGu0qHh/V5uVjSNpah+TaV/fLv/2ta+SXf+VjsmHDxTiPs531HYysRT01UdSdsH7o+VBdAz2FQbaMJeXR4QbtAIDoBEBbdRMA3d3dIPi3yMjIqCxcuEjWrOVuExPHczvPszu2vSjbIStXrpJNl14GYr5JLr/8Kjl0+CDG8BJZtWqtPPjAD+VHP7xH9u/bA9krmy+9XEZHR0D+d8vX/uHLuG7jWofrQ1d3lzzy6EOydNkKue22O2XR4sWyeHGvnDh+XN7y9nfJRRetl4GBM7Jzxza56uprpYMTACFgFatoXv3QC00B9ZTFX34xeJx7Yq/RMy+Tq3IeDUehd6f8h0GZWpCTFSQpL/MAYdUOBH8a19awRE7KI8zaiSIswkkDEJYtpQBPW9RhXlSV8JP4UhE1JzAwpuZfTYlLzb0kYVGU6QO5+H1rNA0uozxKywqq4UsJ+Nb8pTcul4VvWSyjC0dl7PiInPr8MRn44SmR+PQvl1MUPxkgf3zR38knvy0v//W/kiP3/k9J9++3RN58oq89GZNXrUrKrRe0yO6+nOzt4+vn4pIEAUxAkrBJRuGHUGeE8c4mLsjJk5j5zB9XmrWiONp0qz68uDnSc6kX1hsJkFZDbCOSy2cllZmQsfFRGYUMj4zIyNCI5NIZiYDUg9mjTb7kJJ+BC8ll0pAMxEwkkPpyWz9fLtjV3ik9HV3S0dImrdDFUT4lhorEUJ+4Jww7XQxFOtfJZJtcRVEbloO2ci9IAp6Jk6vl6INvkhM/fYP0XrJbLnrbvbLs6hekpS2tL0RMYOwS6BNK0rrlhZ9ehB3Gtb29RVrakxJD46LxnH6mUd0YXQjcXD4tZ0+flvHxcdwlYQSc8I6Vwjsn1WkHWcnh+IarcRR2hvXThfDR/yC91QUSpKtTkG1Zf1iY8MPOxg87nUNpnBOXjvDD5XTVylxDWJ3mYj2LgIMr2LVCacW55RSI/WMg+A9ZeUAy6W9BvivZzCnJ5vh5u6U4h14NuRZ5rIW4F/oROM6rO8M2Bw0rmhlxIvGobNy4Q9793kH5nd99k9z5utfjPNFpJusaUFjdh8isHFum0KBoenAqE34btlHCDSZVgpO3JNn8DK7WBULSn0hwBxZGD+f09RdvxPhtkiNHDksa10E+rtHe0Sl8Rw3Byd+tL7wgL7+0Q5/tHzw7oHns3bNb7rn7e7J96wty/w/vlvt/dA/Sp3Hdzek1kddcXovb2tqVb3NC/Lktz8D2XnnTW94hCxct0vx92CrOKOotL/aJT55/B8DcRX0nnqpSNewEOn9RdRfU1VeN6eDZHsvKWZeJnUZ9ptWUGhIb02mVVjb5NHOtDLJCi6aWE4Ki8qouPMQQqkVX9Eq0KyaDOwYk1h+RyFmRlg2tklhutuVNhWm3HRlwu3h2ZEAO/OB/yuHv/plk+vdIJDOuNwv6nDtuLLjFkH6u7i9sT8gFvQl58WhGJjJRWb24RVf6das/0rgdAKpT1zwq4FZV3KSShrUB+IP/XKnXKMbBVWt1na0LR/SZf34pgKvjnB1g2lQ6pSSft6p8Nj+YQEBcsPoP2wxs9NEB6pC8pbUNN7kd0gFpwQ2TvtAPdzludZ8r8wW/qa5C9UbMLIUR2rDsQrigc7YF1+bDf2gLb8a4Es/2kYQPHV0r+374Lsmn2mXt7T+VhZt2SSxJcm62/KtwRV/9nBjhSpDzey7yVL+zt8LHG7IZrnqyDhwjN06sR0wG+gdlZJCf/OMWf0ec3Mp/QXQrP9I4csv0hK7+c4wQb1b8ScJ8v7ELXIJeis0rcJ2foN93HZwdEWbj4n2dgx8XFk/4+jA7Fy618+HS+VIKX+fb8HhpJsLqQpTTT4V60k27jTxISmeS+NWKFySX+S7OEU9CnlbJQZfN7oPLFf7DkLMo/hrY8wV+SyF8mZ97nt8fiFJU09BqO6NKO568pkR1eUUincjvZbnl1qMg/h+Q97z3TbJ8+XLz+31Fg+0350Oexp4dScqjg/YRAE4GTEN0B0BrWm7prGIHgKkGis3L9m1bdTfA2nUXyMDpU/Lj+++TCy+8SF9Ku2hRr+6Ge+SRn+qWf17XxsZG5dlnnpSLL94oq1atkYcf+ols2HiJ/Mt//e/khptu0QmE3qXLZNMlm+Xo0SPy3vf9nNx+x+s1v6efekK2PPuUXHbZFTr5cO8930NZ6+XE8aOyY+d2ecc73ysbkK5oZ5zFVE1qCGy5tnvqxvmXAM5ZmNvFqtHsC+Q8xez0Yf0ZVZ2yyeM9dfaeRQPqUncWdSQ0SepOWBF1t6MSSJpmGUENqqrK1EZ8KWBySasc/tl+yRxJS+xIVEZ2DktyQ6u0rGht8lWUs/ppOfH4N+XIvf9bTj32TYllhpXoO8Kv5B9EUV/ix+38Nq6zNSaLOxOy7XhGBsdFVi5MSDIZlyRJPwi0poe4CQHmoaRQiS/Lpl8rYR3vPA+PueUyzTfpXFc4vXF548FylOAinM5kZHw8hWL4mAI0cHUiAOJeHKjvBoBtmyX9be3t2i6CeZj8aUFS7GrlhyHIz5F3p1I/oPVShcvHuKb+ztiWBaW+UwAe8+y+IfaxSKt0RpfKqtG3SLp3u6y5/X5p6x0wBJ5tBYE2L/pz/uKwmxCgLpgQoJD4l9ix/7IZ3I1qtcxz+ZwIOH3itJw5OYg+4/Z+TgCQ+HP1qZj8czlf3+avML0XYeewTciLLsm+8UO0XsZFY2wyuNarMNkUdGHhUphurWxTqguzcWCcy7MU1JcrJyzPqWzC0oSBduXqNNOopp0NBTO3ouSXwiXUCUhhWTWXfUZy6W+B4D8M+ZmVR0D09yMuaycD6aaRzXJkw5V9bum/GMLnqnFMT0n4S1GNXSPzIhpUJvoyGjkhb3hjn/zWb39ALrv8ct31NedQbbc0ASyap6gtI0l55GzjJgA2x8fk2gTOsZkJPT/ynGwKKxELevkiwJ7uBbJmzTo5BsL+lS//jdx882vkR/fdLX//1b+VnYi/7bV3ykXrN2Ac4/qCwBee3yLr12+UZctX6LP6e/bsUvv9+/fJJZdcqu+2SUC4xZ/vEiDZ5zWJu+P4PoEnnviZPPHYI7Jj+1Z57/t+Xh786f3y4gtb9N0ClAsuXK8TBg5elZsHDojFdMuL9J0amiun1XMWNVH586NRM6rusqb1bf0Zz37dDarL3rOaZn3qTl5HwslJGpJJEepuTzlYUlWKhpdTAUVlTVlw7TXLTmTl6A8PyqG/3Cdt20Gkoy2y5N+tksUfWyaxbrN1T69wyDrojulc8Wwe6eHTcvxnfy8nfvwFyZw6DI5GMh23riHtnASIxnGDCDKtfur4Qj+dCIjKieGcPHFgXA6fzcrNl3TIVReRVMMuCZKXRD64j4y34KYGefLb/+l8WtK48aZkGM5lbJguP8VH4VfuyQ1JROmS7PMmlbSUpNK4GrZxGg9b9o9+QjCdl47WFpD7Fv0sPT/dR9KZBTFNtLVIrCUpEd7kIg5UAJJTl1MDzk3nc1o3E0/hfRv/5SWDfOg6e00DnXFhhzawLOahnw9E2mzU2ORQZwqnBPQ7/ZA8CDS/158HyW4HCVmSvx5ta5Hj8WfldGy/pFHPPPrDfNPffNc/q+mgQ7s0rcRVT12WYbbXCvVGbHrqGEc7yEQqKyMD45JLIX02LqmRnBzedVImxlgwv/PfLhHrBt/9R00l3wZpxc0s7aygA3S3ho4SiBS/9Q8J/Jxk0Acc4GdnacfCJX9jR/H49IXwXYq9ida0ftiJ0/lxpXYMU8zAFsLOrtQl/PgwXZjfl1I9US6ukjhbotQlnJ1DORvf9dFIXbXpHDTOGRQM8/nTaHc/fUYBN5/bh9/7LvjZIQb5fDdieuDBsRgAaSLcpsxv8pfoHTxvATyOq0E1do3MC6h7B4BraE5aW47JmrUH5aqrl8q/+PX36hvdZwKhXV0tppW4PrAXOVf5xePtctehruqHsgJ4Bbj00ENyw65v49w3IW975/vk0ksvQ0Rx5qVF9Z08CbKdlJ4FC5TcHzp4QNZdcJEcPnxQTp44oav+m5FPImFe5Met/MeOHZFFCxdLZxfqDhw8sE9X+7u6uvWFgpwoULBs754rk8nIgf17pb+/T8PdsL/o4g1yEnU4evQwNHnN4+ING/VxA6IBXTM1puijWnGOTwAUmlZXI8/hnplLmJtjM/0Cqs5hBo+zqYsKsWhA/aaVRY2Jjfk0Sqwi6bTaUw4lpL8pZZRBUFZNhU6zhrh6cRLgwLf3yt4/2CGLRhdK57ou6fnQYun9xZUSBYHOjYIsD6RldOewdF23QOILQF6rLdbZ2Yv7eP9B6X/ufhne/YQM7vip5EdOB0TfuCT7jvyT7JsJAUf6NU71RkZA3AYn8rL9eEqSqOv1l3TJ4p6ERFo4ARCVOFzec2dA7pXo6yRARjJ2EiCVtWHo+ck9xnOVXlfFUW2f9NMlfVTir/H8x5sz1MXp2Va2GZJA/fh5Qt4rJ1pbwT9x28U7OYgh8jCzxD0g7/STvGf5iEMKfuiUuNPWxWPMNAw9ijLkvhBHNwcd82RVmB/Tsnx9+Z4l5XmdAIiirJi0Zi6XxS0XSyaaksHoAZmIjshI9LTacZLAkHq2hcTdkHn6Y6l26Tm9XDY+f40kx9uhQ/7sh1xcDq4/JNuu3SbjrZziYHpD+lkmib+ZHEAYvTY8PCFjg2kZ7BuR/iODMoZborwSfJD9XDss/AkAJ3weGjeabgIAnRBR4sXGxjkicN0EAG8yMUr8kgBnhthhprMs+WeYLsQds3YcFc5lvC/awVbodzrf9W0r6Z3fSZjO6Ut1Tu/HEZVsiVKdH55KSvNwCAv7LlHOT5SGiXp1RWGMMeHp8vlx/E2bAIEfSj63A7IfAddAqPm5PZwbivKLkOzzO/s2XwWOSxXoJtVvkmIK+PlWQhm7sLZPiSrsNN9q8guzSeHcmQBR3C1vf0eH/NzP3ywrV68AQexF/9baP9NDXaXNbBUV7EWdADjaLnftA4nmKW6a4ATAuzpOyD/rOcSpW1nU26s70qYCr3v+MJlw3lwPbRy/duPD2ThUsi2FsyV4NfPLUh3CLu+wo62xQAklhTSizDk0ARBejborN0da9UrGtIZgRsavcYXUlNMMtK26IkqsGlivurKqI1F4kjobUkWyOnMOh2Y2OceGllEFvOtjlWhgDXEVmzg7Idv/63My+PXTsmC8Rzpf1S0r/9tFMtE/Lof/9z6dBOCi6YV/sEk6r+JzqWUQUi19zn98WMZPH5FDP/is9D3+PYllhyUWAS3kqj/Jv5J7En1H8kHaSP6tXycG6II0BpMAED4mwDTjqN6DLw/LSCYvb37VIlm2JCl8oWEsiRsNkGGz4k+Sb1b9zYQAdSlJ6YQAJwFsHN/Ij39K6iG82fBdPiOPEP4ppYSeN2ioj7Njm/GP4RhECTy5KCIcoWc3Ob/hotBpuCA6KUByD1t/EoC2BbuCX/XO1vBh9Sv5xx2kTpqgT8zKPYk40yZk99O3YJyvkle9/hmZaD0i45Gzpm5Rs6pPkk6ybnYKIIx8ssi/dWSBvOGrvyRrdl8ivcdWSjxd2Loby8TkmduelH/8la9J3/LTIN4J5BkDF8dBxLKRT7BTgPkjzdljw7Jn6yEZODMm+SzJPYkUbkpB9iM6EcAJgYKOq//C9wOYBmqDdQIAEqzy64RAHHr4UU4kx/I5gaUdxk42oh1IF8LBccex71K0g63f2ZfqnJ3vOr3T+RJm78c5KQ07HYVg2C+HcDa+LiyfclJqSzi/K4sIi3fw9Q7l/ERpmKhJhzHGLzGAMo0BOKNWAagdjuXMAzjWtqrKgL/N1RCu1uOYCNAD4TP5vo5lsKxSeBULq2PV8MuqhAp2QfkNyIuoKb8Sm3xa2tqelY7OA/Lhj7xOfu5Db5MlS/muA0Tl3EE886h7iKY1ttWDvagTAIfb5a49jZkAwKlfPrJqVD590bAkeMr0iPTUqGbsG4wKRc5MbVBKSUGNKncaEwDlk0372Jx2BufRTMy/8W1sgXXlNgNtnrqIEIsG1qvurOpMWEg27Qwqou52lYNmWJxrw8uogKCsmgptXg25aptNZWTr7z0ro18bkJ5Ej+QXiYymRiXdn9Ki87G8tF/fKVd96UaJ+p8LrFCtSCwu6aFTcuD7fy4nH/umyOApiWQnDIn3VvyjIPJK6nGnY1b8LeFXl+TV+U06twvA2DBNVNIgdfdvH5IjZ9Py87ctlTXLWpUImwmAwuq/2QFgCH8qlyqE7Q4A91iA1h//lNhDeMHnX5J684iA1SFMHf+Z3QBeOpYPI97eOmJO3kma4Qi6mQigXcHv26sNwpoPdXTRJqczaVx+1s/0sOG4oiLaR3znA/ssD9FHASbWyPYnr5PdW66R13z889K25BT0nBwg2Y8jX05e2EkAOwHgVv97+lbKTT94j1x339skikqyHmyVA0l5OpmSJ1/3mNzzobulb/mA5qOTCEr6mScnAmJIhWMPdTpx/2F5+Uc7ZeyybpEuSAqEPwei73YAUHQSgCtVnATg87Ak9ewkHI8oEy2F608A8DiFjXP5LgGUGXS02/rPMDvU8RA2xQnh/NqxVhh2aUp1zjYsTZiu1E/X5eOLb+fr6BKl8YQL03XwbVycsy/VhQnB+LB0vg3hxzuU8zuU6sJsMMqc3DEuATefBZk8jHqdsToih3PbQ4jidv3igvmGffMtfQ8RHmt8ptjl6yG0HhVQq30RQsoPRRm7orKnmRdRc37OBi5+mx0dz8qv/OpKecc77wDxX4Zwh5mboUntM+ANRd2lz0C12Ys6AXCwXe7a1ZhHAHCWlI+sHpFPXjwkSQ6PUVdAAwqtF2WKntEa8TrqoZFlxz7xqd+Z/BLA2f09nEeD0NRhnJVjpHmF1p3zDPdDdcWVWDW4jtPKro7EhSR1llxlsmm1qxyCTItzb0pZFVDfPU7ja1kux3h7QvofPib9W05KPB2XxDDI+4jZEk/wrfbSGpGVH14nUS4bVARurnM5GTmyU/Z+7Q+l76GviQydkXgkp2+6NySeL+qzL/ujOD9cvsWfpD+uhN+83I/b6UlgnY1zzY6AuLQmE7JxJT8VFJGHdwzKkp5WSAvCtq6oPrgxa4YLuLmEsy/8i7m/CmJWRUzbacW0Cuu6sLqwZZ7My9cH5SDArflqqhq6LmwIO4vWsNoaBHE2U2Nj0gX5qQ5h2vA/XN2GD4mB+OuuCe1HJzHpkislNnirnDjeJte88yvSufgs7Ni/6M8oP8kFEo2w+a4/J2bgQsf+T6bb5fp73yk33v1uiWRBplke/2l/sSYAmh3LxmXVvjUiibzsvRrkK446uXxYlrpRtCMiORxbySVtEh+KyMiT/ZLF+MkikHx++olv/efL0YIX/4H4qwvyh3LYTjPrwjrTD5ckHy48Wp6Sfur5vKmGbSXVpdd66Pii+Xp+H76dQ7mwr/fjiTC9b0+UpiF8mzA3zO/D6f24MH85Oz/ewfntYVAV/PTlQJs8Z2v8GZcxyWWekHz6SURth2yTXPZFyaafgjwvufRLiKe8jN/DeozfTZArkJeTKyGrIPyGuJ1gUvEnFapELe2tGtXWIcRuUn3qyKtim6rJjzY8L0Zlce8h+Zf/apV89BfeI0uXrRT3+ThCc6q2ek3CLBdfEawbT09bTifkkZMNegkgfkZXdqfllsWlXwHQ0kJklhBS9MzWCCW5awPQjLInTwA05WRyHucUzrFjpO7mzHA/VFdccys1rdzrSFxIMofbVQ5BpsW5N7clk+F4UW1ofC3L5RgBoT999wk59eUTkuk3L8MDPYO9ScEv5pPMxnoTsuLDa8tPAOjFMi9jJ/bJkfv/Wo7e+3kZ3PqwxNLjIPEglCBgSvwDEs/JAENQdTLA2ajrwsUS6AL7gptMxGXN4jZpa4nL03uGdFJgSXdSV+gN0B42CaLk3LFnhukC6iqZpdpGUq9i/tnU5i89QRiiYeMyL7pcbOYqeSE3S+z1n9WpjSvXhjXO2iBMaDpbWad3NiYNST/JP/oVZNcR/2S0W9qiK6RTrpBkpFfSnU/LwgufkdbOcdiTmIOUgyiTMFP0UQdL1AtuROLZFrngxatlzXa+NMrUo2+wT14+/rKcOINjiLs88I+vH4xwZb0tJ0c3HZHh3hHN3xF/EoMcGqufYMyi1hi71gt79K3QqR8fkfTuQcn3dkmkm9tecePLrftuIkC/CMDJB/zXjjZ1RsYQlF7kt5MBbKNOAMCeCI4JgN7SMJIYved3oJ9Nd64PZ+e7zpbwXecnavUTDDsh/HJKEab3deXiS+vudA6V0k0Jl6EvOcnnjsHpQx5njOROgND/DPIUCP2LVrZDTuEYGjOSG0O6DLIA2Y9cjjG72ArDfAkfjps8jyFfMLD8wc1JsC+qQYldaHPqzKssprLD7zEyKsuW7ZSLLj4hH/rQOvngz79ZOju70d1hFUR+1RbdJNRV/AzUmUXw1LTlTEIeOd6gCQDIlT0ZuaXXnwCYgcbUgpDqzGwNUZpXYLPKjn3ikyE7AM5jRjBjp/45dY1pfmUaUsIs9Vl1xYZYNbi+086ujgwKSaZZehXJp92+ctCMi3NvWlkhqP9+sjm1rCbX9MkJOfKX+2Xw0QGJ6RZqQ+Ci8CfwjxMARHRxVJZ/eE3oBID77Nrg7mfk4D/9DznxwNckfXwPUnLVv0DUCyv34X66RXq6boJA9aiNi6et1asd/YmYrFjYKl3tcXkKJDKVycvyBS0gtObFQ+wQvZjDZdgRftXasOqdmn/oAowjcTW8F72kBtSzx2x6EwO//tWQEnSjMn5onfCeTDX8rzZevPXThhqjs3FWo+ltOl31RzuV+FMs+W9JtEt35AaQ/+swiCMyFn9OcrFTEkvkA1IeQd/pCj3y4IQASbOZDGC8mwDAOOSTIP9XysqXNqFkg30D++SZ489I33CfDIwOyJnhM3Jy4KQMjw3L2d4BObbwmIytHpFcF6cncCyh37jqn8uS7EHQmDwawUcTkmu6pe2qpTLwDzslc3pcIgu6RBbz+WuSfjsBoFv5zfHG+gaEnzrW07oMuzjVoY1Q6n/7x4BediJdp6aLJEW6auDb1uL3dQ6lcaXpeBD4cQyHwdn56R3CdA4uv1IbV5avL2ejQIATNkGH0o+jN/2srtzns/sKktktuYknQfZJ8ndCuIq/DySfL91bDOmy0oOs1lhZURA+HqLnK5ZhpbRfSsOVUIttQ1HaoeXg2ZWtaw15VdVePz+XgDuH+H4Y7tTYKuvXn5F//W9eJR/92G1yw41XVSD/Ljf8pcfPeoZRV/FNrrNmjz9bTtkJAJ7wpyk6AbAgLbcs5QRAkxtQLVw1SqoTomoybGlegc0s+/wEADBr51iHWa9APWh+pRtawhzo4+qqUMaqCfVvSJZ1ZmLoRANQRTZN6Dov0+Lcm1JWGZS5n6kCzallvbmefaBfDn8RN99jJgeu/pO+upV/holYb1yWf2y1Pk9eBNxEDO97Xg7f83/l8L2fk8EXHpN4ZqyI8BsibyUIW5KqrtU7G5BO59fHBkrS8Tv/xXk6wmtWv5cuapWXj43Jgy+elhs3LpSO1pgdL5JQXtIRgMJd3I1r2s/fhrMJtrarGDu1pakLq2ti6CdUFxjzvsv84tzvzmanxJ33ZdSbeM+POKfjH9UjP7p8IsPE4S9JMAiuvhcBZJft5+MT3Gmby7TJ9sffIS1tWYku+qGkY/sxkBNKjLlVnlv8Sf4NwYfLfOAGxN+FYUc3lmuRNduukBU7ChMAOdxRHksdk/3j+2WI/zJDMpweloGxAZk4kJZLntssl525TJb2LZVjFxyVVDwFssc2oFeyvCONCJ+2yKJRfNQk0pOUzFhGxnb0Se7QgESWLBJZBuEKrj4CAIKHfihe/QfRY9i2iy7DwQQAjiF0jK0xYQfGOp7HeHmI+64Phkt1hK8LS+O7DuX0BHW+vpy/HMLs6friUElH8GALs2GA/e5HcrKFws7DWOTzQ5If/SbI/R6M7ynJjX8P5P9xyaYPSS7bD8E4O8kN4hi/BEkhfD5fZR1kMaSrIMKt+yT6tkz+MNRvwfqGwdeXs5kT8NpSEdauYluqyEvT11imum34efVgjB/H2D4iS5celV/8peXysY/fLK+9/VbpXbIU56GkMa8Ak6PNt9pqNAks3knVqCvR1NAs8WdLX0IeOdrAHQAL03LLstJHAGYYrr+8OvgqTz0z0OsJXRsseJuGc2oCYFbPp3P6ZF4rZqYxDS9lDo1B9VWpYNng9jQsu2lmpKShXtSYtMFd6GU4OeeGl1UJdRfW+FrWnKOfAFe4M7tPyb6H9sjE+IS+BI8A1VOXxNb9S0+kZWxoRBbevMQQRyVfERk9tlt2/c3vyMmHvi25/uOSjOY90h5Xsu6TezMpYFfy1W+JPcXFJ6yeYRtn0pHcmscE9FOBKN9tK9eX86E9FL6Eb1FnQvrOpmTXsRG5aFm7tMKeF3SSb4JO8FtQAqEe99/+wT2TnQSgRaE3WI5JU9DbENIVbFSpWbEsm6V9LMCE9a9Jpn7epxEMqx19Np5xOglg9XTZdp34sKv/8XhEspl2eey+D8nD3/sF6ew5Jas3PywtbSPgycZG+wt9aCYCKIbw6y4AFw8/XR1rq4/lErJ852ZZtn2TvgCQ9epKdsmyjmWytnutrOtZJ6czp2UgMyBjMi6p7IRs6tgs1x+9QTpPd8qzdzwt4y2jIHuoP8i/9iEals3mhXMBOeu2rF8gWYzd+J4zktt9UuSpfRJZAhK4YCHK5AQA+hf1wR/jql87Q9tjXIbNZAAfMaBtADcwdNRrwwTNnN4XH2E6B6evJo0fLk1X6jow7Ot4YJSDs6NNaT5hKM3bQfvL9jEN6OYxiLkxhCfgQvIZEPtdkh3+muRG74PqYZD9n8J9BuOaw7HKVWCY5kbggszEroBsRl4g+dELjUTWQvgsPsvipA7PQ25ALErbW6n9RK32cwJeeyuC42C9ZVFDXmXBOI4FhOMe6cA555S0t/2T9PS8JB/8uTXy8V+8St75rqvk3e95t1x44YU4RLzfWxUwpfMvpFJVZhB1VaOBddfewJ8t/Ql55EiDJwCWz+IEQEm52k7jnR2464HFTNRF23yyf3BOnI5mtRLz4oTcKMxsY5tS2hwdr+qrVcaySe2adrbTzEAJRCNQQzYN78ogw8k5N7ysSkBhtZfXvBrWlHMZ44mBcRk9PCyH7tkvpx46IRP7xvUlgC2ZFkniH3cCgHpLCv/yl4m8+ruvBQfLgvjvkfGTB/TzfkNbHwchzEkcN31coTef7jPEn66SRxJ4fau/8RfciJJ8hoNP/pGoWpJP0s84kwf9hvTzU4HOT5fxnJCgmOfgIzIwmpF/fPwE0ol85LblEo1k9Y3/5isA7tOA5ksAhS8FmM8B6hcBrI6fEuSKtb7dH5du8yUAUBOEjYs62DgST+pitEEd+DU67gAwb+l3wnDhzf8k8u5zgHzVGScH+Lk9TaeutXFhvuUfOrOCj3LZx3BJjkdHFskLT71B4smcLF+7X5avOyDdi86ikrSJoj58m795o79xISDKfEM/v9mvXwlg2OnVjlv06cal6/hK2Xjf6+Ty77xJ4uMt+qUFbTH+s49Oj52W0wv6ZVvX87J7aLdct+B6uWHsZnnpmh3y9d/4BxnsGJFsJoI+ZbuikoGk0OgUOiKNDlEXDR47OS6n7jsopx88KtmOLpFEj0SuvUbALtC5CfRzAp0SQ7GOmBiyaB4zsHr3BYAYVyGhZ+cGwgqXhOlSR7CD3W/G2dF1wjhfR79L49tM5ffD09HT7+t9cTqiUpz68cfpCfozQ5KfOIYo+918HIz5dJ/kx7bCbszYQPIghvnIMnjsqi8Zvz6ywU++8e36aqRR6vcche93KNXVEp7Kds7C9VEFaFuqsJvKJuiTMDtG8nzKHV1ncE7tlLXr9kpn1wh+hivkfe+/RVpaErJ6zTpZuHCxnvu4i2e69xxB+ull03BUXZ0G1ZsjgkuZfHF7u9z1NM6Btc2phIJZfOSSUfnkNUOSRGDGujjk8JriyGwybOnFzozAlVV2AmDGj/sZL3A+YeY7p+klzqPxrr6qFSyb3N6GZl9XZiZRw+pRQ0YNbTtRlGFx7g0vawq41eLa0fiaVp1jrUXjakTSPHF2QsaPjUr/kydk6IWz0nffMWkFwUsMJ3QigDdluUuzcvnfbZazex6Vo/d8AfaHJXf2hETRUdx2rqTeI+5uEkCJul3BN3FmYkBJv02jkwN2YsAn9s6GN5dMS3IfEH2moR3DsDXkH7YaD8qHdC8cHJKHXzojN23qkc2r23FDlZNsLgeSbwl/PnwCgDpOElBPP1+OSELOGyhD/FEW/7JeFOe3etWhTuSg5FIk+kry1W+IvOGg0NHv9NSpGL+bGHA693k/Lt8Y8k83KkODS+T5p94oExNdsmb9Lll/2QvSsWAI/WBX9WEj6D9UEvkYgq+f5EPf59VvdPSbiQGEkS4b5ZscjD6LMHUtZxfI7X/8r2Xx7guQPifx8aROBhBnLjouz3zgp7LzqhflrAxJ21iXrN69Xg5s2C/Hl5+UFHLLgCTwVZNZNDyNDiHxn0ADMzoBgDD8KTR6YjAjA48ck7OPnpBUpg317wSP7BFZtVKimzeKtLRLJAliyU5mJ5Ls50H0dQTsBAAIqPmaAPosw06El53tCH8gNo7CQfLF6cNEB86Ksw1LE5ZXWJji8qyUxteX+n0JdGif07EvcEzn00NwYeDis6OSH3xa8nALtnDwe8hnQf6dDr/3PN+aH+E38znh4vQk+3wOnxMvDBun6ETqeRV+uDSOqGRP1BpuNJqSP8YiDJPKKmNXhAo2Rfnx90NbjvMwfjPt0tW5S5ItQ3LhRYvlNa9ZgnN0Uq6//lJZumyRtLa0yqLFS/Scpy/zbDDMmdKi2WPYAFRVxRrbwdHgqf6LW9vlricbOAGweVQ++eomTgCUHHIVjsAZRnjFZrp+Wh7+RE40YgfAPPhxzB3MbmfNaOnz9LiovtoVLJvc9oZk36BMGtbUGjJqSvcWZVpcQlPKKwdbWH1lNqemVec6neLtVTCfyUtqcEJG9g3JwGP9cvB/75XkcFJapUUyi49K7O1fkdSpA5I5eUxiIHJK9BMk8SBdEF3NByk1pJ6rr85vbJTQczLAD1OUxNNP4oy8lMwbEq1hEmqSXZJZtaWfeTPMshlGMxgH4Z0TuTK7ZPfxUfm7h47JL71upVy4FO0AoclZkq+SN8TfTAB4kwJWx3gTzmg3MV/krv+U6FMYsq7TcRdCHvVQbmkJvXvuX3X8pj91+GcIvhMXtvEQrv6Tz5q2oqHaLygz1iMnjl8kzz11iyxbdVDWXLhXlq4+JIlW1JX9pjamj/n+BtYHo4Z87Uq/W+23EwBmEsB+91/jC3FuEoDpe/avk8RIF3QRWf3YVXLBw9fKRNu4PPWxH8rLNz8v4/EJ9BnJPOoOTpFGq0n80xDqmSfJvyH9IPtwqXc7AHQSgIK0o7sGZOCb+yWV75B8C26Ez6YkcnpUIjddJ5F1a0TaoVuyVCJuVoUTAbzVzcfRdpB/fjkAeQYTAPpVOev3JwB84k3QpTgbF0fXCfXOxsWX2kyl991q9b6frquHTnzYO3uNhz89IPmJfvhhrHqMYapfcv0/we99EAq0nfpoi+STG+Cx2401PYSr9zG+hwF5BWXDr2UxHnD2gQLw4xx8P9HsMBGmm21UrBOP4RKE2ofYTUIlG44hzguRuOSzR+HPS2fnaRD753DuapWP/+LbZOMla2ThokVy4YXrhI9CxXT3DdPhfFT/DHlVMLnjb3OLaTiqqm4VRhw5nG7li8+3y12PNXAC4LJR+eQNDZ4AsIdZNUfk7KC4grNRz6BMV4eiCYB5dpDPHuZWR81abeb58VJ79SukmIG+aGgR08isgZS/pno0tYuLMi8EmlpmKWxh9ZXZ+JpWnWNTOgmZ4iKVHkzLy//3JRl5aFgi2/MSjx6Wwct/EzcRExLHX0Pg7RZ+JfTGdaRev+XPVX2QzmAHgJ0gUGKPuxtDYnkTanW0IXlnGoqmYdiQWZcO/FHTFCYACjre5egkAC+0kOHxrPyfew/JZes65a3XLAJ3BhHNZnTliiv7WW75dzsAoHeEP6U6o6ddKpuCy2fXzbZ3/uOblHlDTMqpxbEdrBd1qCt5knJNFfx64ZpwyQo/0vqE3/lpo5MGzNeu9iuZ52RAvEui+ffKww+8SjoW/kiuvfUB9DfqoPEQ9qP2te0j+N0jAFmQexJ9XeVHhzm/If9ml4BZ8bd2aJ3bFRDEMcx2jrdJbKJdJtBHI+2jMhFNgdiDZ4MgkMxndMcFjqcsyD90ZvXfEHwl/VkcUdZPezMJYCYC1I+OGN1xRga/d0jSnb0iPQsRgQ7bflDk6GmJrFsrkdtukcgauEtXsECJ8BkK1E9X/zkBQILMDlXX+pF/UZguf090CfqdDV0n5fROGO9sSvW+G+anuHxd2MX7dnRJwLkCH8RhfMeOSX74MPzIhHawyQ+9JNlTT0I3gTAPKBjH0Ic9tyLYiTAMNT/Sg3aE4TLslx+UaV3N24Oz9eHCvr6cjUOjwz4qxc0kpqwHxsihoq1nVxZhNtwlw50bx4xIr6zfsEUW9JyVW259jXzowx9Qq+7ubkkk8dupqpzmoeieZ66MYQ2oqsohRux1nGbli8+1y10PN3AC4IpR+eRNQ5L05u+mQjyegOBcgn+pVEonf3jFiyfMO3lYV15P0+k07IyO78/JIFzrDhFeQ1ker+0EvxqTTtsyEZdIJCSTMdfvqWGPXe8QnumjeVJ5rkon+ubGOwAqYx7+4izmXM3nb1dOifqbViHlDPdXQ4ubdmYNpfoFVJlp07q+KONCoGnlhcErrL5ym1fbijk3rdjwjPOZlPQ/8yM588xW6fvWUYkNn5XskntB+HMglSDyILi8KSDB5Io+SScv2m7FP5gMCIi8ESXJuP9UUqpxuJWgi7DGK8kn2fV0Gu/rbBqGmS/8YN7QoeK8wKIMvduBQ+/AaFa+8bOTqK/IO65bLAu7QEKzfBwgixsL80gA/SmSfU4EBLsC0iCt9p0A0HNigJMBzFiz12JRPkW10LN9EE6AcMW9iOzDhn63+q9cysapHhYmnnawR3ryMUfgo2D4UTQiGuuR1tY7YHNIJjI7oMONF3dgs690LOBnPxVNGpgJgLy36q8r/RRH9L2w2QXAMPRoHdPyUYFgJ4Cmh6ANKd78geBzhZ8v9dPVfV3tNzpD7k140gQAXLMDgDraWRc6NzGQyoiMPnBERn50VHLXXQwC24ZSubW/ReT0qMjuIxJZ0CuRVWskevVVEuldJpJoQZv5aAI6g5Xkyj/yQqVN2A2A+r0whQOlg1UitCvVU0fX14elDcvThUtdP55vRsQNb3E8jpQzL6vgThsKAE5uYkBy4/x+PozUFm7rGpGOjQjbnRAk/Dyo+LiEzjaZtMaecXR9nXUdnN5HOZ3vEuVsHKYbLsVU8c1CpXKnrDPGpCpUY+dsMIg4n0Rx4m2JPwtiPy5XXd0jmy6JKol7z3vfKytXrdbzDAkW0ewV/nqgZ9C5V62GoLRZHDkMh3zx6Xa566EuM983TfAa9ZErR+WTt3gTAGUOI6fmI3Nbnn1Ktm19URYsWCBveONbpKOjUybGx+Xxxx+VvXt24foSkzVr1smNN90iLzy/RV56abt0dXXLa15zuyxdutyMW5UYHx+Tx372sBw8cEArsWDBQnnd698kba3tMjo2Ig/99Mco5zWyeDEfQXLwGhHunXFMKrtE0eQJgHPrVzLnW3NudXcopt/EMjnMUt81rNhpZ1ScQUO7o8rMGlpmGIoKaGJ7p4JXWO3lNqemFXOdkc4pKQTkNZcal5M/+7Yc/Mc/k4ljhyUykdVV7hiIa/D8vq7qQ6eE1BJxiFuVV5JOcUSdOojqNGx0BRuTRnUkvZqP0TNe0wTxBb+WY+P1IktWzv/0844HHtZz78kx+V93H5J33dArN1/Ct5LzUYAcOI95yR+JPx8P4ESAbvnPp0FEzTsAOAlQeHFgWu11IoNFoLIoXUm/cY0ugXpz277yShXcBtFFmmACQMOW9AeTACZeM2LbtJ1w0c/xlvWSTF6BcCvs9oDTboM+g/ZzZ4WZlDH9afvVjpX64SIhyvCIfakfwgkCMzEAF3F888GkRwWgz6KtZoU/j74x5N4RfjcJ4Ei/6vmWf6TJgHxmOAEA4mxcEn344ZrVf7vyDwkmBGhzbFTGHjkqqcPjkl+xmEuUaA/fAZBEh4HMnh4TOTOKEuI6GRC99HKJtHdKZMkKEbiG5LNz0a/qt64+EmD17Hz6Cf4sVF+FODumcbpSvx9WYXlQujgeHKODkh88Dj8Umi4i+eGTkju9C2XYill7PoqR50wRWmxsoUzgpji53OYNneppgwPRhQn12zLUpkSczqHU74eJcjrfJcrZONQadiind5gqvtGoVN6UcRi7qlDJDr/5CM4sueP4/YssWzYsC3rOSHdPDwjchbJsaYdcvOESWXfBOj1Pcms/z6Uk/XOR+PuYRCbndnXrBkcXQyJfeKpd7vpJAycAXjUqn7ytMAFQ6SgaGxuVZ556Qo6fOCadIP1d3T1y7atvkLa2NhkYOCN/8X/+h15Db7jxFunt7ZVLL71Cdu/eJYcO7Zfh4WHdHfjGN79N2ts75PjxY9ANyerVa6Wlxbwzhmn7+/ukp2eB6nhNPbB/n3zj61+RJUuXKcn//ne/Jbff+UZZs3qNbNnytPzw3rvlv/3ZZ+WSTZdOPlbRmErtmSlMqkNIpSp8BvAcPaKBedGyc7f7p0Tjml4hp1no36YUOa1MC4kbXrdZ6N9QFNWjie2dCiUF1lf+DNd6xjvJID10Rs48/6D0P/1DkP8/l9TRQxIDI4vjAgYuaVf3zef5DNmHi7sUJb9wwQ2tHwl4twGHF3X9Rz+JrOqMnjZGb8JOr3FOz7yYlaoK6VWn+WlEAV68An7eJ3S2xWTlohbZfnAE9RZZ0g3iSFKOON5U6s1E0O/0M6HNmnoXT8Efc/PBGhlEENb6WZ3uSkBFTBL+owcu1IZfgfBTZ/0ua275Z5vYr/xsHycSuHPh+PHLEXspbqb2wehl2O1HO0ADcYfPFx7Grb2Kjo3zcwKE72fghArHiOSAfjN2Zty4Xd7Gg+QbPcaaNrDVCQaro0uQ5OdASvmZN27TzONmjmLC9COeYdUh3vYfgggjPeOty0Vu+hmXhZ1+ElAFSVQPXSs6YWWXGuZ29tkNAOjMKBLx5rizVWRRt0hbi+THxyW/davkXnpJ5FS/yNGjkt+3FwR7VCK9S2CPvIoOEsCF6ZREKXQAgbA4p/Pj6GcauuYAL0g0Lvn+XZI//IzkT+2G7JH86b2SO7FNskefldypXUr6KfnUiOTbV0k+uVDyiQWSj0MSC0VaObGxFn0Awk/ST4n0oEx0hm4hcYLy0IcB2ff9FD3oSmSugn0ZBuqdhKGcfqZRrm+L9NVW1rejn7/dBHyHkd926e4elNtuG5arrpyQD37wavnYx18H8n8lyNqr5ZJNm2XRokU4L8TxezbMcq4T/7Jg0+fK+DYQOqL48+zhhDyyy76Xw//d1iH6GcDlabn1whTO7ZW7jdcgrvr/zz+7S1atWgOCv0SuftW10tmFczAwjnPsYz97RCYmxmXjho1y9TWvltbWNlm4cKGMDo/IsaNHJAlSv2HjJtm7Z7c88vAD8vLLL8nY6IisXL0a17S47iL4zj99Q5aC7C9cuEiPwccfe1hX/d/xzvfJps2XI89WOXTwgNx8y22yZNlyeeLxR+S2194pS5YsMw3wpFJ7ZgKuKkUIVeCa/IlPfrrMBEBzMS9+5vP0XDRX0LzuC8l5DoxV06owrYzDEze8rjVm2Ny+mqE2VwMUWn+5zanxpFxnq2N8WFKSHj4jB//pz2X/V/9czj71U8mfPSVxkIcE2JUSSBJESyL1e/JIowTcknCbjfVD7D+SbGNn4qhStdrQtSpNZ+KCeN+GoqQaCuRFuFV3/jc3sKZthlCbfy4cRT1WLW6RMyMZeXbvsFyxjt+zNikMOYUVRPOzLosi6NLOhE2eXLknyaUOWTs1YNKZnQFQ4w/Lh6maGOE/4xKBDu3hxAHJur4oEf18/PjF8ldf+hMZGlwsa9Y8Kl2du9EPoxgPEnuODSdlaGvGyaWjXicG1Mbq7fjpIwuwjyBOwyCkSvCDMCcEfNJvbNkeEvpsxhL9vHH181/Q8/v+jvS7CQA3MaBdjBtQJfMIGMJP15B92ptJAUP8kcRMDKgefuhzCQz8qi6RLhDol06C9CJTTgJEkIB3tzGEWxMiPe0iy3ohS0Cu+yV39BBIdb/kD+yV/BM/k9wTj0ru2cckghvKyMLFSMs83B0x/RA91qjwXKcLk9J0gS4que0/kuwz35DcnkesPIz67JPcxLDkxgYhZyU3OgByj3ovuUKk+wLIOrQT0r5SJN6NtqHdsU74IXQ5A6IvNrSiW0qgppDk++J0PNCc39mag29uAk2aBOpKxUc1+ulIOUzVh1X3caVCHGxlmGeEj8P0YSy/D1L1grzlLQvlFz5+MdwL5Bd/5QPy5jffASK1QVdoF4JY8XzgmjJXh70SzHm58C+Aa1SpzFO4U8mzh+wEAOF+s3WKTgCsTMutF6V0Qr8SeO3du3e3/Oi+u3Vr/8DAgLz4wnOy/uINugOA196Ozk5pA+k/M3BG9ux6WS68aD2uMXFcs45K38kT0trShmPvUvnHb3xFfnjfPXIK5+CtW1+QN7zhzfLM00/KFz73l/Lgg/drvi+9tE1edc11smPHNmnv6BROUvG6w10DR48clptuuU13INz/wx/ILbfy0YJlpp6ezDT8srX8UoUqfRQUFXYAVI85/wOej2eYeYDmdmsVuc+RcW14Naad4eQMmtJVNWTalPIdijIPL6mp5YfBFlh/uY2vcVGOM94hPooL50pwLjUhmZFBOfT9v5Tjd39JcgN9Ek2nJAaSoEQ/Zkgp70gCws+bB6PSGwXfHwj5lB+PJEqKNd7aMh97I8IbCkYE6T0bpjVleHFUabwJq8JrnupMSgWjwCWlozUmO4+MyXg6KysWJvUmi3GGjOMvJwKsSxXX8A3BN2EV88fYAKYo1EP95h/7jm3TZCxDjWwpyJCczaS2LtLrIw9Ih3t0JfSJ1s2S7HiTtESflKuuekpWrzqAG3hD/I0dhWWZ8sxEjZsQoJ2zgY5jSUGH8pnNwoo/Sb4h+qpjO4JdAAU928H3JjhSz2dDDelHm6zfTAZQjM5NBpgdAuxT5hExJF91DNNf0MHcTADAmDoTNpMApi/zEl3SCiXKefSQyLGzIotwg5xkB8OId7kcMC5sUhaCPK9YKrJ8CQa/TfLpCcm3xCWfSEj+uack9/D9knv8Ack9ep9E4gmJdME+NS4yAXGu76frSxpCPfKVkbOSeeo7kn3s65Lb8SAE+VJSY5LvXKJfMcgnIQkQ+IUXifRuAtFfA6JPWSvStthWmjNTTnAQoUlFQgLvxIV9PQ8op3Pi6+Yq9DdSAup8CUMlfaV0cwV+PXniKgpTMHj4TeKHiAAGMT8CdRxEbKt0tt8tN9wQk9/8rTfK+z94g7zzXXfKbbfdLhs3btTP9ZnfPDOZjEnFQOYb3PmW/0IxHxsFcMh4bXr2YEIeebnBEwDr07geQFcBvLbu37dXV+1//w/+SNra2+UH3/+2knS+J6KltUXWXXiRhvl8/j33fFdefd2N+uw/9Qt6Fuq7Ay677Ep56unHkL5N3vWu9+PYvENWrlqj152W1lY5eeK43HDjzXLV1dfI6jUXyo4dL+K8n5VLNm7GdSyujwScPt0vV151tervvvu7cuutt+sjArMFHlKTDqspj7Nig8iJvrM8JSsCz1zGvKjk/MfMdvMUpc2hMW9aVerOuHzCuVLXptWD0MzDS2hquWEIKbD2OjS+1kU5zninhMFVAuQrkzGr/t/5rJzZ8qCkTxyW3OBZ0cfPQTr0npMcliSQz5ArOYXohAB1FBNPvXnZHFzcOJCUaph6jTNp3HP9GqaN5keS6eKdrZEgnZbnxXlpVM9rK29o7I2u3ierIEyVJzQ5dHpC/u99x+R9Ny2Wy9eCFOLuiM/+G7Ka1bf909UVbg1DcPPB9wLwhYFp6Izfeykg87b/+HWARIKfoeNnAJk77r/gBlwOfr6oXp/7Z2q2VV/YRwFZb7lAoi1rJZZcinF6HjnuV70KbWkXZ5h9AT/7wobNuBidvgPAezcA7/r0OX8MXOEFgHTjkAj0DJuX++nL/miH+mVwLEyAcPvP+WdAyvV5f8SZZ/3hIpBBn/ErAGmwdWMLykJBK8xz/cal3j3nX3gJoNHzmX++Q8C8DDAKgYv0zMPVJzeBMekfk9z+IcntPCv5FQtAqrk6zkc7cMNM4So53w+gL7zDweregJ4jsYZ75qzIOHMkuQL5P9EnMjSIOPQVyuCIqqt+6xb5vXjVI5+elZJvR11Q90DaFoq0oG70044ui0X/FOmc3g87XZjfF6cvjWdeFML3E77eoZKOoN8PE+V0vkuU2hBhOqKcnmhGXDVoRN5T2uGYClwMIM8v0YS0xo/id5ySxb05WbP6BM4vUbnjzuvluus3SUdnt6xYvlK3VesEJmfKGoTG5TRzMHWeouZzvGG8TvGU/fmH2+Wu73fpqWW64CXxQ9cPyW+9fkCSsbweL5wMDgOv49u3vih//9W/lbe+/V1y5vQp2bV7p9x55xvlnru/L//yX/2mnDh+TPr7TyLutBw5elg+8MGPyOlTfXICpJ7vCBgeGpK3v/O9cu/d39PV/8uuuEq6urpkw4ZNOonAdwzcA0J/4423yqrVq3WC9+4ffEe+951v6ssGly5bIff/8G75+C/9qlx40cUyhHPzb/3GP5d/94nflc2XXt7Q47wauF9mgEmKcphsGDnuTQBMC3P8QH6lYPaHoYoazOFjpSlVa0im5TNpanfWmXnT6qQZz1JflINX6PTKb1ztJ+U0Kx1TDnm9sI+dPCAnHv0nGdz5pAw8+5DkcSGOgcxEIaCRaqPkxFZeCaYj3bgrKSXtoUQfftV5aYydIaiGyLt0Js7ZqJ3LCySW9XG26ro4iCH+Rhjv/G4CgE0JdBDmxc/RPbjtrOw8OiZ3XNEtFyxNIi+zqm0mATKW/EOXN58cUj+If0aJP133pQAzCWCyR70oqFeShByk3uzMBtGHy9VrDatwQsC0hZLOtoHwLpAFS5ZLrHUDcjmDe/+dcE9p/7hP+mn/Ob+mRT9YV/3sL5ev2rmJAnQIXEfsDfl3b/U3YZ0AsJMDfFt/BvVOg30XXugH8o1+KPhJ+M0L/nQCQPVOTJjCt/4zP/d2f0f03UTABEm+xkFg6+L1KwCcDEAvZCDKbVGXAteNSC6TleyBIck92Se59laRFd3g+G0YDL7NPIlOJ/mn300CwO/C9AdhyARy5ksBdQUejiP4+rI9hilOB1crQheiXxmAG+XkAycZGPYFiSbpIJqXJ65x5XSl8WH2FJevA8MOzh+mI+ivFOe7RK26MFSKI8rFT5WOqMbGoVrb6dqF6nmc4djLncYxlJf29hHp6tgv8WSrvPWtF8rKlW2yes0aufKqS3WCsbW1XV+eVjfpryOJwzSSziqmrHeRwey1ktctnK7l8w+2y13fbcwEAHezvarnCbl98b04vNJy5+veJOsv3miu9yHgNY8r8M8//6x0tHfIlVe/Sp/zf/aZp+TGm26VHdu36i4BkvrrbrhFPx354gtbZM+e3dLR0S7XXHO9rtTz04FbX3xO81rc26tv8W9pSeoxyzj36UBiaGhInn7qcX05IHet8XGAO+58vZbL9w389MGfyLWvvl4WLeJuqeZiUq+Ed1MJqjKqMAEwX39Z5yDm5lBUUat5cAw1rYrTyrhy4qZ2ax2ZN7U+DmVuLGak7HIoKby+ujS2BZNym9UOmgzdyh1PyNjxvbL/65+Rvse+J7mREYlkMob848IVB/kDbdTVf34ej1u3Of68QTDk25BNQ0ThWqJJwgvOqH59zlzjSdCNTsl6YGeJqfUXkX11TVjTM8y8UD4/aac2QbyNs9xMr7u8kWEYjt7TwEb1VqdKdXFzg6ZxAuBz9x+Xf/225bJuSULS9vvCJPSG9JvVf/OsO3WFsPkigJkEcDsBtJ7InPVs4Q4AlGtW+snTcJPOclUK5J9tTOc65Nntd8hQ9nZ55zu2SXb4h8hrCPFgcK4PrEvhA5xBP5DwOxv2D/rJTAYU0pkJBKRjf8BGyT+Jvp0ACN7yj9rT5Qo73+zvCH3BRTtwPBjCb/WwzWRzOknArfqG9NvJARvPCQAl+3B1dR/xJPmcJKBb6TOAJPkZ9Cu/GAC19iOyVd7LnQUw0eM0e2xUsg8dk3wLiPxFuDkkEXfEnp8LJCnnhECEkwJOz0kBhNW1YZ0QoAtwwFCWFqKDZ/365QC6EK2Ip3OVYzpHzjUPz3Xxvl/zsbpS8fXOX5rO5UfQ78TB+Ut11dg4VIov5xK+30eteqJSHFFPnj6qtSuHsPShOqfkcccJp7OQE/B3y0UXPQ/CMy6vvu5KedObb5S2tlZ9Y39nZzvOC/ztF9hg01ZBa8i2STWYEUxZ96Y1rnLGvFTh1C2ff6Bd7vpWlzk1TRMRXHfeuvmQfPy6XbiEZGXV6nX6wr2pkMmk9drG5/vNZBO/goNrBa6R9POCyhV9xvExMX5hx9kT9LvrJy+K/HywA+NKj2Fz7WW+uPfAsa6P01lQzzSUZmBSrjUVU71x5PjJBu0AOI+qMb86vIbazuGGNb1qdRdQW8KmtaPOjJvbrzb3CoU0t/wQlBQ4vfIbX/tJOc54B1UALqAT/YdlvP+gHPrBX8rpp+6TSCotuAcA5YviRsMKL7S47uISD1KBizkv2EoqeCG2BJQkk6SSBDTQkWQaMSTdt0EZtGFcLAYOCh3uC2hj0hs7l7fJw9O5+CCOZBbpkQ/jA3JP8KYAYZapftVBGLY6Vds0KbTxP3/9oLzmsh657bJOqMwuAPM4gCX+djcAHwHgzYeZADBx/HQgHwdwEwDcLYBaad0SuMnhs/jmRexm5Z+HBB8DoJCUJ5Ogs7jBeeLFN8vhE5cp8kMwAAD/9ElEQVTIW+/8hnR2jyA92KSbJIGdttsSe7bZ9HXBNX1rbTk5gDDJvk60cCcC8lEdpED4IdC7yQD6+WgAiX8qk0W7SOD97fyG1BdPChTrTJiTIyTyVgfiTDGr/YXVfZJ8Jf2W6OtkgJZlJwmYBpJFXwar/xTWRV09RAMdJwqyJ8cke98RyXeC8G/sRSeD3GdxsNAl0dJHA+wkgD4iQPJlJwCcG0wEAKiXKRgDRjcg/s71/bSz9hzooMI2TKGfemfj4ilM76fz05fzU/y86TowTPg65y91iUp2hK/z9UQ5nUOluFKUi2u2vhpUm3aSHRSq4zGGY4R/9ROW+P1nntZzRu/Scbnwgr3S0pqUT//Op2XlqhUgSgldKSXZmhOoov3VdtFcRcX6z2DjeJ3iKfvzP26Tu/6xQY8AIL+P3DYqn3rXsCR5qrP6ZkCPcnOozwtMqmrNda8twfkJgDI4NzulhlbNkw6Y0WpOq7DqEze9TdMooPF1C8lxikKa3j+lKFPg9OrR+FYEOc54B1WHkcM7ZM9X/6OcefFBiaTT+jKgKMgKV/715XEgfnzpnF7CwKx0Qh6uzvBD2C7O0sNMSamSTSXoIJmWnLtJACXtamPiVKiHy90BGg5bzbf5Fsi/zUvT4ILpdLDTNCTz0DlyrysC7hqsOhOmWvUUq9N4ehE+O5qVf3rilPT2xOW1l3WhH8zqg5J8uO4RAPN4gNkBkNfJAfYPiL9OAJhHAjgRwIkBnZxApRMt7DCSWPMIgFbGEnkUJE9vf4PsOXKZLF5wWm697j5ZsOCM2nM7pFvZd+TdhK0OwskFdIaZGEAa7SdKkA46Tga4dAjrHaWSf0P69Tv/8HPLv67kQ9Jg4iTvPqlXP4k3V/5pQ9e3YVrodKKALnQk58Y1EwAk+Wb7P/XGNd/+N7sAGKePGlBn06TRXzoBAD/MeEiC/5q8KdQZ1+4KQBtzAynJPHBM8icnRFb1iKxeiD63ZL9oAoBkzNfRxuooJP0k5brKb8Un++pav78TAPUwFbMuxelK9ZoGwnhfXzoZ4GzpurzoUginI0r1zk+U+sPiGqUjpgo7lNMTYXHTsa+UNgxT2U+KxzFAZT5tXIQjUZxXIuPSEnsMp4BRYxPpko7OdnnnOzqkoyOqz0fffMut5rls/EbLo9YGzDDKVG+O17oulG1TAxrLSwVP15//YZvc9Y0G7ABAnXjZ+8gdo/Kp99Q+AcCjOkBRYP4gtNp1tWX6HfCKmgB4xTS02pbOsw6Z8erWXWDtCZvetgYU0Ng6huRWRQFN76dSlBTYmPIb34ogxxnvoMogSR07uV/G+w7IsZ/8nZx++l6wq1Twkr/Cqr954zsoot36b4g/CUXwRneQWqgZqQTdkHJLTJWHGpLJ+9YCsbfxuJMhIXXkXm11AoBpXV50bZy6Nt6l8Wz8NHodRvlK/nl3w7ATpvfDBNLTzzprpPVv2TsiD+0YlHddv0BWLIyD1JL8uwkAs9qv5N/p2R8ujq7GZUBUjcuu4iRAkm+bR5ncAcDyDHmPyZmR5fLMy7fDLiGLFvTL5vUvyqKF/aa9akPX9BP7WdORzLt+cCQ/sKHOvezP2BSlUTH9xkcPdMUfDdcX/qETuBMipe1wpN6Qd0fyjR681NMZ1+iMTSFNYINmZ3CsFW3vB0l2fqbXrf4k/L4eddJt/6gjeS/zQZSSfLp8DIFuQW/COhmAdNmBlGR3D0pu26DIMtw8r1mA/veIPt8PoIQ/ZALA6fnshhJ8CvyO8DvXiVbE+hnnk3atVAV/qW2YHm0q8hN0ywlRzk+E+avRTWVDhNk4lIYdyumJWtNUKjMsTbl8JgHjqkACPREyzGMnjnPmiERyRxHmrA30IPvd3WlZveIoyLzVSYv09vbIm99yMcg+jjEc71TzLf3XXnd9sMrP8x9RuiW6etSbrkkIqc4cq2FTULaNNTSelyecsuXz97XJXX/foB0AkI+8blQ+9f7JEwA8SoswSTF/EdqUutpXf6eUppz3EwCvhB+yQY0tnccdM2tVn1bB9SVuWlsblHFj61chtykKalo/haFMYY2rQ2NbU5TbjHbUFMAN5JntD8mhe/5CRo7sBiE6LvxUmXnWH/9ws+nIvwrvNlB/Q/Yh6oLkKqOyOqunqRJ1SzINcTckVIkoSKaREh1dR/A1jZdHkM7aU494tYPe5FHIS9OhItyRoODVFTrjwqHLPzasrgvToc7ZQ8bAPJ/ZOyy7j4/rLoCVi2IgrQVy7yYAgkkAnRBhnNsdULDRyYC8eQaSEwC8cVMyjnpPZNtly+7b5Ojpi2T10kPyqk2PS0fniK7ia/usHScJXJjt5Z0g9dpHJPy0YV+A4DMu6KdACnnpLgDrpy6PfnUTAGZrfg6kPGdW9THcPsE3Yoi907nJAKZjnNrg2OAL/CalJbHXMuwLAHUCwLoQpi88AgA7lM9t/yT/adRPyTzrhGFCdiqGG9sVfxdG+cjK+qlHmO15ok9ye0dFLlkk0sNv57diMBzhhwQTAFZcuOwEgHM9vSP+aQy006MOAYl3rhOGy8WV6pgPQTdMCLq+LRFm47tENbqp7IkwG6KSnUOYzqFcXDX6UhsXLpc2DGrLP5wg7cDvmc8/n5Z8+hnosqrjN/iXLsnJq6/JgczTnilicsEFq+X2O14t7e2tet4kEskWWbp0afBc9MyjlsY3ASHFz3KN5jxwypbP390md325ATsAAGQnH339qHzq54clMVuHYZOBs+9khCqrQd0JA5TLYVYmAF5ZP7gqWvsK6JA508S6K1J/C2as7Q0oqDF1rSKXKguasb5zCCmwsXVoXG6hOc14h4WAJBfErP/Zu2XfN/+LjB3bqy/5i4Ig4Da2mPjDjYIIxknEeZkiwXcCFpUHKdSdAGhXoEOYfuXS+EOSrtv6SUBJyt0OAOpIUEmyEcfHDBjmtnVNF+wAsORUbY0/CGuezNukUZJs80HVVaerIloZ23ze4agUdJMmBCjWxujxH/5xsNHf+8ohuWVzl7zj+m5JgdEWiL1H9u2qP190pPHwK/Gn3rNlxyVbExJ3JD3RKuML3yMvbW+Rzsg22XjBSyAFWUvMKaiH9Qdk3vUT+037pqAP+s5OCJi+srb0M62miRm9pjOdwVX/NMZ3AnXVbf0YW5J/Je86EVAg9MWkngTd2Dg3SEdxaWFn8jRv9ye510cAKMiXW/w5IaBv+GccdIb4c8XfkH/y6Bx0wZZ/9CiyNBwZZRjXhekaO6bhOPBzhNlMWrI7zkr+ySHJb14ssnwBrPmFAE4EcALArvgX7QCw+ql2AKQZD1HiD6FLHeMdiXeuEz8cZoP6FwlBl3FEuXiKsyHCbHyXqFVHhMU7lEtDTGXvo169H1/Wj7EpAsI4lvRTe7SLJHCe6YX/lOTGvwAFOhXHYiTSDsuYXHTREvmVX36ttLclg2wXL14sV1x5ubSA4DvoeTGeQLri8txkwNzGLNXRFjsfemgmwEMHp2z53Pfa5K6/7dI5yemCu/8++qZR+dSHm/8OgGaj9Jc8WVEPppdJLakbNgFw7v9gpmjhud8BVWHOdUPdFZpeS2akHxpcSGOyqyKXKUxmpO/CEFJw4+rS+FZNynHWOs4gYleVzu56Sg7+4E9laP/zkj59DMQ/bz/tZwiiPuuPG1qdCGDYTgTwJtgQfCMuzDf3GvLP3F08qBZcJfKWlBoyb8PIV0VJp9EbMu/ZWjsXZ1ymsTraBLpCHkp6GQe/AlX3ibzC6gLiTzDsbCgaBw9tbRgtkn0nJ+Svftwnr7+qS65d34b+Kazum5cAGqJvHonganhhB4CxMxMCtGW3trbFJZbsALfskeySt0gse1ySo49hPEYlH8UdnW2bI/2TVvQRdn2hLwVUG7M7QNPadEF/2omC4gmCgg11XFVPZfjyQj7rD+6KsVRCTxdt0l0A4ENmhZ8TAUbnTwKYTwF6Ok1j/NRRSMT1hX4g+MwvmADQdGYCQJ/75wQAbVAv88I/kn8zAUBCz352OwDIlVWnriX8jPPCOjnA8crzxYyQ0ZRk/+a45Nd1iGxaiLGGG23HuHMSAKK7AtxEAO+ySeS4A4DEHpWYNAEAfwqihB+/u1TIBIBWCOK7Wmkv7OKod0JQT/h6X4jSsMvfjydcXg6l8USpLizOIczGoVy6cnmEYap8HSrlifE3LsZDf9x04vBFJZ8ZlAjE6DHGiaUSjx+VBe3f13RcvY/gOFi9eql88rd/Tn83Pmnv7u6RjZdcps/pOzDeTAiGVXQyqrOaa5ihWpcpZn722fTAyxMOP/ncd9vkrr9q4A6At4zKpz46PycA7K85HBUjK6HuhEWoNZeGTADMjwFsUi1fiWeFMphTXVFXZRrTghnphwYXMr3sakg9hemM9F0pKhTauPo0vmWTcpyVzjPIZ1IyfOQlGTmyQw7/5PMysv85S/x5wY/ivoFbWEn+C4Tf7ASAH3rW3RFasiy6biKg8A4AEy7E0x4XMVz1lKySfCqRpd8SVeqUdDJsbJSI+nY2zqxg02/jrb6QN9PadFooBY2Hw6CpiAmrjvH0Ox1hbdTexavfuoggaT89nJE//c4xed9NC+SS1Um9uSexdy8BdOHSRwB0YgD9Yx4DAGVFnm0LVkhk8Y0iHeslNrJF4mNbUcx4QOK1XZa0O+KvbdRHAFAZJfIM08b2n9NpOqZ3Nm6ln2LypL3mCVvWh/U2L/MjQQZfRd3dN/xVb13VUeinDv6iFX+kNy5Jt7VB281kAUTzsYRf7cxEgHFZLlzo9bl/xmMQ9EWEGAO+8V8nA+DykAtW+yEaph86FKV66oyeZbuxMpM1fDGjvsTx6Jhkt4xKvhNkf023SJKTACT+nAjgVu6SiQC3AyCNTtPV/hKSry4Fd9GB38ZxAsCRfJ/slwrqHAjhh8P0TEM4vR8uFaLU71DqrxTnoxlxPsrFhemp42q+/pjpx+8N405dJNoGRVQSkROg+P36XhOJL0CSVlm14oSsXt6HZFTy82MxWX/xWvngB9+kvyGTL0a/JSmrVq+Fhc3fQs99kGaj+SU0Ek2sbUjW86tv6gcPbZy+5XP/1CZ3fb6BEwBvG5VPfXzuTwAU//JKUDFyKkwrcRHqyskmihybs+8AmEa1Xim/ziZh3nXftCpcf+IZ7acGFlZfVnWkqiHJjPaljzIFN7Y+zWndpFxnoxNJkiZGpf+Z78nBH35WX/Yn6WH7aT+u+oMAekTfkH8QS9VxWz5Xu3BLABLok3wl+iRd6rdxGg/GoS6irV4bjrzcKrUj7IbII0p1loxSb20CfUk40EFcnOpYBgmv6lkkrqK8m0FYQQfCONZH46izYao0TDCNjQ/0QX64+U9E5J5nz8qp4YzuAli+MKok34gh+lxhZh+4CQBHOtlHJNd9Z3slE10kqy+7TNrkqEQn9qJYEH8QD7M137TVkH7TPwGZ17DtC9XDBn0X7ABweoahd6v+6qdrJwZcWjaNLyFELSXHxzo4tjp5QaJuJNgJgDjd5k8/ybyLxzA7nRJ+uNS5SYIgD+rhh6MTACT9fOaffn7rXycEENbJAE4Q0A4DYFb8Ieon+Qd3RhxdZKfkni45L12zI8CbBMAfjIol/CT/5usMugMA1ozLnk1J7oWU5GMg+GtwQ02iGIHYZ7nNzgCry7eiEEvoucI/Ack4sm919KegcxMD1HHSoHQCAHVUYdj5S4UI01OIavVEmI7w433XIczWoVwaoly6cn4f5fSExvHHSeB4jiTA8UfQ36dMXDSB47sbFlHpaT8gXa18ER+P+Q78DmNy3bVL5MrLF0kMvwGm5/nskk0XyyUbN+h5xCAv/NReW1u7DRtUTfSrMJlNzI3qzVAtSoqZ40MzJXjexmlcPvfNNrnr/zVwAuAdo/KpX57dCQD365uEshG1oCGZBKg5tyoTNGkCoElDOt9/TXMI87or6658Y1o9Y33X4IJqz24aFagi6Yz1YxgqFN74ejWnpZNyncEOjYC4Z8eHZeTYyzJ04Bk5cPf/kPTZ4xIBCzLb/SG61Z9k3xB9NwnAZ/4d+edOAEP6uZpvSD7ZVTAR4OLod2InAXgzjUBgp+QTdxeOiBqiiptxJezQUU+d1gE6Ja+8WWe8sTXprH2QjjrmTb+xNSTfCnTugssbJvXDNohnnfywlck6/GG+tIeXJPXHLw7Kgb5x+ejtC7Xd5hEArpzbCQBL+t2ugGwuLdlMSvacuFx+uu2dko+2y8fe8m1Z2rUbh0cObbVtUde0jfV3uoDQOx2IPO0KNnB9cm/7J5gAoJ86a8NwnsSf9UR9WWeSZrYF/1Ejtslu80fYTACg7XSpI7m3ft3iT52G2T9MZ22Rp7Gj3kwQuNX/YAIA7oTaR7VvDfmHoPN11V8nAOBiAJQ/ozzl0HSRH5IaLo0w/axPsAvAtg2tRNgSf0f+3YRANiOZ4/CjoTmS9TYQfN0B4CYASP5BAp3wPQHphCX6uFOeIPmHuDBdCvV8VEDD8PNRAbRVK4m6BRMADtQ71+np+n5nM5W+NM6FCd+mVO9Qzk/UE1fJjigNExxQin6VgT9A/v747Hyb5CZA6Ed3mXQcq/giWdBzRjas2W+z4o81oZ/MvPOO6+SGGy7XcxwjGb9kSa8sWrQQ2TJfo+S5k7+xUvAc1lA0OLtmYHar2OTSQ7KfB0NSBF6HcAqXz329Te76vw2cAHjXqHzqV4YliZ9cs/oEVa+MKQ2qQUMyCUVdOdeYaIoJgBk6XOfbr2Ke4Jzq1roa05gemNF+bGJhU2fdgMJryGJG+7UUZQpvTp1mKNeZ6lDcFeTTE3Ls8a/L/u9/RtLDZ0D6x8x2fxAPf3u/kn3c7CrZx6WfN74app5kEWkMsbcTAGBTeiNMv+pJ9M0EgOoCfWFSgHpOBvDaR/KJrA2Rp1hCyvt6R2BZvuos2Q0mAdAu2jhirESWYnWMdyTXFGaFQdgFF1/VwZZ3Ok5Hv7OxEqQJxISDdIjfemhMfvz8oLz28g65fF2LjE6kLdE3K/06KeDIfzYFHtgp6c6r5cePXSMr238iG1a8IAsXJiSRRO/b9jvRRwDYF+gH7Q9tp7XxVvYDHW2oD+wKts6v/UnyD3HtIvnVOrK++Ke7OtQ1Y6h1xxg6om8IPXgsjgU3EWD0JN2eH+n0JYGeTr8OgHSl2/+58k+drvpD3Op/Ybt/1L70z2z719V+VN+Qe8OhdRKAYfiDOLgs20zIGKJvJgDYJhfmpExG0lvTkt6RkfylScn38iV/CZRC0gm/rvqT+LsdAJwAgGQQ71b5J+iHG4Tpt8IwhRMG3CWA9iHzyUKE6Z0QdNkwP1wqhG9DuLDTOb8f9uGHS+OISvHl4qa04x+IvmcB/cipSvR3JBqX3NALIuOHoUPfxTAO8SWytPe4XLZujznv8PeJpNffcKP8yq/8fy6nAPGYOacxPY9vA/4I5jj8RswhzHy1ZrjEkOLm2lDwkOch/bmvtcldn23gBMC7R+VTvzb9CYCqfl0N+wk277dcd87TrFLk2MmB2vt/rh2l5yBesV1cdcOb10Mz2vdNKGzqLBtUaJ3ZzGj/lkNIJZpXr+bkHJprkzuXq5i59Jgce+Tv5ND9/wvkv4+LwxIB4XCr/iT/ca5ywTUr/t47AFTMyr9uoUd9DeknmYVr/SQTGlZdTklikU7JI4QsTP8bnbYfRFVJPMuGGPIKtdPhjsaRfhfvCL4ht7RnnCG2Jo3VweVFt4i8847GD6sXf1TPsImjY8JWZ/2qtzYqLg1cNufloxP6OMCGlUl53VXtkgbrVcLJ9ltyTeKbbV0luYXXaV/kTj0p2cGdqLtIT0+HJHCnpf1gRdtpV+kN+Tc6R/jJjfywsfN17A/6mda57DNjn486Ys81frM6rmOEseMEgNY9CCMeY6yr6RhCPuevLux0lZ8kH7bm2X5DuM3kALfbww7xTBt8GYDxOB4LOwDAjZkH/MFLABHHl/1x9V9dNC7YAYA41g7ZWOKPQ0/9RofsVM+6k+hzy38G48Cx0O3/nOyAhX7CkbpcRiYGM5J6Drkuwx30Ar69nc/5cwKAd9RxkEuGodeXAHJXgJsAgF63+8OOEwD6CAAnAiBK+BFPl3aUlLXJ2YPHF4KVD/P7drUIwXyIsLjSsA9fVxrvwtXY+PDT8YDFGEk+hfMTRizWimMTJAY/rJb0Q/oyTG7hF+qyUXn9axfJ5g38TCOPTPzNZmXTpVfIa29/nY51ATxurbcqFIxrSjbfMcONndni5tBI1lCVWmvNyxBO5/K5v2+Tu/4Xfif4uUwX+hWA943Kp/+FnQCYqlK8JgKZdEavVdxt48DfZSqV0glW2jEumWzBNTIV2Le04HfPC+Ek2IwteN8xNjpmAmh4MpkMXrQ5NjaKvOOSSEz+qsZUqM3aQ90Jq0fxBECtR8d51IzzXVyCqjukuT03o+PSxMLCs25wgdPIbkb7uRzKVKJ5dZvBnJtSFK9EuNAOnpS+Ld+Xvue+L+P9L+uWf1A9CMm/XdXHTXfUbnGN28kA6kj6qaM/Ho1Djzxx8dZVfLogeuq6MF1lW5YsUudPDICVmV0DEE0DvbqGjSgRxcVfiSoJKsqj363oK3klyaWdkl8SWsYbAhuQYpsH9Y4E6w0Au4T3FOqasN4XqM6EnU1g7+nURuOcHn+cn2VbP+tIwnvvs4PyzN5R+dU3LpLOVtMnZhIAZDexRLJtqyWfXCS5kb2SH9gKPW6K7FcAFi3qlkQyru1xjzo4Ys92YVDsZIBtM9vp3EBPW6ajPhbogjS0Yz9o21hnkl+MDf7p9nj+41jinz++Goe26GMBCOuEAYawQOaZl3nbv67uU09dQPQ9nQur3xJ9+HUCAH6zAwAknxMD6GC33V9dFfhReZgp6Q8Iv/qpQ/3gGp2pK8eABN+t/ptHHYw/ncnqZxxTEzlJjfL4xN0uv+NO4k/Cr8Sfd9QMM866GuZLACHcAeBIf4qTAXBJ+nXln67V6USB85eZAHBC0GVD/bAvleJ8fbV2zk+E+X0dEaZXP38YAA8SKqjD+YSTJ9H0UYlkBow+2oKu7pF4LCcXLjmM3wwGAH0boR7/3vamy2TtqoXMScFjcNPmS2XZsuVWU4C+o6QEPIanj+I8GpHjvMQMNHxm+nYejuAUVeZ1iJeIz3+lTf7kzxo0AQD56AdG5dP/ahgkG1WYog7DQ0Py0o5tsmfPbrn8iqvkssuvsDERkP9xeeThn8oOxI+NjkpXd7fcfsfrZdvWF+T4sWPS2toi111/s1x62RU6OWDuI8zjgqU4cviQ/Ol/+yO54KKLZXR4SC7B+eCOO94oBw7uk6eeeFx6e3vl+htulpWrVtsU4bBnqNpQV6L64BcVOXaijh0A5/HKPVnXg4qdNbM9OaOlNbGwyVk3uWXTzH5G+30qlKlM8+o4M60vKqWBReYyKRk9uUeOPvwFkP+7JTN2kgvEuJBzxd+Qel3ld4QfxDAGokOSb3YBmIkBum5ngNaPF2OwKV6QuQIchFVniD11ObIxurzppw1FJwAKdnpDDpckkza8yrEcJacoLiC+GjZk1RBgpzOE1hF+tXdxXhqGJxN6G2Y5gR5/eI9hw0VpnJ75OZ0K/qgeDvMkaBvNy8hEXl48OC4vHxmXGy9plWULIiDEEdl28DJJt2+Uzev3S35ol+TGj6K/0ugKkNNsVtuwuLcbN1pmB4CSfej8Z/RVZycEtH0UtTFEv0gf2Nn+scSfcXzW32z1xzjgH0ZFx4Wr4apTcRMAJPo2nn7rahjCIeeLDJXoI+wIviH9ZjIgpf6CrvjxAD73D6KPfMy2f3BjuuhQ843/kAkAjTOcluWzBXSN37qsH/SclDCknyv+hvCbCQCzGyCVycvZ4ZxMjLNd6Pc8SSrvng1ZLRB+hO13/7kbQD/LSD3vtPOQLOIpnAjQ1X26sNdHAyiW9NPVSQDawL7SBEA5IZyfDS7VlQoRpqcQdJmPg6/34acJwOOf/QYnl4LLjHictaF7OiU++AgI/wkTH2uRREun3HxNr1xyIUgKxgiGKi047m+64QpZ0st3aBQK6e1dAnLQZkNGr38LJnMQ1VVuTjehGWhCg+dWH85ebfgr5CXic3/XJn/y3xo4AfBzo/Lp3xipagKgr++kPPDj+2TH9m3yuje8SW59zR02BqcGnIeHBs9KX/9J+d53viUXXrheziKciMflplteo5MAe/bskne9+/3S0dEpj/3sYTl65LBOEixZuszmInL27IB8/3vflvHxMXnd69+MsrbK/T+6Rz78kV+S06f75cIL1ssTTzwqba3t8r4P/LxNVQHsuFlCdUUbq/MTAFPgfOfUidCOm9nenNHSZqiwQjEz2LoGFDWjYzEVylSmuXVsfg+EllBvsSBEXPnKpsflwH1/Kmd2/kRGju5AfqN6AY/lQQBJ6lUKq/uG8FPihbC1oZ7PySJnczMOshYQfkv+gjDjIST/Zmu/0RXiYe/8KoX0bDPjWY6SUxXceJC0KnEFaUX7uHCoZJZkly51SnRpY9Ip+dd0CCNeGw+9vX6ym0yYevqtMK3RUeF0xlUdXc2LQRt24vKnQxt6Nb+IPPbyiDy/d1TuuHKBHO6/Vh7Zcau896YvydKeQ7gZIhklMQURpcsJAPCg3iULJNliHwFA27Wtduu+meSAqxMC9NuwbTf9Tqeu7gCweQRx/FQeaD7Iv9n+jnHAP7fyz6E0LlfM3biZMVIbu/uD5Nq4xkZX/CG6so/jgGS+oAPXRRuNa23g1wkArvCT/CNc+NwfCD4F7XfP/BvST78Naz31sDQr/toGL0zX1Rl9bLb7+xMAJP85GU9H5PRQREa46q9DiX8k+joBkIQfLncA2N0AeletkwLuUQBOAMCeepJ5nQCAkNzT70i+6izp9ycAuDsAv09tDOqsoFuNEHSrSUs4P+0JP87Pg3B+HhA8uPUH4IAw1ZkJuEiY7EaXLNB+ix75okTGDxmraELiyU75Fx9/k1x6yRpokAj/eVxvvGSTLF+xUu0MTIFmtY/lFaDnl3oxjaTNQ/2VmpPNaSQa1MBzvp9CwEsTTvPyub9pkz/5TGfjJgA+NCaf/s3qdgAwnte2f/z638vqNWvllltfa2MMuE2/v79P/uD3Pymf+vQfyBhI/He//Q3Zu3ePtLW3yzve8R657bV3yne/9y05dOCALO7tVftf+qV/pjsGiP379sqf/vc/lj+560+lo6NL+vr65HP/73/Jm978Drn22ut0Mv0bX/sK3Ix89GO/PPlYKD69zBiqLzbc0j8Dv+LBQS2V85gCYZ1GCVc2HTNbGjADhZkizL8ZKdBHA4qawdpWDZKWaBJEBqLk6hxAw1oBMpRLjcnE2eOy57t/IId/+hcyfPhZ5D8KIs8FYxD6OAh9Ii5xSCwRw0UYAj+fkeMnrUj0eWFWoZ2N5zY8XYHGnQX7XcWSyCDMeOeqnlWCa9MYHcO8uS+EC37YM9LB/mR4I2Fu/I3oXxvUyQMVT6kRvtfEm0kGoyykszqjtiTX6lVRbOsEfybpnJ6ieSAHs1qek/XL4/Lg1mvk3/y/P5RHt98uP3fr38qqRQcxNrRC2+1fbb0GcIxDOJnDFzIGOxnQP7pDgzsySOTZt6qDndoYcWTfjBnz8AUFoFg+a0nJgoHrNn8Qev1aASdvwJzNZAR0iM+DZbvHN6jLIaxpbLoc86COkwKwi8BVgb0+x00XYRhIFH4UFNhQx3gw8sCNIF9Ng75kH5lHVozfiQnnJAaJoo9x9EuMLtPApZhwBmWmIXymfELdaN6KpNAmkdOnF8vRk6tleKRXcnl+Co4r+wnkaFb181qKIfi6yh8ISHvgOr8T3CUXxUHsCjcGxgi35FB4R+f8ztzX+XGl/kquE4b9OCeuen5cHH1PP84Pgt++fvOrpUUibSASvPNPnRQZP4ZjaEzjI4moLM3+QFam/15Wjn5RVg79uSw//V/lv//ue+SfvvLfVL79d38s3/irfy+//Is/J69/45vl9W94C9y3yOte/yZZvXqNHpMFMccpOtr8ljyZFsyPbGqZUYRVwJfyCLOuJPMOYY3wpUqEJXVyzgPnNuF3TxslzK9K8DLD65R/TaffPZ+fyWR0BZ8r/NS98NwWWbJ0ufyLX/+38ta3vUsOHz4kE6kJ2bdnt9x79/dUdu/aKaMjI3Jg/145API/PDykeSUSPNcif5xTeZbg9YHvAnjm6SclA/L/OpxvOKk7mwfA1MX6FlNYvhJ3ALziGtwolO242evRGS95BgvErYr1zSIaUIU50IpigFiMvDws43tHdQtzx2Xd0rKyxZzYm47m90ZoCVUWy2Nu/NQBOfqzv5W+574jmbE+ELFR3EiTR5iX/OkEgN3Kr6v9+Gd2ABhyz0cBzOo/CD/1EFrFSTRZhhI+3AHwZhx+vSmnC8IW3KQzTPIGv9r6doHfkEi2zdlSTzKp9lyyRaQSXkoMpACufn0AdSI3MBMGqJ+bRPAIr5tUMOlojAsmwkXXVRvWexMvrDoSL717sXEEXZfG6X0b1fNPIUzJ5uOSzsbl+YOXy/efXiHpzJNy8+bTcueVQ/qsOfvIbL+nH33AFWmQY35/fNmyxZJsdTsAbHv4BYAgjPaW7ACgnpM8BR37phBmffl7MWViHHjkwNUVfvxzYfrN2/Pt2HLMIDpObrwwhkG82jANwmwH2wUdV/e5u8Fs5Xcr/kavYdiYrf8Mg1vqW//tyj86kFv+des/jtuwRwB4qCBZsNLPI6fwzD/7lmWYVX7znD93O9CPVDjOJwYicqJ/uRxvWS/Z9DD6hy+TGkHcOCQNP4DfRYSkXXcAgAgjndkVwBdLmccCzA6AGMq3pH/SDgCkd67bBaDvCUDY7Q5gHAeHDSLoskGE+UlMFiJMTyFcXmFx6tryMtyuDwX+R2It6N28tI7sl2gO/UAku9CsTmmJp+TKRQelJYa+QT+wX3jz/v99/IOyaNECkweAbpdlS5dJS2urhh3csdIINCaXOjGrhftoTkXmTPOmgwY1Yj72BS9NuBzI577QLn/yR/wyho2YBnip++jHxuXTn3Q7AKbuGdpwBX7V6jVy662vlWGQ9507t8urXvVqOX36lHzprz8vN9/yGrnp5tfI5z/3WenpWSDvfs/7ZR/I/UMPPSAf/vDH5W/++nOSTqXkbW9/l3R2d+t2/6//w5dxbY/JFVdcJd/65tfk/R/4ebnplts03SMPPyh33PEGOXr0sE4YvOnNb5OVq9ZKgpOZMwB0fZWo3lLhmc/7CYBz4gQzG6jYcXOjV2e1FrNWuCl41keggRWY9baUYOLQmOz+Tztk+KEBaYu1S/fbFsnK314nyWUtWtnm13f2eqRcyVwhHj9zGHJIjjz8eTn10o8knxnGxd+QYEPo4bfk3n+uXycCPJ2bDPDj+ew/qCMu5GAJuKunowRR/byZ9/wQKPSib8Kldqgw4nSVWG00M9UX0lg9dfjHa54hsWyPIbgm7JF9G6fE2JJgxjmirHdDHlGnqJ46QnW0tf7ApaFG2T/UWaG96l2YLv44HTA43iNb9l8j2w9vlrVLD8kNlzwpO4/sl5+8OCS/cEe3LOoCgQXZ10/PBZMA8HMCIB6RFcsXg0AlTZtsW4KXACKMQbJtNv3hnusvvCfAxOmkCdxchOVY0o5/dI3P+jk2TuPCFKTR8aEO46Ppqbfj6MIcO50coGvLob15xh8ck36ImwgwxN/4lfQjzJf98ZEBJfjoyAzaU9j6z0/+ubCZGDBE3xF+I7pQRR361G3x9/18D8DarivlhuXvAsldJM892yc/3PW8nFgUlZEYyH8Pj/dhZMLJAFRKBeABQvKvL68DYfckEuUEgLc7IGwCQHVuAsALB3HIX987YIrTYp2fbjlxcPZOp645IHXSgsv72Yzkh46qy8mGSLIDZD4vy7O7JZGfYALJx9pk4YIuecN163CMtiIbZsQ1NZHOjg654fpXS5s+h28LQhGtre36G/TBY2AuwXXLnMesVrTxhc+bfp8KTW5II7PntQmXAPnc50blT/5oyCimCebw9ndOyK/92pjE43lZtnyFdHV1q74ceF24957v60s6r3319XLo0EH50t9+QT7xyd+VoaFB+fuvfEne9Ja3yaZNl8nWF5+Xp59+Ulf1ueOQLw284cZb5OWXX5JnoR8ZGZYVK1bqziFkq03ilwR+dN/d8t3vfEuuv+EmGTx7Vm697Xa54oqr5VOf+Ddy8cUbZXHvEi376ldda2tVG+rruRpS1VHAnJ4AOGd+8LOFqjtw9nt6To31rFXG3CLNCTSwInNqbIE8GMJz/+lJOfGlI7I0t1TaL+yU5b+/Vha+uddsT7Z2zcVc6RVD7IaP7ZC99/6JjBzfKine2OfGQeBB/EkEQVgcoTer/nbFn4QfBCvYCUAbuIG9kn+ji/MqiyYrCSS7wpUXvA6OCetNPlxHAOlq2MU5vW/DvIr8aA5NmYb56u4A2kOPP6iWJfggsqiOkmC2j4SY5BdxjgS7SQElwkp+mYCC/+QncI3gD/iQu/jqNkX6aaNpqDRhRrk8CjovbHVMp7Zwxzsule0HNsj+fTF51UVbZElPv3S3D8sQjuGndo3Ky0cm5PYrWqEHMSc5dSvydCHc7bByZa9OAGBQTNvZPrZJXRQY6Kkr+NXViQJjy5f88Z+WwX/at+hr1ZowaqD9rWH+5TjQRutk7ZFebew4Kcm3cW7CwI0zy1I9wlyF18/9WT9dMwkA3mtd89m/iL4HIIM+5Ev/dBIAfRk8769hMzHATwByxd+s/LM+egixFbY89mnhGX+6KZDe8UxWlndcLD+/8ffl6qV3SCKSlMGhYTl4+KD84OH75ZkDO2VLV1oyiVGRNQtxhzmGyoyj0SwJQF+iY+FS7ASAvpTCugzrSwARn4OUkv0Mxk0nBpwOYbcLgH63AwDFqBDO7+tooy4UaL/5kbBsjH3CfB8/PzEq+f1PIF/UvW2BSLxVWiMZubLrsLpIpCyBK/Xvf/vrZWFPlykCf/jyyeXLl+s2WoUtF0cUmo/6loBjfS5g3rdiRhrQuELOjaOmDGazcTg/cuL/nrsfla9+5R5cFyf/ZsuC17AQUN3Tk5feJbw25OTd7/kASPqVek4IhVWfBSnn6nt7e4cS9v6+k7Ji5Sqd6OYugJ7uHmlta9Pwqf4+8zLAREKWLVshra2tem45dapfzg6c0ReAMq37pCDjxsfH5TDO3wTvWfiSwLa2djlwYJ/eX/A+aeHCRSqVUKYVVaDKlPUXMAmzNgFwTv9gZwJ1deDc6PU5OfazXilTgTnTNw2syFwbb5KbXXfvlB3/5Tnp3tshi2KLJb6pRZb/3lpZ+JrFM1TfOdAruNnnRW3o0HOy85ufkMFDz4J7gB7hmsiLviH1RhyR93cAuMkAThTQr18BYBobF4/wEQCTjut+AVGniwuuCaMf4A8mBiAkgHTVhhMySu6NndMZgu/pbF5qB1JjVpmNjUnLBpvHAZTos858oR39SnZx+0EdiIwj/GZiAGG4SswRj//W78TEobnGTzgbpg/srI4KGw7S2LCzoZ7PmE8svknGF14nsdED0tr/APo5rXyR+RJomXz5p4MyMJySj93RpWTZrP5TzG6AGAj86lVLpUUfAWBbKchf22nErPgXdGqjfYP66y4A85K/QFCu9r+6/GvCque/kjj2v6tTQO4Zz7COG+xpo3YFvxlPs9uAOtrptnzogx0AGF9d6VedffEfyGvhJX+IQ6fSz2/9Z6mnDuOuEwDwK+FHHhTW3PhZFsWs+uvb/VE+yX93y2pZ132NvHrZ2+XGle/SkSjF0aNH5HP/77Py/NgpeT45KrmRAZHrrpToApDjgVOSH+POANSE468/OBJ/R/4hdLnfVok8BoekXok/BXqu8PNlf/6qvz8ZwHSEI/isYiD8g3hOMigwxskOjHNCckOnRfY8YtJ1LBZJtEpbZEJe03VAkhFOiwCo84IFC+Xf/tvfglu4GdamoC06qVUBmkcYykacWzjnm9mwBjYmo1fIYVUd6uwMPfdCakLl00AATgTyfmO+of4aV5myiV3isq5rAuD8D6oCZqxz5tYozNtjYtYrXqjAnOnDBldkLh4bfHFd35YT8tJ/fEEij+ekPdcurbe0y8V/dYXEOnEjbSvd/LrPUu/ggjvWv0eOPfVV6d9xj4z27ZJYjG+NB/FDXNFqvpJ84+cEQDxEb/w2jHgXx5cBgl4YAqdkHBRLiR3aTTcQS/Io9ONeg3ooDCnkzQd1ng3JY5AHTdXOxGs6twPA6jQ/9LeSfiX3JLmsr/Gb1X4TDiYBrKvshldNJ0wT+E3Yj6ejOsY5vZ/Ghp0/0IOE5eMtMrHkFsnHktJ66mGJ8tvmqKeCeXh5vnw0LQ+8OCLXbUjIBUtj6A43CYAbtmxW4omorFm9XFrbzA6AonYqubd9Yd/ur30CPcthmPUnoed3/dGj8JOco59NSMPqdzq4tGQs+1y16HdD/o2uEIafNnbcGK9+1ZtyzeMBxhZ/VMcJAIZ1EoATABhmvsGfrln558p+1K7+21V/FU4EeDq4SBIQf+ZZIP92xR/tZtv5dv8MyPba7mvlrRf/ply57PVaF9YtDCTBsVhcXzD16MMPyvD4uHz7yC45eBbk/+wZSW28SNKbNkiu/7jIyCC4flzyyVYkZJ+DxLsJAGZPsu8mAujP0k/XmxBwEwScFNBPADINa0I9WuqezRcQ9I6FEh/pk5Y9P5UIV/Xxu420dCJJXFYtbJcP3HCBtOAYoDXHgs/TvvXt75GWlhYNO/D4KkYhrhFoSG6NrdK8wDnd5Job15jeeAUeRuc0cHZsIKbIrbGFVUStRRVNAJw/yD3Mmc6YW6Nyzh0js94gU4E51a8NrsxcPWb4BYAXP/usHPvsIVlwqls6Ojuk/W3dsvw31kjLqrbgbDpz9Z+BknADn89lZGD/43Lo4c/KwD6u9o0ZzqHEHcQPJCTYwo8wv+kfEH0KyT2JM/xc5VfCzIkBtXG7AKKSYHroTJlOHMHzdZ4efhK9IJ6u96w/nMDGbBsHQ8L/wNbLJxC1cf7C+wCUCKOeSnoZBmlTYsww9Yg3ggRwTUIjMC3oGK96a6t+E3Zxas8/dJ0N86bLcYduYHyxnE1eKYsuXC7J1GFJnn1eojm+SK6QRldXGfZ02w+l5Gc7RuXmzUlZsRjEVl8KyK3rWfDKmKxbywmAFp0AMJMdaFvR5/ysTl3jR/OVyCsJp8CPEPxW5zTsa3WNJrClHX12LFSPsSna6m/Hhi7jnV0hDYTjyXSaxulNOAu2ri//U9eSf3SKbvdHP2XhT6OD3DP/3O6vuwBog37T1X+koxsQfy3LbPXnS/8yOPYyINSUjYtvl9ev/3VZv/DV6Eq+yZ8wf8MQrIRrXbOyc+dLMjh4Vuv/+N7dsuXgPsmODIHAp2WgrU32t7dKaugMEsYku+pCyXcuQFLkQbLvJgJI/lkkJDowILG+Y0bndgnwcQE3YcADpK1HlkVHZHW6H3Vmwojk40m5YOUyeesNV0oCx4cDx4Gfxdq86dJga2wA1xYPHI/qUYvt1GhsbkDDM5yfOCe6oaZGzPHj8jyqxuQz1HRRQ46NL7wsGllU5Og8fwng/PzFza1Kv2JPWnOg4biltb45hgZXa062EmfSsf4xOfS1vXL8c4ekq79T4m1xWfbpNdL7kRUSbSHDmoyZaUuDS8ENfC49Lqde/rEMHnpaTr/0Qxk7sxvqtBJePitevJpPEuj5OSGgcb6/MBGgYdVDSCARNi/+Q0vArgzpI4EzRE+FBMK67kVwGoaQ+LEP1M6lp43qGEUbo6Pf5efyNvGFsopskAHrZcg922mIr1n5R5gkGHo0wdiQ/MB1hJtCR3X0OL0NK1cK9EZn9Pjj5UF7lpGPtcipoR55ZNdrZPXSPrlq/U5J5M9IJJeCDQzU1qWx+dg86B9L5+W+LcMylsrKDZckpLudZC4b7AC4YN1KnQAwJB9p2Ga7tb/w9n/2g/GzDPPsO3cToB8Npde+o1/f0I9/QZy6aqHkVoUh7WvoHIEPXGun4wHLIGz8mo550V7F6GijcWpv4vVxAAwvCTzJvq78ox1mAgCEH1KYALAuGpjREkw6PhJg8uKqvxHd7o+8Jd8ily5/pyzrvFQ2994uy7s2YNi4Ol873IQA2zA0NCQjJP+sBOp47FSfPLt9m4yPjajq/kPHZN/gsNqqQo95pKffyqW9C+SWNUvxm7MHA/WEc6HL4zd48bo1ctmG9UWknqv5CxcuDurkQ8s8Z1C+LTPeynOpWxuEedMlVVf0/CA3HpPPUdNGE7KsFXOgCnN0AuCc+g3NrcacPz1ZzJGOMLehcxANrtZcPu5Ov9Qvj//bn0rbiy2yOLpYWi/vkGWfXi3dNy/UldJKmJl2TaMU3uDjhj6bGpPTu34ie+77Ixk/cwAkZgLkL2+IP4gBSSG39iuhJ7EHSfInAOgGRN/5GW8nA9TWmxhQ8s+ilUQZ0qYkjoTd+p2OYSV/9BdNFjgpEEN2hRJCq4NSXaZXP22yzBLxdlJBdYy2aZwtr8Cst5sA0B0BdgJAybBH8AO/hvnH+JU/kZz78fQy7Eg7QRc6x9VUSLaTnTK45uflS/+wUV699Lty7QVPS0tyHFwPcZAgf5fG5cug6kzdh8az8pMXRmXnkQn56O3tkoiD0HICIB6Tiy5cJW3tJTsA6HeufRSA+YNuK3k35N/4dZVeXfSd+2f7lXqNdXHWdWE3buxzjpuOi9WpHuEsx4k6V5bGW9emcceHycvFQxhGH3AV32zt5w4ATgBw9Z+HgpsAMJMC9LsVf2TDGirZNxMeGd3qn4ZBSre3t8tlIP9v2fz70t26TMtuHOzYWmjbWCHUh7Lz5Z1y6vQpc5yGIiLLli/H2F6EfJBRharpZJZfmIXfnknJK+T3SkNxV8xCx5wfiwDzqisaUtn50OLJ55YZwywWXQ5zsEplKzV7EwDn5Elt7jbqnOzuejGHOgO3fdY3B9HAqs3l4y+bysqRBw/Kjj96Xnr2dklHpEPi17bIBX92ibRd1G4qX2UDZradU5SGm35+X/vM3kdl9/d/H8R/H9p6BsQvDwGPBPnjc8pK5EnqQQ6DCQCnA2Ey2/xJ8BEHMY8HGDuz7d/o3IQByT/jSbjJshy5MVIggCQ3Th8QeGfHeOvmQMbAy0y82sBL8of4Qv6WIHpplTTSxukDMbbsPlRdybqSYfSXkn/6SZQpvHDCLSLhECX4BB3GMezirFuUjo6z0XEDwe5YJql1b5fYmW0ycOiELGo/AcIO2mrtlLTR3i8bcayzyYcuPAgn4hF5eveEfONnQ/Jzr2mT1YtF0pmsJBKcAFgtbe2tlvTDHqIr/k70mX8QaPSzvj+A/9A/zuU/Je72n5J2G+ZfF+enoY7tZH874q9v/+fY8R9tdAxpj/TQGxv4WSZF05p4Q/qZ0voZpztCkA51z6Nf9OV+6A8zARDT1X/Wwnzz30wKcJIgmABAarPlPytpCvzoMhnP5KSzda1cvPT18tr1vyELW1drnQ2c21zoBJT1lwO6AH3CFjYXZVs8M10xrxDeJbPUUefH59zognNxHKc6uc1hzNmq11Gxxk8AvCJPOnO30a/I4ZgKc6hTCjeWcxRNqN5cbDG3mR+8Z588/9tPyoqh5dK5olt6/80KWfSepRLrKnke1kcVjZmN9vI5/2xqRE69/IAc+MmfyWjfNhDHPN81ZsgfCEYcxM8Qf7oQvrDP+UniaWfJvb/Kr5MCLp2Lo50N88V/2mhL5EjiyFaUwLkVfkf0yGJI5hhvdfij+jBb5TuB35DBIOxsA7+JK3q8wNlaO8IRf3XRJ2yX7gjgBdWJR+aNvhA24iYLPB3JeqCjB+WRrLYskGzPxZLrWinR4QMSP7sD5iD+tGE+QR4MOz8E+mASQcP8Y/xMw8/gvXQkJY+9NCav3hCTlYsikkzGZcP6NdLa3qJptV1on7aTkwEsC3quwmfwj4SSXYUe0lVx9DC6jSESZk4QKAU3/Uid2tAPPXRMoyHa2f4ukHwTDt7qT4HOhJ0gT7VnHFzPtqCnEcNwWH8ebmhKDu3gs/2FT/xxF4Ah/2no+Q6AHBrMLwnw3QHuZX/6DgFICuQ/L5w8uVVuX/UJWTR4oSRXd4m0m35DZBmUjTjncb5LGoPw7ppDnfgKGM/zh+wrFzi7z200uIIuu8kTAOd/BVVi7nbU+SGcAnOqg3BDa31zEk2q3FxrM8nf6OkRefnL2+XsF/uk80yXtCxslY73dMsFf7CBFsZwOijT6Ib2BdqRGRuU/u13qwweeVbSQ0dB9sDzICT9JLi6eh83ZN49BhCQ/5KJgIDww1V7kn4XbycEdOs/0vFTgOStStKUrNExZE4JoCV0YGJKCknkAj1dtTXC9G6114VNepO/y8ukRdupC2wK+oLfxRfCUKiO468r5GiTTgb4RJteF1Zybv1OTx1hdegQNTG2tGFzY3JscLWMx5bIss0rpSU2LDGQ/+jIQdQhW1xeaRmBHn9snkZfEkY8m/TAi2Ny4OSE3HllQhZ2J2TjhnXBDgA3AUCX3/VXko9OMiTfufDBRcjEUePiNa7gOtsgDv1q7PEXldE45kU9+5x+6hhW18QZvXVL7awt/sAPHZfwGUSb82i/E90JgGOcRF/fAQDRLwFomJMCiEc6kn/zZn/7FQHkF40ulI62tbJh+dvlyrUfkuTBHhn681PS3tMh0dcmJHdhRJKrkhJrD3/+H9lORqiSKBvxikfFnjnfbTOC8G6e5c4/B8f+/OEcDl7O5j1moBGTi6i90MjR4/P8JYCzgrndZecHdArMqQ4qVGZOj1uTKzdX2p6ZyMqzn/qZjHzrrCzKLZLkmlZZ/b/WS9d1PdaiCSjT+Fr7JBpPysTZ43LkiS/J0Se+KOnhYyB6/Oyde9bfkHRu+yZ55/d3HeHXsPXT1U/9UWycmwBQok/Sj7CZAIANdQgnouaLAErUSN6yyr6VdBVItyF3GmYDVWdIH9MZPV0mtX5vBd/tFGDnBHnpTgHmg/xsGl31t/FgpMbOluVs/XcEUPQlgNpmMEn8V1LNayr/2LDR8Q/8TgcyrS5Br8bhj42PRnOy+9RmeXDPmzEeMXnXq38gi1v2owL8DjwnH2hXsDeunUQoEvwBwS3o8YeuTefqdXYsp5MA6UxGbtjcJjdds153ADAt20c7vuGeVF3HCZ1h/pl+KLiFrf76DzqG1dLGG1vr4p+u5uNfEam3fe4mc3QCAXFurJXgW/sgjcajfNozDi4KUfKPaJQAQXuU/MM1jwGYvshhPPQt/2in2wHA3QBc+Wf9fOI/ATcS6ZQrL/w12bT6/dLdukoSiQ4Z3H5Gdv76C7JueI0sWr1YTub7peOjPdL9jsUSbYvqMVcLKloXRdaW7ysVNfXS+S6dNeBXbH2zgPPjfh6NBK+1M4DJxTSv4PMTAHVhbnbZ+YGsEnOqo4orM+/GsMkVnun+4Mrogfv2yM7/sk06d7dJd6RbZE1Mlv8HEIHXLZFIYoauAjUin8vKiS3flpNbvytndj8IgjIMIgvOpyv+fNYfhN1f6ddJgGI/XQ1bcm8mCmw62irRh9gdAI740+UEAScN9GLliB7IlvotsVPCZ8kcw85OSZ+ztWEleerSnsJGmni1tf6CWNII4UETTAAgTm2L7K2tThzYeOrxT1+SR/LOYVbBH9ssev2wk2AXgNMR7KdYVpKJCXnx2KvlsUN3ym3r75O1i/YiKqckXKIoW9Pgj02LroS+ENZ8Cdho+aXx9Po6qhA+PZyX//7tAXnr9e3ysXdskmSL2QFAck0SnHXb+Um2LX3XMP+xPzTMkNG5vnVhk442+rdgq3Y2zD516TAemgY6Y0PXhu14qB7+Qjrjp/DBfQTNBADaqC/ERzt1EqB0AoCiOvtyQHQIvxQQEH/kk8pEJMXxlxa5btO/l8vXfVRaEwsQNmNyalufPP6rD8iyk0tl09JN0t3aLWfbhiR9XU7it7RIz9t69UUCeWY8yzA1sPWY/eqcU2h4d54fnyai0LlzopvPj3XjYa9xcwHFVZlDFasBsX/325/+Q+s/j6pw/lc97zE/f6tzE+zLMGkQmpBlZeDn3X3BAkn2JqX/uZMiQyLx4ZhEeqLSdWNP2U8Dzh5AclKjcvTJr8qee/6LDB99DqQ8JdGE2e4fB3mPJ7gyzy3/cX0+X7f+M6z+OIiqiyNpdTbUG13c6mJIp7b0Oxvkk0A8hRMFZpzQiUpYEUJ3efxW/7hwQWl0Ls64hvA6V1fKrbHuMrA6RqoddOrSAH9oQtekpdL4XVhVuvpuIgM7kESFUQewZgbWH6iKDgnUQ9ucl60nrpWvPvcv5cCZDXLzhT+WjUu2o16mTEc0fWiQfzy9qZevMOJpAp2CLrLGkEtLPCJ7judl/dqFsrAnqURb3+6vJNsKSTjsSbgZp0TcEnAl30rCLUEvDUMcYQ9IPYk+45kH9XStzkzKoCz4+Q1/N0Gj9girjU2nQh3tzOv8dcOEpmcTSfLR1pIv46moHq6CfY16cdIDzdP3JGS48ULaJRlfIjde+h/ksnW/IC2JLqQJUuH3E5OJM2Nydttpiaai0tHSIZ3ZDklvS8nY88My9MxZSQ+npGVNK35o3FVhE84CWDR/G/oPFSkn+FOQ86gKpm+nLwHCIqcj5+Gh0DG1/WtSVxaqM3ekHoTlM1vScBQyr/Wfn3beoKTa53cA1IS53VXnB7JGzJkOC6/IOT2eDWhc0/oHJ8bho0Py3GeekrHvD0nvxGJpW90hC391qSx+/zKJ94Bdzerg8Oydl/GBIzJyYqcM7P2ZHH3i7yQ33idRVM28yM5+21/Jul3Zt366GgZTDfyMg2t2AFi91QVhrvYj3+BxAE4iWFFSjj4xhA5MiwTOhrmSG5A6J8rkCmGSP02jcYwqxDmiaNLgP0mhxluy6cikSxOkden8MPNGukxWP5Nn9FZghz9mMoHtIXGyfg1D9MV5RXoE0T/6bD2HBf2UybfK9pOXycGz62XVwuOysueorF5wCGlN3hy+VDoF8mp3AjAdHVsGXRLcKON0MsG4BMv5/9n7DgDJrurKU7Fz93ScnDQzmtFIGmWUkIRAIILJ4ICx116MAw54WXAG47iGNd41Tjjsem0cMMEEAwYkUM5CeaJGmpxzp+lQVb333Pve/79qqmc6VXd197+/b71377vvvvfu+/1/nfdDWftWRxvVPnid1aeaF6e3H8jj1GANXn99OxrqEwaExUxjELlyz7FrKpsuCsimt/+r3mSCfObCF/+xvq+jks2Hi6UtLkiqspVZ3pVH9dT5VJiAX8E/50sv40vKfsu49Mq/MK/ya56p0wc65pmKflgq2k/78aq/QP+6i7B+9fvR0XYd2ps3yH4sIF69R0j6sOvLO7Hld5/Gwp4uLGxaiI7mDjRkGzA4PIju3m6cbT4LbEyh7tXNyG6oRdOGZpl/aXCOEKfBqCQ2MVUFTcusxFN/QbIQzYFAyfE3wXNimm8KLn8cs+N2Qb8P8Lyk51B3oOB3Bz1XlRDtebLS7wgRop4anj9Ho2h7RqMfX0cvGZ2sb7zzL6Vt8WW4vHAyVm+sn8/z7TI89duvJXmyMv4SD98bk1BZfwlH2knIyZoXUMZL3qf1Wb6DiQ/6y+W4Sg6kUxk9/4+V4gWAcVF1hyqeyHFSVQbswp2aV/M8icFOJk68Wtm7txt7PvcSjvzFfrQn2lF3SQOWfnw1mm5eMHOTICdYvuRv4NQ+7L3/Mzi18wHkB08JQOoW4M+f8eOb7B1wJ2j3iwAiM8+r9zxxkH0+BPh+AcAtFDAtLS/S290AZDkLBUBaT6rCogp0PEkZAA8BopXJSdEDeCdrGVnOc1oerUNEKPYEj6ovueLs/Sgg5RVngtCistCnlUsnWSZpQtAiv8Ao8yTKWAobuJYvN0xlqEHeMWOi4Dtbg1zbJXj64LU4/FIfbrzoUSxZcNgBf1b09cU33TON+AlY/EkieXEqgNL6IHmasy0uNlDHL1taRl/Uh31kWxIBfbt970AO9bVSlpBxUsshC8LmmBXKM66ql5hoLZP1jf6+jJ+Sp01YR72Y3uk0rj7mtBHW9wKI7BcEfD5YDHB1VFaW/hPw6/zzf1FkzpuMM2AZo3/pX6CTcEQfB6AbdSUfw4UUCokGNDVtxPo1P4OlC++QL2ANUur+kUv+n9mvl/59G57+vcfQdqIVHbUd6GzqRHtjOxpqG7SffWd7cWa4G0OXFfT9AK23dercxDR+knBPAU2Jk5imkKZlRuJpnzzJgbb2wftR99AD6H/tnRi88mpdCOBNdgHJoW3//n3Y+eIOXHX1taiR893TTz8pp6AkBocGcM0116OhsdH+mXkYlITVn3rycTlvpbDpiiv1OwPLeO761je/jo7OTvVFHwHpIdQc7N2zGw9Ln977Yz8p5zICbdGrf5eSonlHfiGCx3FPXueJAPzBB+/TutdedwNOnjyOr33137Wt2tq6orrlKJfL4RkZ/1NPPanng1tuvR2Xbdqk58DBgQF8//tPYMe2rbj1Va/G2rXr8MILz+N73/2O2nIh4G3v+EGsWLFCzt08YUs3yuzI0R7z/Mh4333Xt9DQ0CjcgFtvezX6+/rw0EP3qZ8bb3olLtl4qYwtc05MylH8CMAcIu4sxbt4TOelqgzWhTvl57kczzmaxABLq3oeCxFI1bTVIruwBi987RnU9GdR05PF4IEB1GyoQ7YrSysznibiqnFuoAc7vvwx7Hvgb9G992EUBo5LLwaRyiTkoM/b8gneJc342/bTyDid6oPUlTMVm0Aveaa+jtrRr97ib7qMt5E2ssIEn3qy5wnHM0lSBXjy5cKYpzgDfyzzV3vDq8Bk0yuo17zX0yZ6+7rLiz7ahrdVsM+8S8ny4fyE9ajjNCroJ9gm+CZ7QO040HuW8iDPK/mZGgwvvREjratRf+YFrGt9AYtajjmblO5PvHuA9Xwc9Q4LH1fG27PKos9EdJLXhR3OlUt5m7qViY7s64hPjknHJ6moNG9fPML4+DhT1jsDAhunD2xKZB9D0at9xI8t5pDNhldUTBYbt1hjqfSNOmej9Qj0CfzJvKAhacHf/s/dyTFv8WdGAb+TmeqYKcuHskw5Fw94waShYQOuuPR3sW71T6Cz/TrZn2vFXGsZ0WeUpej07pM4+NA+jHQXkBnJIM2XXMr/IOewNluLunQ9Mhtq0PC+BWi4oVn2gciX2JjGRfxurt/PJ8XyEeXyRlPEMY2FpiVSpVMzEZ7nlJCDZcNXv4zmf/g7XQTIrb4IhQWtGBEgHCWeJze/8BwefvB+nD3bh61bN+PyTVfq94OOjk5ks1mcPn0Kp0+dQk1NrZ6Lvvfdb4vuNC655FI9dh4/dgynTp7AP3327+W7RBaXX36F+iXx3Ndzphsnjh/TU/NTAqI//7l/wo0334bh4WHkc8OqP33qJOrrG9DT041TJ07Id5GMtn327FmxG0Jvby9Oip594LlR/XafwZGjRzQdFj+s8/l/+xfs2fUyVqxchZOnTuAv//x/4wfe/Dax6dbzKW3kzIQz0v9sjf2ULvcXfp94/rmnsX37Nhn/JiyX+osWL1ZQzrYefvhBbJPYrFp1Ee6++1ta/tyzT2HPnl248upr8fWvfRmPP/YIrnvFjchkMzh69DDq6urt3M0WZZBn+/vlvMk7CPhdE+jv78P999+Dl19+Ca993Z34ype/iH//0udx5PBB3HnnmzT+D9z/PSxatFTyHerjQhQvAMQUU9WRPyuNn7mV088ZnoIvdqPH6Fyqba/Dgo3tOP7kEaRPC5LaV8CJx4+i8weXIJmdpi/8MuZkugaDpw/i5W//Txx85P8hP3BUTqbDAgB50rSr+Qrikw6gS+pBvgf6PDF5IB8CfuZdfYJJBah2dZ/P9RPAej+0Vz/q2+pxOhRgyxcIA9p28uLmQSHzojSZdgR+PDk5WwWO0bpB3uqab80FZWovfiTnZNOJEJR7n6rTul7P69ZCLJP+61XzCCv4Z8w1bxxeXXd2TuYz/YUFqzG8/AagpgX1B+5FC/ahoXaIl+vVl79Fn3nGU+uLf11wUF0o+0WIoJ0Ia1+0vjjkhRTWCcqsDttiLHh1wmLN8bpx+zi6+Pv5USAf6J29s/H1fZ1griOyXyDQ+aA95QjwD5/vF5a8VLT6auPsCPJ5gccvAPjFAAf+OU8E/Ar+hTz415Q6J4sracdSXjAq5BNoaroEV131KSxedAdqa9rFNPy/dVXPZYlt0+ImjAwUcOwp+d/PyX4vm8yWlnEs6aUZpH+uAYkbMkikWSumydI58zABDqhImGoqbXUmeHZQuZ6PlytO09ZQdRKHXvv4o6h97GGkBCTXfe87qHn+WQxtvBT5hYt1gYBUW1uLXbteUmDe1t4uoLQfrQva8O1vfQOXXrYJAwMDAuz/L77xH18RgF6PZctX4IUXntPvFZdcshEv7tiOv/6rP8MXPv8veOaZ7+MV19+oCwh6LhMm8ObCwJf//Qt6vvvKl78kQPsZBc+nTp/EAw/ci5dfehH3fO8ubLz0crX70hf/TY73BaxZuw6PPPQAvvrVL+HRhx/Cl770OdTW1WH16ovQ09MjYP+f8X//7jP4j6/9u16dX7hwEf72b/4cm7e8gD27d2HJkqW4/7570NTcjM/9y2f1VnsuDAwPDeF3Pv4buPa66xXgaz97e/BXf/mnuPjiDWgTsL1ixUoB3ku0Ds+lnV1duOzyK9HS0oLv3vUtPTlt37YV73v/z+Lqq66V89E1uOvb/yk+X4EnJe7/7+//DjUC9JcuW6p3Vkgj+Mq/fx6nz5yW+FyFoaFB3HfvPXjpxRfxa7/+MVx00VqJfwceeuA+aWMBrrjian2Hz759e7FhwyVoa2vXflyI4gWAOUjz+Dg2fpqDB34/pFKeMzQFAyt1YczPYlIgsLwZA8ODOPH0MWQHM8jms8iszCK7vGZaFgH4037Hnvs69j3wNzj61BcE9Avwdy/5U7DOq8IK4B24dymvDkd1CvRVNlCverdQoLZO5/0FPiI63hnAhQIFnHJW082BRsnoScdApAA7JysrUPdMOWJHAMjU6cJ6li+10bz487aqJeLz5b4uwSXztFZbJwtzqhU4SywMPBs4t6v1Jtut/q5MUiv3eb5hvg7DrRuQX3Mbkvkh1B6SL0+5nsCHAnsCes2LzoN6r4/qBEAGfaHs+qb9iLD11fsMGWLPSBD485lED+o5bgPfPiaiU2b8RMe8t9HU6ZR5l4XL05fzY3cLWHx9ufcdXvGXMgX+wu6Kvz2u4WWx41X/HFmmznGwAODznFbJFrHMHVlv9feyZMQtnw4R35Sz8kVuPRYtfj3WrvsZdHbeLJbn/n+fl+R///jmozj48D5kcgL25Z8uXZNGPlfA2d5+9F80iMzrapFuT+txQv7K8nibjWly5EOuLB+T4WJnJTzjVBWdmBYqDf1YedxUzslEeCZJDoaJgbNIDA4iMTx0LgugLWLqxLaGCwBPPSnyMJIipw/Ice/ll5BftAi5xYt5pUHdE+TzijWfO9+06Wo53uax+flncd31N+jt+ls2Py8AdQ0eevB+Aa9XYP++PXq+Wr58Jf7ub/4Ct9/xWvzcB34Je/fuxsJFi3G5AGU938k/3I4d2/CSAPy3vOUduO4VNyjI3b93D/7m/3xWAPtCAdPfVpD90z/7Aex6aScefOBeXLx+vYLodQLGT506pbfZv/lt78A73vlufPfu70gbC3HXd/4TA4MD+NCHfw2XbbpSb81/+zt/SMbSL4B5I37hl/6b3inwuX/9LC67dJPWZf9bW9uwWMZ+4sRxXHbZJr3LgMd6xuDzn/tnae8kdu96CXt370Lrgla0t7dr/HnnQEH6uWXzCxoz6vfKOF55y6v09n0+znDPPXfrVfvvf/9xrBfQ/oUv/KveDcHHD3il/957votjR4+it6cHzQLy9+7ZhcNHDuE1d7xePI7g+LGjeGnnDixdugzbtm/ThZGFCxfroxb1DQ12UrwAVf7ba0wzQtVyLJo1FA3YHA1a6RBLedZSucFciEch+RpfvAm64K3Xi+9YisY7WtBX34fh7iEc/r29OPkfxwSkyMmWm/gsYvU1GZLaAqp6D2zGjn//DeGP4MTmr8iJckDAP4E8gbiAcmGCct6Ozyv/TFXnZCs38M7nwlgvo6noBdDwRKX1nM7bB3Vpo6nTiR85V0vfCA6N9c3yIuvGlGUBCxilnnYqC/gLUsdWs6SeMLcgz1Q+JW/MvGqtH4IW1Sood3W4Me9tE4IO5XuMAme+LNGnjvmzifrTiaL3aSn3DLdh87GrcM/u12PbsfVo2v1V1O/7toDEM1LugLxn+eKjt+lLngsq9oJGySuApy11ttiioJ5lzCszH2XTKfu+ib1AaAX9BP/8YsEvSAELGrY3/1PmOwFEFj1BeD6XN3t9ISL1VhawAF2zZb40dbbuZYoqK5suN2w6vmyxENHryxeZDkvZ8AgKQwLYB4UlHXFpkM8J82p+Oc47lrwMQcYueS4YCFCvq12HpcvfjU1XfUr4f6Jr4Wtkh+WXV/9fWcqjk/QUgxjCQGoANdfVo+aHG3Fk4VEc6j+EM/edwrG/OoShQ9Lh87jRVuRjWtm3yw7ENGGKxvEclo+Z57LKiXP5kVaAp4fKtTwtLB+jcfkKU8QE0v19aPjm1/R2/uZ/+D/n8j+WsOiaPvt/UfPM9+1A6ogLAVkB843//A+offLxYAFg46WXYe269di3dy9uf80dCt5HdGDQ2++zNVkB4+vxznf9sF4d52IvieepgYGzqKurk/NOHt093aIRsqqCV0cEZF+BN73pLXjiiUd1gaC+vk6/o7S1tent/F0LF+KtAu6XLFkuXc1Ll9JYvXoN3vr2dwlQX6LnphtuuBk3XH8jmptb5NzA81tO2+X3tOamZpzt69V+8jtSnYDtOmmDV+r5eFd7Wwd+8Affo0A6N2yL6fxudNNNt2j7AUnHuaDxgZ//IH7pgx9Gn8T8rru+hUOHDmF4aBgnThzDffferQsEP/TD79W7A06cOIFDBw9icHBQ322wbNky7T8DwLsPfur9P4dl4pP/01xo0O9j0seamho5z0uMJT58NGL/vt0aUz7+cPzEcb3q/9/++6/iZz/wSzh4cD+OHjmiYwl3ilFY2onvAJgH5Kc8pnFQ5P+kLM9BmifDNCo3WM9lqK69HtlFtdj7xG7kjg6hbqBOTnxA7aUNyHRmJW9XZvXqrRxY1c2IpeNlrtz27HsGJ7fdi5e/9Uc4s/tB0fXr+Vev+gvrbfluEYDA0IP3UOeu9lOmrdgwTyCveumv2bpySYNb+91dAVrGvJZJu265mFd7Caj91XSBcUFerxRLGRcv7BZxr6fOUrsSL+X8SlDgVwDRywlNPu3qMetw07olbZXNu7a0DnVkgkMnO18MLudGgbYDz3plnbJMpl5h9zLLXBryCBLpLPakb8fjL1+DjoZjuLrrAdQm+sxvtK5fCGCenMggdXITUsevRPLMWuE1Ll2FZOMZJLNDZk8fPvV1PUcXF1THt/oLoCYAV5BvsfJx11RioFfsXVytTAC5llms9Ko8y1Q2O6vjZF/ufOut+07WlL55NZ92rMMr/5SdrfZLy6UsR51MuYJ1x8OWwqWa5+6ie0aEZf6Y+p//49dKaUL8e06gteMGbLzmd7B89bvQ0CTx5e9hXpD4X1eGxfdgD1cigI5Lu7DmZzag8w2LkVqSwak9JzF8YBDZgSyyK2pRs6ZW56dqKDIM2TXHzsVVR+WYqofKzc+EWT5KubzhJFipXMFYePZTuVFNJfOLQqGzC7l16zC8/pIxcU4Ae/rAftS88CwSbhEg37UQPT/xU+j5yZ9CftlK3v9v/mWn2L59q171/oE3vxUvv7xTb2+/8cabtQN8Pl9feisH0FUrVul7Anh+5TsAjh07iiOHD+PFHdv06j2veF9xxVVSbt+b9u/fiycefxS9PWf0xXkNDU0Kmo8cPqTvEWD5pZdeLoB6sT4Tf/ToUfXNc8yqVasVDPMxgiuuvFrfGfD4o49i/YYNetX9sPjYu2ePvrSP7yHgc/ODgwMKmk9Kn3lO/d737sKP/MiP6cL4448/ogsdvHr/6U9/Cldfc52+d0DPicJ8Fv/I0cM6/t6eXnQuXIjHHn1IH0XgywW/9tUv6634BOrtkvLuiCeffEz6fEQfR/jJ9/2MLiLw7gKeh7lwsOqii7BgQate1Sfwv/yyTbjp5luQzdagp7cX99//PYnbfejt68EjjzwkZbeqHe/I2Llzh56Dr7jyGjS3tEj05QQm8+H/j89hmaF4AWAeESd8NvCsoHIdnyquIirXvVKec1RukAJ+000Z5GsLOPjoPtQM1GBkbwF9e3qRXpzB8W8cwZF/PYBTdx3FyXuP6wva6i6qN8RS9uhbnnniPL3rcWz/0m9IO/+CXB9/Pi4nIDxhwJ9gnMBcwb5dFTYQ71LH9sx/UgG/2jB1wJ6pXwywMtMHNrqAYDq96q+LGnbSMyYQDDnUC7iL6ALQqGhO8gSAER39yBnLZC2L+nKybAogI7JfJIjqFMQ6/96PymzH/fa+3mYoJ3mOLQDpomOcAuAtdiyLAm3aoKYWAxvfiaGLXovO9Mu4dsE3sbb9RdRkhqXcX5l3t/RHwL+EEIl0AelDNyL9/f+O1MtvRHLfLcqJvcL7X4HkRY8g2WxfQOw2/5I+eNa+GPDn2ItAP1Nli40fv+diubRcZMaPflTv8kG9qL1LXYwN9DsdwT4XB7zM+qyrZaIj87ulYwX+woGOeWHwuX/5vwlAvmeRg0UA+VAWg7zYkxcuuxOX3/AJtHZeI/tunc252JInQozzgtVtWP36NVhy50rUL2tAqi6NpjUt6B/qx0v3bkdjdyPyzw+jkCqg/qom+z8uOnBMJU8DlWu2DHOYM8blu6Qc09RTuThPiuVj4sxz0flZPibH5XvteBaQnCNGGhtRaFkg3DImHmluRvbZp1ErAJVX/nt+4n3oft/Pou+t70Bh4SKMCPiPUp3Iy1eswLJlK/T7Al+At3Llan0WnudDAn2eZy9aszYAtLzdn8+nd5/plrorceutt+Pi9RsEYHdI2G3uTp06gRdf3K5vzuct/XyZ3fr167F122YsXrJM669YsUrvIuDt+byCf+TIYe0Tn4tvXbBAn+3nM/j8DtQsMvvIZ+QbGxpxppsLCxfrrxncdNMr9W6GbLYWZ86c0foXrV4D3o6fzmSk3wtkTKv0lw0IwPlCP+q5j/CuAI710KGDGB7O4Yabbsb1N9wsXxNqZKzLtV+sY98v0rogwQUE3nUgI8XGjZfp+w945b9ZYn/4IP0Ma9/8iwRXrb5I7xzgeZax4aKHvkgxIfMr57716zfita97vdbZvetlbec1r3mt9osGY9lj458BnBDFIas2mjczMosGOtfmRK+4DhWw/z93YeuHnkVHf7vdir0qjb5DPRjuHaKVjHsEqz+2Aat/cZ3e6nxh4u1dBeT6z6D/2E68+JXfRs9e/nROTtjdri6st987IKhX+COyz/PEYQCXJx535V5lSQn81d7K9a3mrBOxUT9qazqOhjCMwFABnzJlAXfcKCuYl0/RcdY98PNXionUApCoiM37cTZeL3+WZ5noI1eR7Wq1yCxTtjpetvpmT5m3s4vgToD25UKv8rs8T+LcVOfyVCcTMuaIzPxIthlDq26TfArpgePIHn8WyZEh2R8I2A2sc99Q8M9KfgEglUfy2NVIvvwWJE9sRKJnucaniPg7S0ueQ+qWv0Oia7fUGRF2CwlsP+pbUulWeMWfY+XcMBbMCytwd3PA8ft8YMNN7UK91+nv/svm51ZtnD/JWT3JmZ3TOz9MfV7nmjaR+bA7AGS8BPe8A0BYgT9T6tldLggwlTHyjn39KT/hop/6o44xEC7QMJXBwtWvw+I178CCrivQtOBiaYurCBOg8xywiopE6D5wBpv/11MY/Eo/Ooc6kO7IouVnOrDo52SOz+On+mhWdXZGSCMUh2ne0oSnfkIVZ2ZH40v+Gv/uM2j++79F37t/BN3v/1kU2trtkQA5hpeSfYdI6mNntmCd0vMSj/dcEOA5jPUIavV8KsxyntP4KCLtSEyp90SfvOV/WPzydv6ojuc8hoepr8/vK3YbvbXFBnxbJL0QIvXv+e53cLcwb+mvranFjTffiltufZVe4LDvPux/TvNsm0TfwZjYvuh9uySemzlWnq5ox37xognz+h1K6uv3B6nj46A/z+eIjyGwjHZ8xxK/CvDXCXgOHY1oyzatGyV+pSOcDx+3sVC8ADAhikM222lOzeAsHcxs7DYPtgOnB3D/z3wHmUeSWFBYoACnr9An4yHgTKCQLWDVb12MVR+40AKAnBzkpJEf6sOp7Q9i992fRq7/KAbP7JWTC09GBJHuCrU7oRBY6kmPJ2DeASD6EPiHNqpnHbHz9Xk7v5XxhHcu2Pd50/O05gAcwZykHhgW6QgDKXs9NQSEBH+eaUsQ6MAhXwYnyiI7PqMe2KssNppSDutrG95GFxhCH95OWew4V4wxU4X+kuomY9SSyIKATxkD5nknQM9gCw7lL8OyDc2ozZ1A9sRW+aI0gERaTuwE5Y4ZTwLWUCc+RE4OtyK1491Ibns3Erl6MZDxS389sZ2gj10vInXD55Fa8xSS2Vzoi32TlHegiJnGgM9P6lwIe1CvsfWyYy/7uFmZtwnLwjpOxzmlT2/LvJtnlnABwNv4WHvQXzRHIjPVZ/P5nYTTzu9wlF1e7wTwerKMkSCf4y1IDP1v+gfgn2544EgL4F5yHZo7r8DKy34MTa0XcwLEaJqOKjIvZ4/0YeefbkHfl7rR2N+IxhubsfgPVqLmolotvxDNqXPQeWn+jHQqabp25Zhmjqplinm0Sh4/htSxY8gvX4F8U9O074AXPmJOjHgOPS5jO3b0iJ6nanj3goyRz9nPd4oXACZEccjmC827mZ5DA67EUAhuBnb3Y/vvPI9j9xxGXa4O2UQWw+6qo8Bt5ATArfytdVj5gbWjLgDwpFQYHsSxF+7CiS3fxemdD+LsqZcEoBeQ0jfCG/BXsO4APW/bV5AeAfsG7u02syj494A+LawvlKPO16VOwFLgx7WREZkYiivRCu4I5GQzUOeAnWz8YmDg0IFA1YflIeCUlGiNYJBAkGCTZcIKBkt0JtOfq8dbxtmOKzMb1vO2Xm95bUc2vrhRN4IwYd0kRuEigORknEkiSoJst+mVDCkfGUnhSO8SfO+lO7Fu5XFcufpl1J/djSTnmDasI/OjdcVer9gzbu4qvXJ6BKlDNyL55C8h0bNM55z7yM6jOzE0NIS0bO2N7VjQtEB8JJFNp5G5+Elk7vwMks2nxIf0kX0VXxyTXfFnzC0mGmsZs+Sc3nQeiFv8LR5cKPF1i+ZIbPVqPln6R53WdRvfA6C23OiPEv2ozE83Fyxj7DUVvfNNAzEzwO8BPkG/z0fLmKc/YnjhcxYAJNxsD5k6+etAx8pbsfb6/4aa+k6kMvxpJlaaXuLcHHviMDZ/7Gmkn0+ivb4dDTc2o+NXlqDukgZnVSXE4E4hTbG7eUZx9KIURCMOy8ySnG+U5Dg+10i/C0SI56q5TMFoi4d9DsULAJOmCofvAhNYcYr3jrIUh+U8NMuDM1r3+QKzvi3d2P2HL+L0oyeQH8rbrwTIlpGNoI40lB3Cit9ei+UfuAiFAYUtIRHUpTICeHI4+MA/YPd3Po2BU3uRTA+LXkAjwT+BOp/l98CdIF/YywryJU+ZICRcDBAdgaPW8XUd4GdeWG/PE7Dk/dodAvQlOjnWKPQjkBNE5sGdsoI+n2e53RrnwWNowzrUyUYwqsCQviTV28AdQKQ9dQ4s+scFeHcA06AeFwHUxuzMhvUieueLHTGALxtTYRlVkJcPLVMdQbq3cymB/cn+Tuw/vQp3v/h6vG79d3DZos3IpnKsKhyCcl0EkBiKK42lB/+cG3EHpAtI7r8Vqcc+BPR3iK6A/uF+fH3b19F7thd1iTosSC9AY6YRmUQGa5etQ+NFe1D/A3+L+pUHZS54q6Ad/PVN/VwAYITdeH2cuXcxVbBOmbFgKFxegTrLtK6vRxsH/p0umNugnrN1864eWE5ZdabXvrh5CedJwLoH+uwgUwH6gc5x0UIA+0ygH2UuAJDFlIxUHZZf8SNYetkPoX7BKtQ2LNR2xZKlM0L5wRz2fXM3dn/6RdTtrEFrUxu6fnMZWn6wHYms/kPNXarA2OZyuGYXzY2ZOGcU8Q4W00yQncrPoVHU00bxSwCjxNkYN8vHObop5Jmmcn0aK89hKjdcz/OeygVlIjxDVK4rBHcDu/qw81e3CPg/iUROYaOCSYHQmiqwpLX81ayrRdOmZqRqBaRH/AhKQv+RnTj+wnfw4pd+C8O9h5DM5gXwy8HYvdRPn0sLgLlP3Yv5WFYkF5d7G9ZTnfgJ8pqajb0EUOSM6XkYI/gzEEigJ4AuKquuuDwAnC7v9aYTOaoXDkBlxFYyqitu69y65FIbD2z5x+AqEFdgTpbZkLH7t/wHV+up52KHszXwzmcMC+geaMc/Pvl+3PfyHfjJ6/8fLl2yRWJUMDuJkdblIoCvp+24Mvok+Pc6LuScuQiJfTcJguft/yPICQre2bsTewf2onukG335PvQNCw/14cjJIziyfxAp6UPrQvFVN4hC8qw+d2g/YyjjD8C6MEdO4C2sb+xnbGTT2KscjRcXCFg/jJ9a884AZ2s6CSX9cXHH65m6diRnfvXODAm61re8LtwImFeQz6v6wsHL/gj+vY7P+dOGqdPpIgD3vzIszSM3JE3J/9uiS34AG2//bTS3r0c6a79zLCZlebqIj+Es2NiGREsKu/5zJ+qGalHYnkNqYQa1G/hLIdKbuQo6SoM+BWwLbRfg8lWnjGMilYvMVPL00Dkty8dk+VynJRxTdVG5ORIuN7cV4/JdmHGqnjsAqiEaMc08VWRvnP3fwObqd8hZQ3J8yp0axqHP78OOv96CwYMDSI+kkZWNV/65CWyzRwBkG2wawto/ugRLf2glRoZl9qR+fqAPhx79vACFP8Fw/yEk0nxZjIHFlAJJWwDwV/QJLO0qPcElwbuBWQPxpmN9q+OYtsJaX848XCAIr/jbAoDm1Y+B2GKgHQGJEQAZlMsW6B0gZKo2EqagnpbZpV0FqtQ7wEmZep9XcOmu/NsVZFfH5b1dYE//TiYx7twYY4HfcsKVWOrVemEaqMwS6tTCQLqkBZnD4XwtTvR14cGXX6Wg/9JFW5BND7s6sgX+Qpn1mfKFf5yL6CMBtgAgzfYuA559D0bEL4ZrRDGidwFsPrkZfbk+HO49jCN9R/RRhGQ+iZVNq/CqNbehqb4Wmbf/ERLrHpExcn5krIyNsL4AidF1MmPs5yPQSVzCOXK38qvO13H1qC/RWd5S/wiA6rRNk+2xAclF2yGIJ8uU+EUAfwdAUOb0gY557goSOn/F31/954v+ChLrTFMHuja8EfXtq7Hy6v+CTN0Czuj0EDs3BuKcn3rpJF74309h4Jt96BrsQk1HDRZ8oAsd712EVL3sDGV8jc17TDGNkyqwY83vfTX+T40pSvqtYk5QZRYA5k58YqoGqujxd/4c3OPT2CRJjmu5vhyOPHgA2/9uCwZ3n0X+QA61AiBrZIs+BjDYMITVn1iPZT+yCmePHcTAyX04ufU+HHjoHzDUs18AIt/2buBxtJf5KYhX4G5lAXh3NmpfVI8LAGGdlIBW04mNq2c+PKB14E4RGaGd5KOgTwGiA3hOR1ktAr0Dll5HjS9zcuArAuqLAL1Li2TWL7LzNrIXUy+bPusfAeXyofkQuDvQLiwRYLFOol3F59X6LE6OrMO3n3wl+OLca1Y8hcuXbEYmRaSqnoL6tpjg844ZR4J+ibU+AuB0npMZ6eXBa1B47CeBY+uk39Km0EjCxnd68DRODp6UCOawNfUNNNdncUPLG1CfrUHqDX8GLHtewLRbAOCIJQaMrYF1i4HOB2UXMx97b8d88eMBxbbn6op9ilZl+TSdsvPHeaA9w0VALxy9zT96u79n6tTGLwLInCjgJ/DnAoDIUoRkfQuaFl+KRZe9GUuvfDeyda0yJRa/aqXe/T3Y9X92oPsLJ9F4sh5NV7Rg0e+sQP11zXrsUJJ4TSfFx/yYqpbOs3PO7/12tozeH9Rimq00vgWAeL5jqhaatmPk/D4VkeIIFBOvVp893I9jTx7BsXsP4/RjJzH88iAaZeNCgEBu5BryWPXJi9F2Zwq7vv7nest/7uwxFIbPKDAMALwH7wTuAiL9lX5LDcwX23lZ8i4l8NRHAQLwbyBfHyMIZLviT588jBPQhaDQwJ8HhT5v5VFZ2CBhAAJN5za1d2UK46ijLEyAScDo04hODAxslrHxt6mb3nTiVs9FCuS5eUCu+VCnCwFlbJLiIN+8FrkFlwg4TqHv5e3I5HvR3nQK6aT9eoBu0ToSP8vJ5vX0TeCviwBsT2SXl0Z0PhMjNRg5eCUKT/4wCoc2SN+ljG9ZJCULSK/YikTbfgxu/BpG6k4he0JskoKMVzyLQmpQx6xzxIgyRi7GGhthlV2Zly1lueX1p4ykuaBM/YS2UZ3JBeSdTstoxzZcmaZ6x4YMJwLqfd6DfTE1nb/Nn+zuANAFAEkU/Lsr/1wEkOEiUVOPi171C1h69Q+itmUxUpl6sbS9ttqp/2AfnvrIo8jdO4iFdV1ovL4Z7b+6GPWXN1Xw+9MF4lKlYav+2YxpztAoO1u8D8ZU7VSx04ZQ4uCR+CWAMc0Tqoo9fTo7UclDR3XQjE2phlbA1WAep54/jpOPHceuP9+B7Mks6mVLNaax9Le7cDr5tzj00OfEvk+Av4FCvujPALyAcQGMepu+A+oK2KOygHbLe9mVBXcNuDrOPvTDvPhOpSM667YBvwi4i6QhC9AjAOTmdYSampq9AUNDcqp1OrJFx9lIHQWN9EdA64Al81Jg4NOVhexk+nPl9nZ/kqQCwEtvy/cLAiJoqgsAMnaTmJciQarDXTci33IJ0mf3I3t6C9KDp8yP1nM+A9nnJdYRWSSZTFfmFwCkLdWpLFmRuVgjRhg5tRI4uUoQYhuGHn0HRnrbkLn0YWRv/0cUmg8wUjpWxsXfYh/EjuPX+JpOwTvjIyk3lvkYqQ+JUGjj9NTRJvBN9nVM9m2pT593qWppw7zOj8yvA/W6AMBb/iO6KNDXRQGRo4sEEsbgDf8K/EWVbmzHqlf9DJoWX4KujXdK7PgzTVPzHz41Xi5MXBjZ++1d2Pr7z6F5TyNaM61IXZbGkt9bjcYrW3TcMVUByb4822j29TimmGKqZooXAGKKaTwU/7fEFCX5Qs9n+PODIzj1zHEc++ZhHPvXw8h0jyBx+zfR1/4FFIZ7kc4IQOSL4QIg74G95Q28hwsDpuMVZXfrv+R96uvp1XzW8X5cypff2eKA1WFeMKiQB3UG7LgrBwAx0NFGP51erQLgqJukKhMWBjqxj+S1flCHZP7UpwJ7YUm9zLsqRFmk00UAp6OTYkAusXSA3+d1MvTPZL9AQBpBCmeHW5DpWI6R9ktRd+JxpHt3SfzSYsO7IiI+nX+v46bg3jRiw0Ysz/gzzrrQICYK/nUBgPPk7HgnQKqgd34kCrUoHF6LkeE6JFoPIt94yMbLPjKGkg+esRdWkC6llnexiejI0bf5B3UCn1ZHmeVe52xML35ks1v6nRy1cbLOq4B3vYXfAXwP+Etl1TElsif4ZxltqCcR9Et4yIm6emRaFmPlbe/Dylv+KzJ1zSjwzX/a23HSBKpMhs5pjrubKA98Zw82/8rTWHC0BQ2ZBiz6HyvR+q5OJLPcj2KKqQI0Zfv+1P0TTfO/Y0wxxTQOGvcCAM9vs53ig1JMs57inbjqaKQwjDPbt2HHZ76LvkePILnqfhQWbxZQTmBvgDy4Yq+37BvIV52kCtQlVaAveb0zgHkBkWrv6tJPEeBneUQusjMMqiDOA8QAzLm86aNlVl5kL5vK3Fy5aNQvU2/j63lQKQpaMToKMNWHoEEF+LThreTUU6eysMvrooCQwOcAiAfAW1IP1uVTU7VkubOxcsGfhRpsPXQZdvdcj5tvOoWuofuRHDihcfO2NNQ6EjfNRcqYqq/o3QFszbfPOgT7DvzbewEsbwsDPm96gez6XL4BcBcTjZPFxEC3iyFZY8co+rJQpznaOj+l86w6X4eyryP25y4cOF/eVvOujFMhtgriPUeBfgl78B+1Uz13CcHA+qy/xC/d0onVb/gFdF1+J2pblyBdUwW/nz/JY2sinUDfoV48+dsPo/+uHiwcXIjG5c1oeV872t7RhXRbWgbvjKeI4tNBTLOWyu68U7NHx/8XMcU0OiUOxXcATBtNRaD5xTOmyVO808c0JSQAUBASeg9ux8GH/gU9+55Cz+6tKAwNIZUdQDKTE0DugLqkAdgPALsrc/kA3Ht9kZ2U8+q+txG9LhCwXG28bQppAZtGHtR5kGepZ5UDIOk5tA9sCD8pyyYZ1XHzOtax1NubTnMRG2tP8mTmCfipdzoCVDHSOiSBzAHQ58Z4i2TAW/SUdYumzgZpAZPZZjy5YxOOHG/FdWufwpL240iNnHU2rG9teH/qU2W6Zom1bQsAXu/zxlrmwD0NfN4vDHiWKgK6Bfzn/c/6uXi4GHkAbj/rx/E7G6a0C+qwhkupUxZZyjTWXvZ5347qTRe0w1gH7ZuP0C/rcLpFJmAliI/+fJ9wAP6Z59QR5DuZdRT0+zyZ4F/ikm5uQ92itVhxx09h4ZWvR7q2UQrEdlQ6b2HVEWPWs7cbu/9lJ878y3E0n2pG7Yp6LPn9lWi8rcX2lZmg2RXGqqM4fDGNm0bdaeK9KaaZpXgBIKaYZpDif77ZTAkMnDmEs0d3Y9c3/hgndzwkQG8QyXRBQLhdlY+CcwX3ZfL+bgCCxEB2IN8vDKheUpPNXssJQCXVW/2dT71FXfasANgp0COMlL2NYE6QmIE8Dwo9cPSp1znZ+yHC09Rs1caV+VRBpLvUy3078OPK1Qv7wrwD/eFz5aKXlCSQWcE1cwbMCaBVa8Db6T0I103zBOdCqRoMd7wSuZbL0bt3FxrOPIbWxpPOzuImmbCeSwOfo+i1Z16WTQT1xbnzgF8Ukto7APTXBlISBxmb/oSfjDt8Kz9Zxu3ipikj5OKj5S5ufv6Yao4p61LnypWlDkl1rO/0jKq2KfEN2vL1nBy0GeS5v+iUG5B34F+f93f54AV/HuTTTrjonQDMiw/e0MHprV+6Amve/hG0X/JK1HWskBhJgKaQpIkx0NisJkPcTwZODuD5jz+J3i+eQUe6A43XtKDzVxej8cYWjfE0dCOmOMZTRnEoY4pp7lC8ABBTTDEpxQeCcZAgvLPHdmP7F38bx575joDws9DnvNOC9wjECQwVlHuwzpfx+UcBnF6BvQPtfGkfgb/US6cjL+5Le9BvNmkvR+4EIBhlnm/5t1k0AKcgjgCPsoLAUKfgQ2QPEkOwL1qtSyBogNXqhfW5GWj0dUyvOl+mOgOXJK8P6nEjGiQgZR/5KID4IKhW4E12+fKg3OmidroJ2pSyobZbMFK3GHXHv4dkvl8s3Nv9pSwA89J84NuzbNSJEMq8C4CgnpvT+YUGygr0acOrulrVdGTKetU/JyypB9caD46bzBli/MSfnwuLVWhn5S4f1dGGKf1obE1XlPe23obzobL0hzp61Kmwchpoy0wdiFegT/Z3AHhgL7KCfTKBPwfhFwBo4+S8yNnOLtQuugir7nwfFt/0DolX5PfxXVLtNLZuhlbcx7d+9nm8+D+2oPNMB9rSbcjeXIfFv78S9WsbNM4xxTRlNI93p/g/KaaYxkfxAkBMMcUU0xiJ4Cw30Ku/679DwP+pF++To+gwUvqGfw/UCdBDkK6yWwiwMg/eTSbgD6/+Ox2BPeVI/eCuAV9fUl1UUJ2Bf4F1Cu5CwKdQTvsdXDV2THsFfaLX8sCWbGAw1EnelRmIdDpXHrW1ct8WEaDrmYJNW1SwtkXLtrkQILKC6ABgh+k5CwAKvn3esdQdyjciv+BKJFtWID10FLWnH0OyMFimDv058O8358fraGB+i/XnLgRE6rDMs+j5jD1BdtHv8HOT1MfddBY75o0j9oGsVoEvykEd9eNslCUvMVXPvjxiw2h7malaunpuKtRGxBDoCyvwj7DqytwJ4B8DsAUAiU9NExpXXY41P/QhtG+6TfZjAf6zhRiISRLnYs/XXsbOP9qCuj21aK5pRscvLMbCX1iGZC3/b2MqR1MQ+knQzLYe0wxTPP0xTSFV6+4ULwDMZuIlqNlA8R4W02wnArrBfpza+Sj2P/D3GDy1F72HNgvYGxZAw6v+BOMOuEuqoJ2sIN50wQKA6kKgr3mmLCewdzqtx0cJggUD78fLYk8gKseBEBAStTkQ6HS6ORCoedVRZt6AIOtYfdPRQuuofbSe9x3qVPablkV1XvZ5p3c2SnJ8KALZOiYe3KhjXvRMVTbARDnl9L0DTdi2/3IcObMMa9b04pLVB5DsP4hUvjuoW+o7AO2UVc8s4xmx86mz9/2hsS8L+hex1ZFK7HJ6y7/F18fA4mBjD0C5eA5jTZDP3+2nj9DWx0tv4Xcx9TpN1VdULi4zf2ZjdflrA5JqmYB2tWVH9E/zCug9wI/ko+wXAfwCQCFiz2cfmlZfhuV3/he0XnYzGpasRSIdueovFObmMMk+Mdw3hCd//2Gc+NJRdPZ2oG1lO1p+vAOt7+xAppM/dzgBmhfBi2m6qLp2p3jnPi/F4YlpCiheAJgs8XtqTNVP8V4e04SI/+AClPJDOPTU17Dn7j9D30EB/qlccLs/r8IHwJ7gnEA+kMM0BO8OyDtQH4J78aOys08nkRZ7LgrQ3i8usIy3+ysmlf1aAR1hoQN4BFge/NFAQZ+Wmc7beyDoFwJU68BiUKZ5Z+v1bKtIF9bRGkxFp3ELdE4fsecfATNDrMC7BEgz8gEoV9nrLU1JvAj+73rmTTjV04lLV76Aq9Y8g4Ya3vJPm2g9+rb2itti80zNxrelWtVpqem58eo+N6dn6utwTHyUgWO3uSCLlnmWalxoJWm03Mk+bqaTVG2s3Nf19QJfzv6c+tFy76eonHpLdS+x6dAPlUsAf9EdAOdbFOBiQF7il0+i7cpbsPodv4S2K14p+/IEQe4kSMdTRdRzoBsv/v02nP7cMbSdakW2OYuln74ILa9tcxYxVYSqbUeIacppaqc43mFimqNUsmtXaAGAX6CmmCblMv6Hnh6qwLwHFM/h5KmS8zM3ib8T373/Obz09T9C954nMdRzSAB6QX/qS1/0R4CuYN5AewDulT3Yd3YE+qIP7MkCHFPptOl1IcDKQhvTE2TyUYG0swMhpbvKy/8NBXcRcOh1pXrdHFjk5vUeQHpw7oGl2Xn74nrRtnWTVPXOjmXm33zqp9N7cE3iWDk+7p+mZ85ANTeWa87JTFPJERw8uQJffPg92LBsK159+fdQkx0WP/SptcVO/Lq6JPNtbTGvOtpG/IdlJivTxumjstYXmXmOK5fL2dV7xsPFwm7Zd7KOP4yr/d5/JM60UdnrLLUYiizt6VxKG6b3MRb2Cw+0U1vR6bxbGpV1PqhXnQ5DZHpixuU90CegZ96Bfeb9M/8e9EffA0Cblouvxco3/zQWbHwFGhatEpcW63NJWxw7jdO86kj2leHeYbz0t9tw5M/2o22gDQ3XNmLRH6xE/aYG/ktXhGZ72GKKaUIU7/izjmbflM3unWwMCwCjnbwnSFPsLqbpoXja5i9V4hBX6f1pcn02oFfIDeH0rifxwj/9AvqP7kQ6M4KkPutP8G/gMp30L+wTjlzdtzJJCeK1PLIwoHVDfVCuPqJ5KfPvBAjqJQy8eVAYsAFAe/Y7LAvtLC1bzwHEqI4+AltKLrUykbVOpJ7ah3mmWt+Vc0a4GTG+TEJgzTHaPkGdA9pktQ3BtwwfPf2t+Nrj78ZLR9Yp8H/V5fdIfOg9pT58HfPpvGpd15akUZ3WCPy7trzOpUV68av1XZn+rJ/Eowjs+5/6oywbY6Ex8+XUOSCvOrUptpNcUO7nQstV5+Xi9wIE9qKL1g1lsZO+Uy9Zy6tsGdUR7Pur+6MtALCMegf6kU8hXbcAjcs2YMP7fx8LLnmFFLANqTjtxMFMkCZRdSzEF0Xuu3s3nvrIY1hwsAXtI22ovaEeCz+6HA1XNen+FFNMU0EV3pVjGi/FExLTFNLYdqfzWyUOHTkz+d0yPmdNK8XhjimmyhCB4/DZ0zj18uPo2fcs9j/8jxg8vVtv90/qVX8D6SGYLwH4TiZgJHhPJUSOgPsA+POOALUnuzoq097rbXGBt/sT+PNg7gGdgivZDCySBZhpynL3oj3+ic70ISA0JhC0vIFD55Ps9HxrvW9TrJwfalyeOV+Pm7PjlW3q1IIVrDQAzCGQjsgeYDuWEXM2ZNz6KbZ80UIDes82475nb0Zb42msX7odHc0nkM3kzMbNX+CDeWrVn6VRvbeL5kOgz1QcujLqyarRci0U8J9DzoF93RhLvbVexu/iqgCdG22E9cq/bDZ31ImN1rVy1gniq3d5mI3KtFU72jh7btqu2OgCkK9j9np3ALVOxxnhh5gq6Qzxg9PmQD1v79fn+UdZAFA76oZkWtJNaL/sFqx4w0+iZe3VyDa38bYOMR4fue7MIppIj+19AHu+/jL2/d0uNB6qR+f1i9D0+ha0vqkDyfrz/CTi7AtQTDFNG8X/HjGNm+b5TpM4dHQKFgAqSPY1K6aYYoqpgiSgLj/Uh4HTh3D0uW/iwEP/gIHuA3KCOBs+688r/x7Qi33wTL4D8AGQj5YreCeIFzAvOq1L2+AOAMsXXf13qf/JPx4DFQBGQF1UtrxfABCwV1omWxRshmUmF9sboNRU9DxDajk3lmtKi4iNq0Nb6vwCgN8ULPNPQbQB6pAd4BbmIocBb6ZagX+izyBftxLDTdegrz+D49t3YP3irajNEpEyPgbWA3/cNK85Be7My4eTWRa2U87W/DifasO+62qEjZuAW4C1vunfLbiEwN/i4gG55hkPn8rG1OYkqnMxpW9qmPc62gj7Rwy87G2K7wLw7bnywJ9Oi+R0qjT1slRR0E+Qr+s+BPoe/DsO8rQRTiQyqGtfjY4rXoUVb3w/Gpet5e0xUqgtxBSh0oiMyL5z4qnjyB8axoKr25HtyiKRsf0rpphiGo3cASumWU/xNM48TdkCQHzeiimmmKqGxnNAEpCXH+zDgcc+jz33fQa53sPID51BIllAKi2gUICpgnuCcwGBBtIF4CtwN8DuX9anqcgexOvCgatTdJWfaZC3un6BgJwRlmI5SRYDOfkM5HI6DypVdnUVEKqeh3qTvX0AGtWP04k/A5BeZ6mvpz646dVm0/nNwKctBpAMPDvmJnEzIB3RC4fA27HWGxFoP4Jc4+XCG5Dp34HU8GnhE0ixzPtRW2P1I5u2zXhrufkmsTy6AOB12lNfX+uY7PNmY5TL5zReyn7MjJ8D+xZPz5QZE4mOiynrMO9Bu5apH9Ob35I6tJW2tczV8W0FdbwvMv35xQdJSaJWH9G8puQowGfe3QEQ3OrPRQGXLwwxWhl0XvVaXPye30Rt+2Jkmtp0LqacfIfnGjFUGnt7H4aXY4ppPBTvMjNJ/Ad22ZhicjSbdonzLgBU4HQeU0wxTYbif8opJb6dnL/rv/eB/4MdX/ukoJtTohsx4J8SjgD1cuA9qivKC2CM2ugdACo7OwH9/up/VGe2rC9diQA8Y4WOBgYd2JOM6jxI9ABQamtqtgSC1HlAaDr5MKDpZGXZAju2p7rSlOVm49sxXZgnGYAmIHd5AeIcn+lNx4yCcqenMe3SyTzS9U3orbsZI9lO1HQ/jszAXilzPl09Wps/ylqqusCndcS0rk4p+Nf63ILyUNZN/HBc+Rxv9bcxanw4UuqpY+wFaOv4Wa5yqNN6lH0546VyqOOmcsQu0KlsZdTrT/h5naTel+lYx+pJdf6JzrGOOiKTOY0E+e7Kvt4JQKDPPPWOmc8NSMySNVhy41txyfv+EDWtC6WQo5mlNGs7HlNMMY1G8b/1GCIQB2lO0nimNXG4yh8BiGkUsu+vMcV0DlVi15jKg0R17Lp8yd8gDj31JRzbehdObL1HAM9JJFICcASA+9vv+VNz+tx+BOTrrf0CFEuBf1BGOaIrzZs/02lZsBhAwErgaYDOgzkF/j4vm5WV6Cg74ChKakp8mE0UJHJWS4Ej61nqfJK5RcpU4+t4nbPTyBI4OzAtGZtvypEFACq9jaaiN10S+UIGOw+ux+ajt+MH3rAXtb3PIjN0yMXGsWzef3BF31rXcpZZuf5pudlpTVWyP6U/66f987IwDXlln2/4j8bPYmDMdyUE4F/SAJDnebs+F3Io2637YZ2IL6fzMbQ5KdGpXEA+H5WtPGpPG7vyH/7Hiih6x05HkmoK/qNX9z3Q18UAn7ryRKIOnVfegcU3vBWdV70GmeYOKeTqwfRTdBzzhubloGOKae5Q/C88m6jMbM2xCYwXACpB9k00pmmiONwxjYsECfWf2IN9j/w9Dj75bxjuPSygf0Rf8qcg3YFxA+0JA+gOpHsQH4J2A/aloD6woxyA/7BMf8dfQCnLuGjAhQbuxyGIM1DHvnqg6DkAkwq+rY7aSB3T0caVOdn7tHrmR3XOlpbcgrZKgD1tLaXOl5uONp48eOYYdUQeWDtAzavpqtG8S4UlK4g8g7Opi/Dci2tx6GgHrlz9NNYt3YmUuqEB7QS8u/reZ1SnbhT4m141EVvdRF8sOxtXpnphBfOcB2GCfB8PG7+LA8upU9DNmBBYS+rrsiwvdlrm6mjKOiz3vsJyrV+q83nns9hXsV7+pHZIUqQy9SSfJ7APAL9nf9WfZboIILEppJCpacGSW38Yq974s6jrXKHzGDiccqqU38lT9fYspphmIcX/UPOS4mn3dIFIVDhQ8QIAvzHGNGGKwxfTuVS9e8Vg9xEc2/pdHN3yTZzccS8KuW4B4bzqL0A/7YC6AnID8CoLKCwG8iYbkPcLAJJn6uqaHet426hPgn7qJa9g1Ppm4C0C9HjpVs4ACuyp03KmxVeTQ3DJNJq3+nZ1OgSI8uF8FdvqRjtNfd6XudTbscT7c0TQrKBbATThtOkCUM1NBhvaeGZ8EhhuvhzdhYuxY3Me6zsfR1fLUS0P7LlFUq/n/qZ61bE0tOc8sJx6UUqOCwSpwF63SKp2kmf8+cI9jtEDbB21G7NKDvQrM8Z+nrze6Qycm72WO3/eFzeVmdNy0/tfD/Bz5f14ObTlVX6W21xQ1tTllV2epDLXbATo623+Huy7NFgAGAKyzYvQecXr0LzsUix7zXuRrmuSAnqZKzSnBhPTPKR4D64gxcGNqQxV524x/l5VxwIAv3PNU5rHQ68CiqM/J6lkWgnsBHliqPcEdnzzD3Hg8c8LAOoWsJ7TZ/2D2/wJ0D3ILwLyXj4X9IdllvcvBQz0lKV9pqxnV/2tnDKRmIJABxo1z5QyAaDKIeAjm53JtCEpQCQryHRX9CP26ivQGZA8x2cA9kfTUbYybiE5EK0AOgLuZbM3+5ssHxoLvQvA24h9rnkTzi56J7J9W1B36j6kcifFji9HEzutW+zTp4xzVA7uLuDm7IsXCezugOiCApW6MRXWn8xjfCRe4c/3OZ3GhBqW66eU2RV/zxobnUth6njLPnWOzY7lpre2zKfJjmnndIGd03s/rOXryJ8yiYmXNe+UmmfKOwIE4PO2fv1N/+Bqv+QJ/pkvJFBT14G1b/8VLH3Ve5Cpa9T/oaCRClLlWxiFZqzhmGKKaWao+v7p48PQOCkO2AVptBBN/QIAv2vNcpoDQ5gBiqNWtTTLp2Yy3Sd4HOw7gcGeI9j1vU/j4NNfQGJkEKmMu+pPkC7A0UB7CNaL9VEw7wG8AX2/GKC2aiN5vaIduSMgYsNyvuFfmlGgyE3BnAN2xpRDsBfoXF7BoZe5ufLA/jw6k6O6Mr4CMOr1Bj6j5RbbYvDM2HBgXhcAbZ1AkxkH6lJJOe2k0hhqvBK5xotR2/00krljSOd6BGdGrtALez/0Eeok9Vf6VWbe2tHNtyWbagMbl5o2sGHK2AwND7txuxhwtJEYKQh38QlkLhr4OFN2c6c6BfteX2xnz/PTt8nc1Ebbc3Uiea2jdyWEsrGd4PVE7vNMXZ4k3bAysgf/HvRHFgBGhiUWqMeSm96GdW/7CGrblyKZqaGLOU8+VrOKZmWnY4opppDm7z/xnBj5LB7E+BYA7FvTtNMMNTuPKI7wuKiKwxXPJCkhQKeA3EA3+k/swq57/gyndj2E3NkTUibgn2/3J1CPAHkP8nmLOn/KLwraLTWdB/EEkSqrD9r4vNnwanSwOODraVs2RwRuARgkOqPsQGZw27iiNupYbGUBiORZx8nMa1m0PitF9L4t01l54JOpB7WuTlBPNu/Hl5H81XYPpsOX6VlsCMYJtjlaykxpIyHC2eFGbN1/OXpyi3D5pkF0Jp9Gii9gpE+po/U8UHcy2dqyMm66CBC14eZT3tUhG221lrPx/QllIYZStlwuX/Ssv6Y6ZouXxt40VkbZgX2Nj+Ttp/0sb+VW1+uYqo2vJ1tgQ++SRufL9M7Wl1GnrF13/ReOpKSorDqmBPuRBQD//D/ysn9mWlC7YBlW3PZeLLv9x5CubXKVJIlpVtF8nTL3Hx3TDNCs3efi41sVUvVMyoz1ZBoaThw+NrYFgLl7YJ3np4xpHn58go6psiR7mICknsNbsOvBv0bPwWfRd2SLoJ1Bu+KfIQg1UJ9MpQXsCyB0oD0E8k4m0A/KqLd6HuR7wF8E8h3o15cHqs6/5M96R+AmCE5TDwQ9EA+YgNABvmiZglICx0BXUk/k0IaH9bA8AKYRna+v7xTgpuWm90DUNLxnXCJL0Mz48k9AdADApSUF0w5U8w4I6rysCwCi4KMWJ3s78OC2V4ucxOK2w7hsxTY0150SO4tZEaD3LPGUT2uPjpw+APLcfEofKlsds7OUGzvC+UmMJDDCX1vIu2f9OUrGPYjJubEwnUupc/PH+iaLXufTygLQzvnweWGdn2g5dZrSt/dvaTTv/eoJ23ajgJinKCaa8UWqd8wr/frcPwG/Xu0XdmlD1zqsfNVPonXdK9Cy+iq76q+VKkMyGpcbB1WuOzHFFFNMs45m1SFxXh6/KzPoqfKaODLGBYDpJ/0KGdMMhCGOfEyzkQgUufee2PkgXvrepyS9T4DfsAD9goF/AYUK2h1I96DdQL1Lnc6D/PDKvpURWCqgL1oMiMjeN+tKPsNUQCnBFAGcgm7iaYK6CAj0wDG0IehjmdkG4M+XO9tAxy2o42wYFGfjr2zz1KFA1dtxk7zW07zpzI/plGQIMhJJDUZzjMVX5Bl/pk4vOuoJvsUUw7laPLf3ajy35xqs7NqLGy9+GE31fVI+ovXoT0F6wJTpgj6Yd+XaF7Px7fs6UVmMtO2iBQWtarL+pn8kXjpSF4cAeAc6i4ePkZZJDK0+85I6WX25udRyxxpXVxbaWT3N07emlo/K2gfaaX90SiVnqScpDvRKkqGOpA9sEOhHWBcCBoH8WaBp6VpseOdHsfCq1yNVUy+FjFTgac4R4zhmmrthiCmmmGKqOprWQ25VH98r1znvuUILAPo1bf5QlQx3nkU9ptlEk9g5x1KVz42fPX0QR7d+G/se+3t0738WqXROf9ffg34CP97e7wF6Op02nQPt/g3+xpZXvXDp7fzRfJDSt18soA0XBaRvBHKeidIUAEaAoLLmQ1mBogPtRTayRQEkU/kwWYGi2UR1HkDysO9BrvpjOf05G9ZTf4FO8hJ8QmeCa583QC1jK9EZUHflXqeLHyl8d/OdeHjHbbhp/cN47abvSDz5kj/aSH36knhRpsJfsWfefDi/zqfqfFtex4123Bnkk+Vaj5sqmZqev+kfXLXXeOjIVS76fX5GR23CeAQ6xlnnyOelxMlWXqz3dSxPHwLAVTZmudoIh30znW6a6rQqk7xMErfn6AOZt/0T+POKv78LYAiob1+D5mWXY+XtP4nOy14tBQyUqxRTxWnikY7nKCT7j4/SuZqYZhNdeO8ex/4f/6vENE6a9C4z4/vc2DuQOHKse/b9i0zDET4+icQ0JhrjjjK9+9P82ntHBDB1H9qMbd/8GI5v/657wR+BvwA+YYJ3gswoYLdb+/k4QFpTA/SleQORfjHA6llqspWFoN8vBLCM7yEQ0OaBoENkAdijXoGgMEFhAAw98CsGhsau3IFGEYrKFIxK6vWB/6jMdhyI1Rz7obIwN6cXQweoDTgXgW0HpCUT6DwgF9Hy3NJ1ON3Xiu8+9xqJG3DnFd9CR9NJAdlZVhW2Olqfbbm8Z/kQX5IvLeNT/b4dlWXTvpLMhmXaR2qcjY9bPi8AWzaOWwE5NxcfYydz83nGx+t0XhgiK7dHOci0c/bajs2FzosvZ+p1pS8PdG1HbbRMxiCJkrhQoqxZ+SjVKTPvhOit/v53/ZsWbcAl7/5dLLrqjaJk37gyMAXENsMkpphiiimmKiE7m0yS4oP7tNGEQj2OSjO/AGDf2qaMpthdTNVEE5jcmdkfprbVfE8Opx48iZquGjRc3oRk1oDNvCYBdYXhAZzZ/wzOHHwWB5/+HLoPfl+AJG/3t1vUFZB7kC5y9Ll8gnTqgiv75CDvAT5lLhIQ5IfgPsxLGiwCpOyt/wSbnH5BXwbkHMCLgD8D+wR4AkSZV5llrGY2RXXV1ucFJOa9vZVpnv7L2gsHoNXZqs7yBjJF5zeRLbwhqCdznzadpQreIzrJmJ5bMouRmgUYbr4Kjz29HLWDu3HFymfQXNerQD3wJXnzxTpMI3KEi+zIrr631/ZN62Tq2SVJZeO49Fl/Af4y4mDMHmCHOoub5qM6biWgPJAlDa72+zK+3d+X0Z/Ml9bTOaKNlEveLxwEZcEcCsuIKJP4KSbGTqG6iJ7kywM73vsvwD/vwH+ikMaC5VejvnMNlt3wQ+i45BYk03zDv3Mw26lkGHNkVDHFFFNM85LKH8NHObLHB/yAxhqK8S0A8HvWGGkcpjFNJ1VkDuPZrghJWIeOD2HPX72EU/92DI3LmrDwvy1D2x0dCpjmIgWjOu/w+Az3IA4992Xsuv/PcPbMPozkzgjgc8/6E5zz9numCtINsAdA3+m8rCkBvDABpLf3AJ+AMpUO7bVcdHbln/Xog3XkwCugLQSCkVv4FeBFZJYreBSU5uvI5oEkgaDqIzpjAsqo7HRMAzsnK5Bk6n24cq8LZEs5dsa9GEirZKnnQI4Ac6cbqenEUOctQKoG2TObkTt9BNlkH2oyudBewX7Ev9NRFiHUOWbcS3W6US+bLkrIJgVaJrOhqY5NWF/yx6vtbpyMjQF9J1tEbD5U7+RIvLw+mB8/Z+I7zzznlzLLuNBQaqvlIrt6LNOfAWReWPXavpXzpCyJMXd5l4pZkCcHeaYurzqyAH8uAECAfyrdhK7L7sRFr/kA6jtWIVPXhARvlZlW0t7FFFNMMc0vKjn0xUfCuUk2r7NnssMFgPN+4Q5pjGYxTQWNM9gTm5t4RquVCIp6dnXj0fc9gPQzSTTJl/aFH1iKxR9cjlRjyq7wjYPGNNNVvDsQ1BXyOeQG+3Dy5fvxwlc/gqHegwLECwLKCQgJ3j1w94DdwLyBfAPqeqVeZV9maVgnknc2XiZzocC/UNDfQcDJUOBGoMlUwBxJQSWBIJl6LbNyDxB1c/kARKocqeN0kgnrOVDJM4wvD+rxrCN/BjrZJ6tDpQezuml9i61uDkTrJuPSVOTgKrsrJ1hXwC7EtahUagS5miUY6rgVqYFjSA8cQGZgn5T5Z/0diB8F6DOGUTnKvkw+Qh1TB/SVKbn+erJn/f3YGROLh+cgri4mzPMdALSlLihXDusYoKfsyl3cjV3cozqxKdKxHufOyYFP9SemnGYOwKqpzolW7vQknxc3gY7HBfUxJNlhoGPtzVjz2g+iddW1yDZ3uRgF1hOiydWeKZqdvY4ppphiqghd4JAYHzGnj+Ts73IRqvAEJI4ctwWA8GtTTBOmcQbx/ObxjMxFGu+sEiic3HwC97/hLnQMdqFpURM6f3YRFr9/GZK1vOTsDOc0EeQlUcgN4ODzX8OO7/wBcmePIT90Gsk0gZ8wr/w7sH7Oy/wUpBM0FgN6bxO9pZ/AUsucjqAysBculiUVe86BATsBcw7QUadAUmR/pZdozXQhAKShB4HGYd70Jhuw9PkwZX3NOzmqC9pyebOzVHKakgIQ7YC0zzNeUZ18BHkPtgn++4aasP/MerRdvAFtyRdRe+YZKeE7BDJWX+vaM/sezHt/CuTJEX0pR+sE7NrXvGy+PySOi1f9uQDAkXKYHK+B+DAG8hnmhbn5F/BxUx3rMB+JueVlzlnuZNVxTrWO2YU/8xjqbO4lpRxZLJJEWmHfhQneVQh1JJ/nrqAkqdcpe11ebIbk2JBPYcGKK3HVf/lLNC+/XArYH+4fVULa4amhKXQ1C6jaR2v/hzHFNHdofh1hqop4TnPZmKIk3x1cLqBxBipx1C0AzFsa47nKzOIT21yhSc/kdO0K0s7gmQE8+fuPoe8rPWg61ajvAlj95wK47miXL/Rz++hIgJcfHsKx7Xfh5O5HcGTzlzFwei8SqZEA/BsYlzSZViDob8ln3gN5Be9cANA802JA721NduCeqZbxRYLmm3I6ndK+Efwq8FJgRxDnwJ7Pqz6q83oCxZI6yqFsgPLc8gBEiiwGegrwfkJ/pfUiwFaYOww3EuPrr8grhCagFuaOx/EqvHY6bsGigJgkUxkc61uOB7fciBO9Xbjt0oewYfEWpASBGqA3/+qZqQRMWet7P8aMcalOOaK3tqVr1Lm+aN/dOHScvP2eMeLGODE+0h8PzDlqlvNtABpP1dl8sNwvEmgZS1Tn9Iyvzp3Tq2ztqE7zrj51TjZbq0MObv1nmfZRiNPpmQsApToyVS6vxV6nglsYEPCfTDag/aJXYsGyK7DkmrehedkmWsRUShq4qaEpdBXTJIiHhzlLc3lwM/wPVN3/v/HRpSIkYZ0/kXXfM0qo+hYASg5yJs7pw/qcIf1yHtPUk/yHDvUOYfufbcahvzqA5uEmLLipDYv+21K03NiKhADh8jTzEzKpHkjl4f5TOPjsl7Dze5+S/GEBhDlh7mt2u78+h68LAExdnqBdjHzegD3zXCQwWwP8/q3/zk5S01s+XBCgzvsy8EkAR6TmwZ09l2+yMoGdB4PUO7BHWSqojV4h9uWaeg6Bo/qJ2AQAs6it0I8C2ZI6ZN+WP+UFAFtYgTU3rwvyEUDudAa4Zfz1i1FoXI7TA4tx6uX9WNu1DZlkXmI0ovGkLe20joJ4xxLDIB/hURcAtMzpmbq+y4fp2Rcdny1wWHwsRlFQr6mM3cooEzBLHdVZjKTE6lMb1TFl/Nz8BfNKmXllVycoC+8ACOozZZm+xNHl3ZQw1Zlhv+wmDtNRGcmrGElJmpc6EgJkss1YetW7se6OD6KubYX8f6TNaALk3McUU0wxxTTbqIIH8Oo8N8yCM1aki9XQ28ovADgE4BJHxVJMM0j8Lu2yMVWaJh5pYp5DjxzEs7/2JJKbk2hPtSG9KYMN/7wJ2a6askeTKZnXGdo5hvtO4eSex3Bq1wPY98Q/IT98UgAgwSVBvwFDfRafIF1kXqG3BYEQ4Adv+KdOwKXWLdU7XfHCAPVWRtDJOwr43gDmPRLzAFEBn4I7A3ssLpZduQeI59Qz2YPUQNY6xToDl15nqQFPQ4ys4+Vz6gn7uVTAzx1KFHYLvsnK3CQt0jud6sVfvnGlvugvOTKI2hNPIDlwRGJFb84mkdK2tA7j5upqWRHQdzY6Nyo4udhG501kCkX1RM+FFwPaFhsF24TwbuwB4Gd8orLmqTWdyj6GDvSLUnV+Dq0dqimbrdbzeab0pXNgOmMnO52WS/RFVKYQzUuxfIS6oIzFUZ2ptE+Z2ja0LLsarSuuxupbfxq1LYukRAIVWE2AJlG10lTFXYsppphiiul8NIED+PQd86vs7OK6U4leTXwBgF/CXDaai2kaqCj2MY2fpj96U9Eif05s33/uwUuf2oHM80k0tzVj2adWo+2NHee5C2D2EQHWrvv/HDvv+TPkBo8JIM8ZcBQmGPRpOm2/1a9X7NMG2IO39TtwrwsEPhXQ6IF9tD7zRXVcXm3omwsDMoMEcR6UK3gkkAtkAjsDfJR5tFZ9wW5J96BQPgKb0NbVl1RZbK1M/KnOlSlwjJRJKhnVeX9Rn4FObCV6GlumfgFAmbKMU3NOp1aSRu3SyRGJSw6D2YswuORO1J58DNmeF8VSrF2dUj86T86HfGj8acN8YONY65bRK5cpI3F8+oZ/F6cghrIFL/PTlHiaWouPlbn4sETrWj2NFzdXHug0jiL5uWHqbPjYgcmm9/60jr/dn7auTP5c/4U5hT6vGS4gWep1Xh+VVUc105Gsgv6LX/dh1DYtFB0dVBu5Dk+WpsjNVFAVdSUmR3ZkiCmmylH8f1/lNMYJqsw8zvDeIc2PpweJYyd6ZrjHVUzubBKfVMZClYnSlHmdA5NIQDXcO4Rn/+T72P9X+9A50IHaZXVY+psr0fXORUikZusg2e8RDA+cAfLD2P3wX2PPI58R8H/KXe3nW+bttnIFkR7wi85fzedz+UxN70C7A/sezBvY978C4Owk9WVRu+AuAeFEwsCcXWUmkHOgTgAdEZjlBYg6sGc6AjkHDB2i83kDjmZrQD6UefTWtlTPlO68rbenDwf+XXkAPrWO2ZqNhVdjN8KxCHNjyKnjxjE6nYFrxln0Ct6BXCGLLQc34UDhlXj17adRc/xRZPtekjLOCW3MXqo5P06nsbN2grmTeEd1xq4PrB/RBXld8PH6hF6JJ+hWIC+bgXwbs5fzKru4SHM+Hp7NzsdIUldPY+vygT+dNw/ymZc68mcLCZJ17x2wPtj8ebZ2Ra9zbNPBlBlRaar6aN66VKxzeTateaFkuh6Z+k4sveptWC/gP9vQKYV5KxwjOVcxxRRTTDFVlKboaFtlB+34HOLoAoGYXJwqE+U5uwAg3xNjGjdNTdAm7SWeu9FJvv137+3Gjr/eihOfPYrmgWZ0vKULSz+0AvUbG6Z8x6/4VEh/C7khnD25Gy/d979xZv9TGDizR3Q9RcBPgbiwgngH8PUKvgf61KWpt4UBlQniBUiqzHqsH8mnCf5p5xYB7OWBJjNPUgjowZ0A/AAYKqAL8wr2ojphr1OQqTbRcktDkGjIzi8qKID0OmFLnS0XGrgFvsy+tH2SRE/jpyB7RCWNOTe7zZ/swDY3p2NZvlCD4XwWz+67Bif7urBp9U6sWHQU6YFjMhe2IGO2Ul82EfipMSSbTBvJiqy2LmXPoqCe5WyTxj4NfDs7HZdsuULO4kOozrFrLJg6Wdni58tM7+1lY6yY+jJaSkpQ7+2sjqTSln+Hgs0hU5Elb4sDLHM+o2WsS1lTGbJNoxJTMZEPy0fLxRWzxTqvlzlEIov6BUuw7NofxtIr34nCoUbUL1qITFcGiQxja/XmCs2hocQUU1WSO2pMCcX/r9VOFZihaZj0OblfnWdQEx/v2GtO2wJA0QFmKo82s44qN/gJe57X81EZqmhIxXnfgV7c++N3If1MGm0NbWi4vglLPrQMrbe0YyQ32X/padohpJmzp/Zh3+Ofxem9j+L0vscF+PcqAOTdDJoK+POA3f9cH0G73ZrvwH4A/Gkn4J13A7BcbL2NAXvzo48BaLnTu7y9U0DaJMiSg6iBN4I5B/7cFX5lp7M8QZ+9hM5AuLGCVGdHtOfzuqlfrwt9eZugHvORcitzbRXprC32W0Zg4WX8uGkqY9cHGbREN42vsoFy3ZxucLgBd299A146ejEuWbwVr1j9BDqbj0sd+nX2nulXU9kE9yvI9zoydb6OlElG82H7po/K8qGpv7OAY8sT+Evv9eV9HDM3l0oUTKds8bI3/Xu95WnJfCBryqiZLlrfy+E88ZEDSf0cS0rZl3m9XywwnZ2O9T/SpvMclqYtTxOmNo1FNl5Xu2Alll/3w2hb9Qq0r74R6WwLtv+vzUhvT6Hjuk40vK4JyQ7ZjxvtlypiEpK4xRTTpMkOnjHNFZqjx4X4cOdplEhMMkBVHd9xDnnSCwBFx8Q5dYCcvsGMu6X4RDRhmvbQVahBvkn84EMH8Px/fwZ1L9egvq4eSz68Aks+uFxBc1UfpQTU8UVxZ7sPYOt//BqObP66jGdAQDtf8kcwaMDPX/kNQLoywb1doTfw767eu1v/w7sBzMbL5kNsxV94ez/LqAvrJwRthYAuCuQM6FmZhFf1Tlbg51JhDyBpGNRx4JATY1eKI8DR1/V5Xy8ie53VdzrXlgiBTQCgZcfjpwfeEgGxczrmtdxsA3AuXBhJ4WjPEnx/1w3IFWpwyZItWNmxFy11vWovRpqyDmNI0rrcRPYgXu2EaeN9l5PJ8lFW7zmXz0lf7Fl/HSdj4AE7JdFpzskaN24aw6iNxcvHL9BHbaI/GUiZPhhnX0dsNe6UmbJenosTkmp7NsdMRNSUGiXqrNj0ZGdzPp36EU5l67Dp7Z/A8mvfI8C/QZVclHrkNx4E/qWAdcvWIb9kBPlr82j/8YXIdmaRrOG8s/GYZjXNpjnkQSammGKaOM2i//e5d3oZZUQTHGjVxSfSoQsuAOixfFYd0KensxNqJT4xjpmmJVQVa2Sa9kEBRzv/aTt2/NZWNHc3oa6tHks+uhwLf3TJjL8PYLTWBdJhoPcoBs7sx7ZvfgwnX75XlAUFgMYG+hQQ6kKA5YNn/hXwJwJZmeUO9NPWwDzZQD858BPYO1tnR0BLQOVBnwJAgjqnC0AfZdWHIJBHVOa9TBseZL0NnxFnnhQASElZRjut59tRDm28Tm3F2Oc9uPXtkA0wh6DcwLjEkZu7/V9GGspSLh86ds2Kryd234wvff892LBoG37ilX+P+uyAgFxeTbZ6NDTfrKOeLI3qvCzxlcw5uqhcqpePQMcxEfz7Z/11nNIbSho/1TmZn4wNdb5cY2R1GH2VuTF+ujmd809brUeZ9ShzHmjDOtSJXHyFP3IXAFl8itpSTg8zzEdllpdwkS5iVygkkK1rlf/tVVh+5Ttx8R0f1na0kJ/S/pOffgxHP30Iq5KrsKhxEQZGBnEkfQSLfnkpFr1rMVJNaV0wdFWmicbe2LR2K6aY5imNdk6uRoqPCVVAVTQJ1b8/RHo4wc7OxBgTx09W8zsAKnfIGpfn2XTkrBKa8pBN2uHcnMTjzx/D5k8+i6H7B9DY24iGKxqx9i83oH5Do7MIaSYj4AFd75Gt2HH3H+H4i3ejMNwj+hEDqgT7AgIDgKiyAH0H1JmOepVfQbzTCRuo97LlvW9yCPpZ36JigM6DPII5A4NMPdDTW8+ZEoCpvXEAEJ0tyzxgDPUmK2sZwZ27lT3aLjfqXH2zVW2gJ0ulQEdizIoAODeXSgapES4MOD03vhBQ60maln0lVYtc01o89ORqXNrxKDqbjqEmndNyGmodtsGFAPqVueGmbcomGdOLT85PYMM0woy/ZHTOmUb1TD1xXPqiPwJ2xidIOXSLk2jCxQHKjI9sGidqpMyDel+uZar3utA+0FMO5swtEji2/cD5UZ2llMWF+GHndRcIuUQX5B3QL9I5vbiVWKbQvOhSXHTLz2HpFW+X/b0WyXRWbT0xxj0HevDoTz8APDaC5QuWo6OpA7lcDv31/ai9owHZq7JouLYJma4sUnXu0YCIj/lDFx70vAzLHKHw6FEpqnwLMc0WGtuRIj6eXICmKUDVMw8lPZlAx6ZyLFOwADB1B8UxeYqPweelioRnQk7n5kRV26gIPM5sP40X/ugZnP7qSQFuXeh4RxcW/vQSNF4iwE4AwoySgLqRfE6Bf//J3dj/5D/g+PbvSsGwgD4HACUNAHqJXATkuQBAXdrK/EsAQxuf9xytJ6BU/LK+PRrAtqQbEj8P6DyAJ+j2oC7QERy6dwCwTDIBWFRQqPbCgQ9LS/WsQ3QXLbP2mTd9Ub1AZ3kPOEXQnVGiFYBoBdJ+EcDpnUWwACCjdhqOXeamRsBi+zUo1HUh07cX6ZObkSnwPQycOvpyAD/wb7WtPcbQ8tqOy/P9Cz5fyoy7ZLSeT7WMeiEF/VwYkU3BOzeOXWWmBNkuFtEy01qsKIveyp2O9qpzfrwc2NOGsuks/qJjvL0srPFnfaf3qbgQe02M+cFpcnnPgZ1nsTlHJ9y08FLUL1iB1Tf9FLrW3a63/2tBCTF2fcf68L3/+m0M3H8WS+qXYGHzQrQ1tulc9w/1ozfbi8KKETS9phn1VzSi4dImZNoy4s85iamY4rjMPtIDWkwxVTHNyuPK2Do9qw+ZU9z56YtFSUvjaNibjmEBYHJH1vPWjg/aShUNw6Scz94JqrqeV7BDheE8dn5pB7Z9YjPqdtehua4Zi35xKZZ/aJU9AzxDJLBOMEsBx1/8Hl686w/Rf3IX8gOnpCQvQLAYFFJmquCfwPIcQO/zLLMr/yG4F4CriwHMi54vBeRdAsGCgaSsJ3l9/p9X/QVMeVCuwE/zhtgI9gzwmY42gvKCW71FoTotIwD0dqwjegOPNDNdWO7rGZudlLPM6eTDdPQb0fv6Hqgytho7B/hJlpdxUmZs3RyIlf0EYGRLJcRfqgVDHTcgOdSNTP9epIZ7xC6ndaWG+i1m+mCx5aNtextbWHF6/nFOfRlTnfdzfXOM+REB/3xcghtlh6B5HwBliYoCeJ0j2fSN/aqxTeOlGou9eqKNxsxKNOWceHuWRfJ6R4GLvQJ75oX1tn+dL6uvKeuKiVTXVNlE/RAzK6foCgI7si+PyhK09lU3YePrPormRZcgU7dA9lcB66ORxK7vaC/+87/+B7rvP4NFyUXobOxEZ3MnWutbZX9P4+zgWZzpP4P+ZD8yr6nB8l9eiYZ1Ta7x6aHpaymmmGIqJTtKzx6KjxcVoFkR1OJOVmWXp6BT0zeukpZKxMTxk71FqgseKGbbkeQCVNHhTNr57An2jPR0ju2L46GioRNA5Qs4/OAhbP3oZqSfS6J5QwuW/doKdL5jkT3/O82UTNXgzIFnsPvBv8Dxnfdh4PQuAX8EqQIEHRiPAkB/u7/lHWhnSlCvoD96xd8x5cDG7EpBvy+zxwcYKgObCvLcs/lRUGeA3uddWqQXlrzpBSRG6hnYj9RR/bk6L/uUR+VimzJ+nC6ImWyME/cEk20BoFQnVvq8v5RQq7p8Po3/99iHcdvrE1iTuRfZ489KaV7q2JxorVKQHiwIqHdX7uz5J2k4p0xLdaooksl+bKW/6285lonMLaJT4C1S0e3/ZJVpa7LGjLlANhvGUWVvo/rics3rPFO2BQARNK/tcJVBSGdPPij7/zKVmXqA73VOVp1L6VbzkhbyCXSuuRFXv/PTaF58uZSP7Tf980N5PPd/n8Fzf/wMao5msahmEToaO9DS0KKLgdl0FoMDg8i/egTNv7wAmeXFjxHEFFNMMcU0d2jOHN6ndSBhY9Mevwk2ONl+Jk6ULADwy9xspJnvdkkPZmEcZ1WXZ+l+ei6NbyCjWfPKau7sMB751Qdx5p9PYcHwAtSsqsXy31mFhW9fzEumE6dxxpqg6fiL92Dn3Z/AiZceFODNK/QG/AgAPRsohAJ2u+2fz+rbQoACfg/qneyBPG3CF/1R5uJAtI7LFy0C2DAU6BHE6fP32lnJE/AR1DkQSIDoQGDAUZ2ziy4QBHWkTBSmU5+iz1vwDUwW15Fckc6YMm0l78o8aQyj4Jyby1MvmUAXgH73AkCIfKq3E//x9DuwcMEZ3HzVy2grbEYyNyz2ztb58v407/TyEeR1/lyeWzifrOf0Tmf6cIHCdHbyyrlb/vX9CiIHIJ6fjAXzjIXkdBOdtzBbs4tYBLIvD3T0Q50y7yywvLaj5cLaF5Ej+wLTvHv8w1g6KuwSsWW/JeOI5VFWW7LYBTohcS1CUuQEGjvX4eLbfhntq25EU+fFLBCWII2BkpkUDjy0D/d84DsY3jGMjmQHWuta0VLfgsaaRrS0tKD+dU3I/lwtEksS2o/KkBtYpajC7mOK6YI0tn/JmOYyzZLj0Lw/XE4yAGOrPkVRruBknc914sSpkgWAKqCqOMaOqxMz2+NZd06aByfRsQ1xCgMhrghaTmw+ji1/+DwGv3cW9UP16Hr3Iiz7zVWoW1FnzY33v33MXUygkBvAqT2Po3v/97H/yX9C39HtdtVfADsBpqUCEAWUK7j0sqQEhmS7eu+u9Pvf96eOqQf0pbIC/DBviwTMk60NgT0CtAzkBQCbeQf0VBcFfZo30GdXgoVFH4D1SLna8G6CQCdhpn/Kal/ix8tMS/0IizLSB5swA80chwPbsokiorPUX5UPN86MgMzaxRiuW4tntyxF3eAeXLb0edSkhqRMYqXvByhuQ+dLZfozH0G5Y7GwvJtHbpJxc2k6yroFc21t5fM5HStjUATEZZOcxYF52vjNlatNUM/KfT1W0xz9mSaIq6+ncXc6tWCZl0vmWO2ZCotSrLVbykyc2gSXUKflEcDvbXwqTSCZrkPbihvQ0LYKq677L2hdeo3o+Gw+ezp2Ssr/yd77duPuX/g2hnYOoi3RhgXpBWisbUQ2kUX98gYs/shSNL+lFcks77pwFStCFXVecfcxxTQq8WAaU0ye4mNRQFUbimnp2PjO15OiKW5oWhYAJn3cPK+D2X1UnpHez4ET2blDqPJBTVf3pJ2Xv7ITL3zsWdTtrUVLcwsWvLkNKz+2BjULa6bkAHLOUATY5Qb7cOSFr+Gl7/0vDJzZi5FcnxYZ2C8GgFGA6HUevNsb/UO5GNg7G7H3dwCE9mE53wnAq8+i1r7akD3I84CPQNBAXgDANU+w58G8lx1gjF4FVh1ZPGsZ7ygQWetR54CkB5O08XluYqd9iZSrje+LMH+WjwOQ0QSx4sbxMxVFRKefRXYE90g3o1DThVzTBqSHe1A4fQC1gweQTubNnp9+AYB5AfyaE/fhogLZbMPUbHVenUwWpfbP3wUgH0EZN47dbvd3V9odSFegzbG7rQiwOxuNj+W0XPMudVqRBVxzc/XUiyjDxQJhF/OgvYje5syVUR/sB5xT25eYMuPznqM6kriQ+sw4nUvFJVIC/pdtehfWvfKXUN+6Un/Xn7GdCPEnPw88vh/f/ZW7cPqJU+iob0dHR4f+HGDu2DA6RjqwYGMbFv7SYrS/vh2phrSrObeJIY8pJpIciWKKacaocseiCh7lZvkBtOLdr0AD/D5SERrF7aQWACZ1UD1v5eo/XM9oD2f52ay4+1U4mNkcX+n7cO8Qtv3fLdj3mT2oP1CH5lUtWPvpi9Fya6vZCGAguCPxn38kx0uVKo6PBNQVhs5ioPsQjr34Xey8+39gqPuo+HbAn0DVgT/NExwyL2WBTtIQ7EsdTT2od8BemHU8yLefATSb4DZ/fR+Ab4upYlEhB/BkfAbkDJHpVV3edk4dNwV6Dvx5gEj0pnWsXAGiojqnczYKFqlTdrKUsa5dPabsdK7tYIHA+fHlnhUucxAu1XE5gKjAu0RnMoG3lMmWSkg7tUvQ3/Um/Ym/hsPfQbpvDxLiW6zUhr417x4RCLZ8PZIDnVJiQNG3lcj0AQ3HxSKt7WjbvozxdvMZ6iVxOpJ/wz/jI6PVcbpcRGepXxzgpz3rH9bxJVpHy0LZ8i4NfJlsOrJbfPC+1I/JOp+cF86b6qTjnEomNqVBnhToPKvSWNyIn4iOeYlFbfNytC+7Fpe9/g/Q0L6apVKgVhMjCW9uIIdd33kJz/zpU1hy+VJc9r5N6D3dg+f+7FkM/ecAOlOdSC/OYN1fbUDr7W3al5iqiyaxB1SE7L82pphimm1UuWPJJDxX2wEuQhXv2pQ1wG8sU0fnXQCY0Alg1ErVdTqZsd7MgbNq+SHM4MBmcUwr0XUCLoKZZz75FF76HzvQhYWoX1+PdX+5AS3XLcDZPf3oFybISTek0bSxGck6AW3jOLIkBISPFAax97HP4qW7/wiDPYekPt/uz5/bI0gn8LO+MO8XACgr0CdQdQsCdit/6a37ohNZwb/Y+Tz19J/JWN5sDWRaW8aSlf4IkJM4GDgzgMdBKuDz4JtbYCcsMdGfoVOQHmEPDJ1NFMDLRwgaIzqmlIN6vq2S+gEYdWU6DsbHjYkb42Jk+ahOLXTsEgsZdyqZx9HuFehteQ2W1z2LTO9LSMqYSOUAv90BILlkAclcHVIvvR2pbT+GxHCD6BkzTqQgxq5nkbj2M0g075P+cXFA6vg+uvZLZSWpnsvlFMgbKA/jITmLBbdA5+KiZbx6L/Ph8tSZrVpF/Pg7CrzsbCK64C6AiJ55r9O2/F0enCP2XT4kq6kmPo0AaJarngVCmifYd6nqVE5j0cV34Iq3fAoNraskRvxNfldpksR46ziGCnpHQDIjcyHh793fi0c+8CDy9+fQnGvG8t9cqT8RmmlNF42hLE1N12KKKaaYYppDVLlTwxg9z+C5qSJNT4lT951lHJQ4OdY7APiFelQ6b2HFadpan9lhThldeBjTONBZFtPZ0l0Cgv0P7cPWT72AkYcLqD9bj9qr69D86gU49cQJnHr0JPK5PBo3NuG6f70R9Svri38toOxATZkb6MaJlx7AiZ334sjzX8VQz0Fpz8CfgW8D+apzsgFzb8MFAaYhuDcwHwJ6WwDgS/3SgY0uANCW9Z2db8/88uo483IoFDBEVhQmpOBIdcWAz8u6Ua+gXFhBupclL3IAFvMCptV1aMPHBgRfiuxsPLj39YP2QrYXEYYySXrvxuNixTzjrjrKXDxxsrNVWfL5QhYvH7kYOw9tQP9gEy5dvg1Xrnha+yrRCoA/bcW7papjWwWk97wOiROXIrnv1UgMtLE7xSQ2iRUPInnTpyT+OaljfdH+yjxon7Q/MhF0L8Sr/hof6YR+Shw0zzGbxmKhepVcmbe31MotL4mmAaBnKm0FPhlrZ6t1nGy2XqadalX2t/rbfHEerf+aOpl4OSozS5IqpmOiH5aKW+VUpgE1DYuwcN1rsOG2D6N+wTIxcgGqMPH/ZP89+/DEBx9F/a56fTFg2w93YNFPLUbD+ka9G2hWE+MdU0zjpVm+28c0Syk+Xp1DUx+SUTzOQOynrMlJOwodRF0lTp7um7awVOSYO8sO5GPv7jQOrEpjOMum9vw04cFMIgryn33y+eP4/kceR+FRAfvJRgzKNpAf0DLCo4ZLGnHDl25Gw8pGBbmjEXtBwHT25B59wd/+xz+Lwe4DAroJ8sPbvxUAKsA3FtHZsMwAu5VxkcBu7Y++uZ+gPgr0g4UBLgY4nb9zQFP6VVn6SJ3004M9MpGYJQ7YEQIS8FEmqFdb6sI6VuZ0DhhqHepYxyG+4PlwkQOgX66eb8vJpnd+JCX52OkmaekdAJIp1gd2LEsK0M7gmd3X4eDJ5Vi84DCWth3Cyva9Au3tcYLoAoDfOKvBAoAA+vQ9AuwPXa96T+yn2upfAiM13Uiu+TbSl3wdyYZTFn/XN/kI+sYx804KvX1fY2CxV7CtMRemzE8tD2W1ZyobQb7GT/Vm4etr3tXzn4Ef50M/VWd5lntdkLLczxfHzGnRwVsqamWOQcnJFH1ZoIuy+CHwX375O7H00rehpWsjsvXt6mLaSKZl4PQAdn5uO3b9xcto2FuPumwdWt7Uiot+fy1ql9dFBhbTeCiO2sQpPMLENHuo2mdtfv9HTsvo50CIJzeEMrUrGJMpcz2KoylZAJjyw0KVHmfG1q0Z6PysjlcV0oQ6XtnRTtT70e8dwWO/8TD6t/ShM9Epx4ERDBYGBQ6mFADVbqzD9V+4CQ2rzr8AUBgewKHnv4rj2+/G0S3fRH7gjAJ2A/kC+RSMW56gVPMs96DQlYtW9Xa7vwH7APRzEUBsguf6RVY7V14E9AOfxiKKZ+u/AjmyG48CPIJIr5dNQaUH64yELyNw9LYKCsN6CvLzkidw1DKzCXw5XbAY4OqWylGWnttYZOMgfN7i5mLrdD4fXRzASArbDl6Kx1+8Ca0NZ3DTxY9gUcsRpJIOuDvQrwsA3CQkXmOp5MRH8vA1SD31C0D3So0Z6eiZo+g924u0bDW1Neho7hC/4ifbj8yNf4n0qoe0n9IR/mnKKQie8yf7WFvUNAZFOsbBxZ8l3sbbmw/JuXLOaFjXykyibLUsNfuwbe+DdlqielHZQowQ8yqzEVXoX6Anq1pSbxPoxUWRLg/ULViBtdd/ACuveg9qG7tEaeUzQcP9w3jgV+7F8X8+iq5CF1pWtWD5761Gx5s7bN5mJc1gQGOagzRb/w9iqj6aW8emioxmFoRo/F0sU6OC45ys68SpyS4AzOAx89ymZ6gzVXremHWnswt2uDIjmnVxGgPxOeAj/3EIWz76Anp2diNXyCErGyE4AR03gqCh5iGs+JnV2PArG5GqS517RBFwkExlseVrv4LdD/0fFIZ6BAQS8IlewXfxIoDpBW5S52TVCYj3ZQb2DeDbVX8CffNj4D+FTIa3/rOM9ewuArbHyVI/6tffXSCd1n5b5xWIc3OITAE4N0FmyrIZKDdQqPBQbaQuwaHXB8DdWG28jm04nWRcmfcrZQSYzs50Xk8dASfHYDEh2W3zLl4s47i4RXQ+Hy4AJPHA1tvx/Zeux+Urn8NVq54R8H9ULPlsubgT8O+WXGSTVAYY5P1Gm0IGyQc/jsTeV0pHpJ+y7TuzD4/tfgy5wRxqZavP1KOrvgudrZ1YuXQZMjd8Gpm197LnQb/4SIP+rn/k5YoKtYvyoaw6yXt91MZKCapV41I3nyU6vwWy98kt0pZffPAvFVT//OSfJZY6JgWyyzvz4nLuArYbKCVSdVhz3fuw/LJ3YcHiq5DK1IaFM0iHnz2E+z94HxJPFrAovRh1q+ux4vdXoesHFkr/nNEU0rSMeObDGtNsITvUVgVVUVdiGidN+SGnqo9h1dW5CfemCoYx9i6UWFag797l+RcAZugodW6zFe5IFR+NZ82JYswdnfoRzZoYVYLKDD6RTuDQFw5g68e3oPel7ggIJDQUsC0bdaRu2Ra8qg03/csrkWnJCk7h4YBOR/RZ/4EzB7Hrwb/Evsf+n6ClvIJzD0IJzhWoOgDoFwQsL6lfIGA5U2kyxWf6pZ7dAWCLASbbb//b7f/m1+pJb5y/4Eo/9ZKqTJY+66aAn0CPI5OcZAJArkqmBgpV77cS0B6CeNkIFp3Ov73fg//oAoGVW5m1Y7b2KwAExNoj1ZN0TATy3HQ8jgPZjV+Y8xEtTybTQLYNT798FbbtWoXbL78b65fswPBwvbSVFgttQV/uZzVkc7f6RzTSHfZBLAtZJB/4KLD3VgoKpDef2Izv7P0OErkE6mSrHalFjWyNqUa0N7Rj4doDWPfap9HQdQKJutPIY9hiwFhw0zhLPCKb13ktU7WJ1nFlgc7bMFV9aGP2sjlbxtdsTC7rz9Vxu4jkjKRYdZpqplj25fzQOhScTqZXyhPI1DShpr4DSze+HZe+6teQrWtDPpdzxjNPqUwKR587gqc+/iSGvjuA5sEWLP/llVj+kRVINc+PnwYkTftsVMf0zwzZwWjKqUJuY4qpqmlCh5KqPf5UtmMT9j5D8Rp7sxHLSfY1cerMTL0DoIKH8Co5O8zKk9S4Oj35Ec7KGE2UpmGwbIJX/4997yi2/M/NOP7UUYz0jyCZS+odANEFAILAftkWvLYN1//jDcg0Z/V4kh/sw9lTe7Hrob/GsW13YaD7gCiHBKgLWCcwJbDX1LN4IpgVgGqg3N0BEJEJZvlcv4L+yC3+CvrdVX9dXBB7f4eB3UHAq+Pmh3U5QPNrqf6yvKAzsqI0Ic0LBUDes9qaTstkU3AZ2DidK1OAz432LKfsfAbP/3t/+vZ4ywcstkEfZOOf9ZnjIltcJGOp6IOU8QvsHCezMre1GG7ciEL9Kgx1n0Lq9AtorTsuvt0t/m7z4J+++Gmy86mblFAnfpMFAX8vvR547r1Af4eUAIP5QTx//Hkc7j+MXD6HQ72H9KWRfFwgjQxuXXEj1i9finTrAaQu+wISi55SYC2jtZhqqp+q0xiJ3tvoRh03V+atz6nnNsuX01FLYB7ahECf+WJ/ttm5k8xgiNpkpq7Ay8zouo6QT8W9kkyv5JNobFuHNdf9FJasfyNq6jsF/LdoW9VG/J86ue0EHv3Fh4HHRtDR1IHWt7Zi0c8s1feBcPEwpphiiimm+UETOkvN6Kmtco2Py/M0xmDsTTnLMVYY0wLAuV8JpuBLwjR+z5h1X2nG3eHJj3DWxWgsVIFBzY44CSweLsgX/ZM4/sxx7PrSThy9/whqh3gzd60uBHARgIsBw7I1v3YBrv3HVyDdnEb/id146b4/Re+RbTiz/2nB/T0KEvnstwFxA40qS95kaTFYEBBw6e0caGc9fYs/8w7sE/T7q//+Nv/gBX/OB3WhP0l9npPAcjnKGegWWT484PKpgnK1cSxbMbgXUOjL1I/l+Tvxo9ZxwF8Ba7AIIHLe1/F+CBYtz1vvSTYm9tulbgHA6zlvXFghafwidsg0YbjpCuQb1iIzsAfZ3i1IFfoEkPMKs9gXgXvxM9YFANlYF4UURh79ZYzsug3IZ+kSOfHNsQ8VhnC47wgGc4M4ltuDFwcfwauWvgYXL1iPRPMBJDd+Huh8wcFti43CbcYloqOsb+6P6jQN66hGZNZkPvDl9F7nLbSuL+cWsbHN68yGf3avgLAEwU2N5a1Y5tXpnMwPzTuZqekSyNa2Cfhfj3U3/DwWrX2tyM2sMS3EbkyE8oN5vPilHdj5xztQ92ItGmoaUP/KBqz+/TVounT6+h9TTDHNHPEcMJdoosfDmKqDxjx/FZ3oyTkfV+1p2GEv1ETidNkFgEkcGqbxqFKVB7AJdWpqRlKV8ZgIVWAg1RmbCvdK3BOkHn36CJ764yfQ/XQ3cvuGUe82/x6ABXe24ep/eAX6+7biha98BCdefggj+ZyA0BEFonY1X2CiIO/gyr8AU03dT/np7ewBQBcmuFfZAL6/4q/A37GCXOmjglz6UD+Wp97qG2uZ01PmoS0A27ws645iBHn+Nny9Ss9NbBQ00jZgGXmgM3Doy0wvrMBfPFHPSInMMlFoG2pLm0iqV/2ZCvtOEWD7cejm84xZqc7l/QJAJpXHQK4RR0ZuRXtXEnUD25EaOiaAfsjF3BYM/PP+3Djxdsu/5mQTbbAgEFksUBtulMW2rwv5x9+Pwr4bBf3XqC2SeTpHInMWqaYjyHV+H/2r/hV1iWZkU1mMpM5ipO64AGiLjW6a2thDHWNosdVSxkw15XQR+0g5UzezoV51zlbtvBStR8nIz4qyhaNoIUB3JScw1axMua4JOFn1fMlfy3Ksv/GDWLbhbahtXCj7vC2cVDdJ52W8ubM5PP3H38fOP30RCwcXoqG5Hqs/uRadP9g17XcBaIzHSuMyjimmMlRm957ePX4iVP09nNs0+QPPqB7iY9qEaUyhm/L4Ts7hmGtXcL/wrhOnz/SPr5kKH4eq5jA3ro5Mrtdz9tA+hQOb2RhV+QxdoHuCJwXIJbDnrl3Y/o/b0P9Ur4C8AuqHG5AaSaHp5gKWfKwHe5/7a5x8+TGxLwQgNOVAqub5BngCcWnQ3+ZviwDOxgPXQJ9Q0O9v8+diAdNUytmJvfyZT61Lmb4pm97b0AfLjQTQEfgR2CnYVxW1gaxlwgoQNe9TtXKA3cFFr3c2VscDR1fmgT0hpsqhD1Ha4oD3KeW+DxoHxpCbjkVzmqqeg4voPDMehUIKT+x8JQ6eWo5MagRvvPobqM32Sxnfw+Dqaj35jCwA0Bf7ZBqz4QIAyZeH4N9ZUaZp70LkX3gXRvo6RC4gf2wdIPtJ9uK7kL3sixjJ9ugjAfwVfr5MTwbJpkRinAi3Xfxcqjm1YeQYQ6mp8TGZZWEdX9/sVZa8tGSy04dtReoHeUoE7LLpnRwaCiVrVdjCo1QqlwJ9ZnRRwOkLhYTMfQbNHWuw8bZfx+pNP6Ltkmcb7fjWdjzy6w+iZmcNliaXoOHiJiz/+Ep0vr5T/uG4M1Q7TU/ML9jK7Jv6maFRdqmp3dNmw34bU0zno4kfUIKa8TGpiMYcjimJ28ScjKvWFM1v4nT3OBcAytC0HnLH1NjEezTnTh8VGND0x2iGZ2UCzVfjfqQAT3p27KmjOP7gMez9t5cx8lI/0LwLg6/+UySaTkmpbArABRaSI2De61gegP+InQJX2vkyAe2ZdFpAv139V3ArODQA+2TqVBa980Eb1UXzLJOjnm4CtEkB8OKfpizVApXDOwAMHPpUAaMH78w7e29jCwChrKkCSicT/BfZRPy5o6n1342HqdMFV/3JsoU2oY7pSLYDZxuvw4MPdiKdO4lbL3sQ9TVnrY7GwuyUFcxLvE2rMuc51Ig0YhL13sZvWuJkq+f1ArYPbULhbBMSnc+hkD6j42YcCLB13EFqMWJeb/MvKYvaB/W5Me/11EneebIYm/bcNqWn2hfNy6erp3UjNpJV0rxnDlNIsLxSkc4SrUc9PzSvnEBj6yVYc/WPo3PlLWhdfI3GfzbTkWcO47lPPYOzd/WjZaAFbbe14+JPX4KaVTUuADHFFFNMMcXkaewnhiLLOXQ+Oe9QJjzO8Vccc41RDC+4ADBtX2/G1ND4ezO7v54JTfEAZiYeMzgLE2h61u8z5yMBLPxN/5O7nsLBhx7Dge/+J0ZeuAL5FU8hcfFjAtpHFJgTmEZBvupc3l/pt/cACFSkTsuc3t3ub2w6AiVJXCp1HPhXkE92CwCiDsqsH6zD+gLtIqBbSfNMnM7pLSsQkKCcmysPwbwAxMjVet0kVRDJekE7PqWF8xfITE32elFZv4vY4HQwTjI3X1akFxeZVhTqL0Yh267AP9O7xW73ZwylXGPNYAV1xDc/A0Av5fJJRBvd/CMARZvamL1fNCjaBA3n8zJuzzp2S+VTIXYQA4uQxqVokUBtXF5S/w4AA/dM1cLqmJXanaNzsqbUOJ9BfdMGdSWRT6MA1JMZGpeXIRbpSMGigChUx1QMkqk6tC25Fhtv/lUF/8mUPSLhzGecfP/HS3xhaO/+Xjz0i/dj4Dtn0bWgC+13dmDhzy1G81Ut1TPAmGKKaUIU/wsbTfQYGVMl6PyzcU7pLJu8Ubs7qXGMv/KFaiTOTMEdABek8x6Bxn54mpUHsgp1emZjMc2tT6C5WbmvVJgIGAnYju24G9vv+kP0HNuB3NluJI8tRzJfi5HFO3UBQEG+gnGXKgsIcoCVcvASQLWxMsr+2X5bPBAQSdY6TK0Pau/0xgT/5lfcBHoRg/wIH7omuFPmaORD/ggAVe9u/ScpOIwA/AAYOll1mg9l3ZyNLRw4cBmUO72zYWvR+iTtq2w6Dm6u7wHQ9zqXejsuDkiCkXQThtpeLTGoQbZ/OzJnd4o6RwuzZ91zfImsQN42iXqRTKKu+KWAsjkb0xbX4cZ45oYFrruXG+rdFLzzgdEUufQqv0XIYsNHA1QvrakF7TRmYRrWd3VV72ydLpSZ8tPpi3TUsh3RqQ8VnC5kkgwx1FloisC/10fvAkgkMmhdfC0WrX41lm54G1q7NulczSVKppN4/h+fw9Y/2IzGvY1ozjSj9qo6rPnUOjRf0az72ZSTD3oZOk9RTDFNCY26R8+x/+2YqohGObDFx7ux0uiRCkpmQTBH7eKE+z7+ir7G2BYAJnm0rLpj6hR0aObHNIM9GGPTVTfv1UijBGlysStXm1f2Uzi8+RvY/M3fRM+RrWIl//r8cp8YMUBPEK8skJAAXvL+1n0F6Cyj3pWFNgT+vNVffLBt+fOglonZSd6BfvMveZVp4/y7cq9XwCt5BXwCRDkGglA7YMmn/BGUa5ZozVERUGdd5gkUVWesYNGVe1n9M68LAGGqNoSa6tfVobXW4TB9ny1GOgYdvIFvvhPB6ziu4K4A6rXVFAqpVgws/VHUdT+Kmr7nZEryWi6VXT3zzQrahmw+ZWfUhq1FXvbnNArumXqdf/u/36J3B9BXISdjzReQy3nw78fuYiFMAG+Am7HTaKhMjaXMcYFGNWqjWtZ3perb2VuOeSs1yduw3rm6PJ/x142tsy5HqILqbEZD8uC+CPT7vEu9bOUJdKy4CVe95n+iffFVIqa07blInPMXP78DW357M5oON6IuWYdVn7wIS963NP5pwJhiiimm+UCjnN7m5lmPVH5kgbaKBj5qV8bdx7BC4kzP+RYAxnbir4qvBxPsxMz3fZp7MIHmqmJ+q41KgjKxGE1PZEcKwzj+8gPYcTev+r+IwZ7DEZDK5/kFBPoFAAWyTIW1zL34L6Jjalf4U8hkDPjrQoG0FYxIgJKYGnAVW6lubapsiwImextj1Wl72jWlQkGAHoG/A1+a8k9S0zENZdOxngFHD9pJzCuYjIJ7V64sWwD0I+XmhyAz1HEMJOs/x+jGZFqNlb4QUYG609FGU5VwtHsh/uOxd+HQ6VX4pR/6V7QlXtBxaz2Cd/pQn5ayUOeCPnVIrkw2tRcEG9VoGtGdayM6twAgwxLQP4zCsMVH48Cr/hqPcOwK0hkT2TQWsvGqv+V8maXyafWkp76O6Uts+Um/pnV1TObL/IIaamPlVpM63R009aTtuVSGpqTLNZL3KckvCJDUh3AilUVt8zI0tCzF1a/7X1jAq/5KkQbmIOnPA352O5776LPo7OlEy8YFWP5bK9F+ZzuSNbavxxRTTDHFFNM5NMrpcXafNcv3PtDO8ODO2/wY+pY403N2VDP3vWjmaIIdmN5+T3OUZkVMqpxKgjH22MyiKApQ5LP+J3Y/jBMv3Y8Dz38JfQL+CZgUR3LzYFLBN2/dZ0owSIBveVsYcHmxDX7OTziTyUgq9kSzbFI/PUk7cmTRtrS+ZpwvvwBgZcranrHpxQNBoAOfZB7QNOUoNDG95lUXylHQHgD8iI0tAJjegG1oEywAeFvJ07/3R9Ir/i6G7Czj4vNerwsABOpe5+oAKZwdasT+4yuxZd8mrF64G6u69qCj+YSMn/PDupF6mnexko1z4kosxroR2ktgFdy7Ow/cRl1ULl0AIArmEPO5nD3rz8UWiUGecXALL7og4OOhsYuAfkldTmOkeZdqzNwWPBpAP7KZHVPZnF20TlE5N60nWtUxz3LOjDE/fD7QMWUImFKw4WoataEukcogW9+JxWteg/U3fEh/2q+mrk3j7+3KkbiaETpfnyZKJ7YewxP/43H0fqsHHQMdaL2+DWv+ZB2aNjVprCvTakwxzTTN1H9xZWlujmriNP1Hr/h4OSYqCdPsi1pxj4ukGRzMOU2XKBLd51kAmBBN4IhTmYNUhQ9943QfH4jL0ChBGT1WcRTHQrzVf6jvOA48+wW8/PBn0HdiN0byAxI9+VeXECrsI5gUYONBv17RJ9DU1HS2OGCyf6lfJi3gn1f9pQ173p9zEpkXQwmmkTyBK0lBLa96MxX2gN/6IXrXD3UnpABSgCa7rEBP7+82wMcPbvrHvNepygCigkTeOeDyulFHcEnfkldrB2Z1oUE3AYN87l022oqxAU/m2U/t77lsCxpqEOoUuDuZm4w/X8hi277L8PDWV6GprgevWP841i5+GdlMTtoK6zDV9rSeA+/OT+CXWwmY59V81nI1tNxkbqHst5E8n/XP6cv+FOwzDnrVXwC75oV9DKh3saNOfwZQ4k3ZRy8A75IyilKpqMw/+19kW+TDl1t9bdtvktc503LmdHqUfN6JJstQNY3IpEDvUiUB/0vXvwmrrngv2hZdhbrmZRJjxjKwmBfEBaD+Q3147i+ex6H/vR8L2xZi4dsWYckvLkPjxkbdB6aEZlFY59ceMH3k/h1nnqqmIzHNaZrGA8nYm5rjRzc3vOocZXGvVJrmjo5vAWACB8qpPbZW8Eh9AdfxOeICVBKg88crjmY5KhuVcYYqP9yP7sNbcGjzV7HnyX/EYM8RcyEfCvkcIC0F+JoGOtr42/yZ2q3+ZL367275V/AvR4+wiyK4o4kuNgRHFruqLX+ubWPfF+pNR9ArAC8CPD3CU3DqUvoztaTUByjQbLQ+gScBJnXKkpfNg9ey5Uxpw/rcfCp6kl7Blz4Wj8XLTGnjZceyWVwL2Ht0NbYd2KRX/m+59EEsaj2C1sbTEl/6Itg0n2QD+cIlOsmoT27iNVgAIBH8q85tJP+8v9fLcDTPlLHL5QT85wSW5zlejlXiIiljoDoZu8aJOo0ZK7qr+bSxCIWxo96BdZWDvMXXy0zN3lsx73T8VD+U/J0GVo/ET7J0yTIuYbGmNvSyP/PHlMsWPi94F6l0Gisuezcuv/1jaGxb60tdOv+IC3y77tuFe97zXbQdbUVbQxsabmjARZ9Yi8YNTfp/MCdp/k559dEc3cViiqmiNIXHsLG7msUHzpKuV89IintSJE1hJ8svAIzj4Du1x+kp9DYGV/E5poRKAjK2+MRRPCcCMxASAsSRQh77nvkcnv/ar2Go/5joCHXYGYF+kkSBpIJSBaam0yv8Cl7JfPY/qbf528v9MsKU/QKA2chf5GAkIN/lFIlp6kNhsvZEKin4J+BXH8z7vhG8u+f9WYfVFCDKpuCUXkyvgFMRH0udnWQCUK91CBqdrCDS1xO9vztANgWhkXp+AYGykvTL+u3Hbf0vBfu2qBHqSBpjQtmGVbjrmTfjuc2deO/t/4jlnftl/Cl1rpv3E+RLfAurLfMOzJde/dcSp/N+/fP9/FQdUa8Ma3hoWMYpY9Vb/qV/zOu4JQIC/INFABcHLeOm+bBMtT5uTtY6gezqSesql9Nx83XIkby2x5y2YSRZzfuUJF3i8EIbYV0AcLpA72VJE6l6dKx4BdqXXYfLXvWbSGUbpMBbzm/i/vfs3zyFFz+xA02Hm1Cfr0f9Gxtw1Reu0Z8ODAIaU0wxxRTT3KEpOLZf2MUsOoGUdHXmex72QHOT6FCip3eqHgHgt61J0gVcTEEL1U1lBji+Mc/5CJ2Xzhn9PAnH8NnTGOw9isPbvoEX7/80BnsOKVAk6aeCSAGj8qXeQD9T6rxsL/tLpqzMA3+93Z+3+QcLAbzqb/bqXo4c1krkEOIAVKIUSIlstuyOAFK3CEA/CnLFhwI/B0LpUj1IXsGfIjyKLDAwGNh5G9X7vMDGALQ6ABnYuDInq1VgE+rZYe2b9pN9joByzbtyiZkuaPhyrSh/yTSQaUW+fg3y2WWoG9yM7OBO8U3gb7H29oHfIG9lfpGEDk0WvWxSW8fOPCVLJecAv9WQfGSRQEG+e8M/WW/xV7AvqQf1kmqeMVBZWGMSLq54u0C2CFod2YK38/syTR2zDrXOVmuKzjafd2Wad/MrKUmyQV66oKQ6GXBg4/J6pZ+BEAqAv3IC2foOXHT1e7Hhlg+hvnmpjDWndjEZaZz4ywCfexFbf2cz6g/Uo3V5G5b++jJ0vqML6WbZt2OKaZ6SO6zEFJMeK2OaJI0jiBc2rbIZke7MXI/CloNcpDMlCwATPKydp9qsPlCW6fyFxzOrRzylVDYS8zY84x/4eWsoKAT6TryElx/5DI6/fB/Ont6Lwf4TBh7Vhn+yOSBpANVu7TfwbzrKegdAiiDf8rzaT8DPxQAt423/YqfA3bzLgcSD+sghRLOiLz3aSBK1tQUIDsPSfD6nwNPAntj4apTJDu0xz3ZV0rLQxvTMC3CMAFSFmc7GA/ygrKScepL1S9iBf8szboyZdjzQa1ydHYtYPpKsQa5+PfING5DKdyPbtwXp/DGNXVBP5kBnKJAZobDM63VzqbbFjYjWcroYYC8DtLJQdjZiS+Cfz/NWf4mN3trvUomTXwgwwM8YuHLqWR6JlS4QaJnT08YiaOXMuwUA+glKgzKp62QrUUn1Vsdky+ssi60wU5cn+bzXkzQkQh74a5lPHdc2LUTHyhvRufoWrLz8XahrXizamMqSxK57zxk88ftP4MQXj6NzpBOdd3Rh9e+uRuMljUHcAzpHEdNUUSVD6/5tYiLFwYhpqqhKj4fz4jB9gUFeOAYzFKVIs9PRg8kvAJynyqw+lpbp/NjGM6tHPWVUNgrzNjTjH/iFahTyQxgeOIUt3/kdfcN/7uzpoJICP/2TjWBSwakBfQJIZdUztav8vMJPoJ/J2FV+veLPhQDV26KAAdTwcFF8lV/y8mddsHxAYue6ZkSZgFaU7BtfuudfOGdV+SGf6kNSBZ0uz4wWq0JBouks1c0BVAXzUR1BprML86HObwqyXXzYSfbTy7oIoHEVHeMasaWuMJIRYFyLkZaNSDQsRk3vswL8T0ischI/6bAYWX2pEwX5zGuxL7d5Inmdv/ofbIJuRauwX6xUNsltDAtDIHHN6ZX/vAF4xsaBey4CBHlJDeD7vMUmXBBwqcTIHh0IZW5qJ5u/A8DLQR3VWU7r0DdzLjUdPwnibX6ZENCLiWlcqux1MvxAx1BE8kxtQSCBupYlWH/zz2P11e9FpnYBUukaFrA0plGIC0Ondp7Cnq/sRmO+Ee3XdWDBLQuQrLV98xzSCYmpElSJ0MZ7f4TiYMQ01VSlx8N5cZi+wCDPXzxDESppttK9SPT0Dlgboxz8Zs0xUTp6/r7Oz6P7qKOeN+EY30AnHZYKx5WAc6j3BLbc/bs4tf8pnDn4lHxJH1KQ6CkAldwkJcgmmCz+Sb+EgHs+2y8AP51Exi0A6NV/Pu/vFgBUFhbzkqORA/VEYZ4kqy//c/mgQlRPkjpaVxAq3z5fyOW0lECQGYJG2gSy5rWiAlXNmUJBamDjNg9cFUxKGoB9wkrVCxPg0tqVkTSGgmsMzDN2PpUyF8MiHVNny7KRkSTufu4N+O6zb8Trbvw+7rzqa0gMndFHKKwOR222pPMtAPi2SIFOZUkpRcA+dbqVLADkBfTzDf8E63qlXkG+i4/PK5A32et8zIIFAMaKrPFy5a5eoGN0WcelJuunS2WuWepsdKMfLQ91tCXxU3PyoQBeUtWp0umEVMeMhEEXCphnKrJfAEim0qhpXITLX/ubuOjaH5U5qzOjmMZGEkfuW6QRXVXS7DhpQpViimmSZPttTDFVP83gMbLCTc/Ko/8FOj168TSPVpqbaIuJnr4Bd2qvQop07Px9nLsH+VFHNneHfB4a+6AnHJ6qjWsCwwOn0XNsO/Y++Q/Y/cTfK3BOpg3sOROlKLD04F+f8ZeUZXal37/Qz4N+d7VfbPTKf4bAP+2AqPnVxCMwoVJZycnn3B0gROxgJFBPgGZumC+i48v4qDJAGOTVzMnOnuWmlpR/Wk6dpQFg1domB+A/sKXO2xrs9LFSDoB+ROf0Hux79rFROV2DrUduwpadq7Bp1VNY0nYArY1nZDJ8DC2IUd8G6G2+6Ej13LSMqbNVneTF1iSZR/esP8l0ovU6rolIvIYZX3+lXljjwXHrVf9iXfgrAKJzMVN9ECvqrVxBvNaL2FLHMsadM0Cdi7XfaOMXAcxOuqp5rSF6nValaF6aUQp08qELADJUysouTx2pIJmRhAD/hnZcctsvYcVVP4S6pkV61Z99iymmsVO8v1SW3D9tTDHFNEU0jcesKW6q6o+2F+jg6MXTNLJIMxdqMdHb5+4AmG5yx/zzH/rnxomh7Cjm/TnvwgGYcIjmUmwF+PEFZb3Hd+DFB/4Xjmz7TwydPaVX/QUV2lDdeBUGKngUIEggy7wATrJ/g38A9qOgP2Wg394BwJR3ANiCgQFQkhwmgiOF5YMwRwBV+TsAQh2vRPNZ9Dyv+isINbCo7AComjLVP5c6G/ngnzoz0fTGBix9XoGrbB64yocBTmWRZQA6PnIAzEXn8jb+YhsuqFDpdSOZVhQa1qBQsxCFoQGku59HfeaMK/fzQIDv/ZgP3byNpPZ4hddZHZ9Xjmzhi/5sI/oVr4qK9Tl/3u6vAJ0sY3e3+Ws8PPhnTCJ6vUtAQqI2jJm315iZ7POWunLxVaTTeOun5rUdJ2m5llE21rzYSMI/Y5cn+XyRLsocPpXRvMSredFGLN5wJ7rW3IpFa29DpqZJ+xLT+CmOWkwxFROP1jHFNHePjRUa2RS6rerYj9K50fs8DaNxTURbqswCQOToOPqBcvYdQs/p8bw/C1w4AJMO0TyNMUEfn/PvO7kb/af3YMd9f4wTex4W0DYYlHvSvP4ZkNRb/QlWJR8F/OEVf3vZX7Ao4PPOjmX04VuwVA4TRUeKkaIr+r6sdAFAMRdBH4GigMwA/EuBMsGostg4nbrTipHUgVYWWmIy8wHwpw8tN9Zn0c1AQaaV6bVjA9VkgnGfV9DtrtKfo5eUYF7KiLWRqkO+bhUKdStlzAVkhg4K7xNwPlRS1zhYTIkyddy8HMkXLQAUbTI3gnS5MdoK/DlEGVYhl9ff9dfn+oOYy5iZSmwUsGsZdSIHZe7dAIyTpgTqro7GznzZHIhOGgyu/qtf0VNHv1rX2fCTOs2bvW5Opxv7LiPxKalcXtkpPdAn+9/6J2mxxKt58UZcesevYfmmt8r+XSM6TlhMc53c7hHTPKDIv31MMc0Lmn3Htyns8SRcVVXcRunM6H2sbO8nvgAgR+DzH4Sr+xB9Tu/m/Rll9ABMOjTzPrbjCwFB+cFDh/D9h+9C4uA/A92bcbb3qABuQXniSMGfT4UIEpklaPRX/Q3cuzf6Z/zz/HZl31/p94sCIfB3srCSIC5rwR0iXFLuKv85iwFSV8FfADQN/BOgimCWBJEeWEq5svOjdSko84+y1XEK09GH+FNbtQlln+oCAVNWEgqAtQflBPYaQ9OfuwDgWPQMzXAhi2cPvwEXX7MYDUMvoKb3eRn/gJbr1X0CTnVn9cqC/6iem6+jeVcm4F6yplOJOtn0DgDqDfznBfgztsEVfX/bP8esOmHeGRCRPXDXK/+RGKqNlsl8Me9YFw9o50C91qVdUT0rV51s+il5k2ijpWarMyHd13kMU5K4Ccjri3QyeNUxCI6oa+paj9all2PF1T+MpZe+UeYqq32LKaa5QlO5N0f+fWKKKaZ5RNV3VpyCHk3ARdXEYZSOnL9/k+/9+RcA5Axx/pNEdZ1CyvZmXp3lLjzYKQnHvIppMVV66Lwaf/JUN/7od34N937j73HJ8hzuuGIEjXUJB4KsBwSJPjWQKKBQASrBP8G8gX4F+sEL/vguAC4CcAHAFgF0gUDa9MCfdYykMXdkKHtbv1C53/onKxDUW8oF7Lnb0Ufc1X/mnbHahezsmHftaEp/TFiP7u1D1MzJpvYuz/boQ/MmGzg1ncXKuAiUl4J9iVORLEz7TDqPvsEWfOP7b0XvQAvec9s/oa5GgL+/Wq8LCZwHq0NiPd+WfOjs6cKDt6XOM7dAtsUcbja7Yqt58ekeAeDYg5/3Y54xLuQFGcufxlR00bgK+NeXLgZxtjpqo/FyOierHVPGj758uYuztlGi07xGmwsIlgt1Zsf55AdTzQuJKyUxDfUuH5TxQ0LANHoXAJepmhddhqvf/odYsvG1YpMWpasUU3VQPB0xVQPZITSmmKaX5sjxb+aHMYkeTLDqjI75PI2XLxpfbxN9/VwAmPmjYlEPZu1B+sIdn5Khzdr4TB1VPAQzEGMCvx0v7sSv//dfROLQ3ehqBY70AIM5oKE2gZs3JtDWlJA8r/ZLB+VPr/oTTAqoTBHUJ6Og34B9hkA/IpdbGKCOaUDBUcEdUDTxdwQIeaTGD8kbCJSUwJ+g0rECRwGo/J1/gr/AK20dYCQwNTvKrKMG4tnaUBthn7eyUK/A36VRnXxqnk0GwNqB89EXAAycm01YdqKnC/dtuQOHTy3DuiUv4Q3XfEPixV6YH/Xn/XAL6tr8sBPep2TCOi4fsPcXyE5nHuyzwDf881EKd+s+wbi/+q+y5cOYutTp9Y6MUh1lFz+NZaCP6Jh6W/r3OtpQL3W4UVa2GTAb1VPSaXQfulZhqSuIlvu8VFPAT1JZ8tQlM7WobVmC+raluOLNv4fOi26UmMW3+8cUU0wxxRTTuIgn1xmm6e3CGFubQKdmJJSjNFpebdpEX//glPTVfT8zKhKqiS7csXF3vWrHOv1U8VBUtIGZn0gCvkcefQw/8tY34M4N3chmBRgJnukZBIbyQK+kC1sTuHptEis6CXTsGX8F9e5qvs9nUmkk+Wy/Lgi4xQHaiKx5tfOLBgIqCUZ1cyQIy/Lu8OCS8G4AB+wURJIlTwDIq9GiUyYo9LenCyCkQ46RFFw9diDUA0715QAqmRTk+aepyFZgdZgSSmqRyLJR79s7h914PciWTFF5COaTyOVrcLy3E0++dBO6Wo5hadtBLO/aj2wmJ+61AbX3YJ7kfViZ8+vKo1xuAUA+XL+sTD7p0doiWhbmOxT0Sn45IO/ix/j6xQDGlPZhjCVlDHWOXD3KjB39MR/orSxYCFB/Joe6SD2V3eMGfqNOus45k6ym/FCZeSFxqWUk1VM2MbALrvrLR6qmAcuvfAvW3vxf0dC+Cg1tyyVe/u6VmKqd/NzGFFOlyY7KMcVUPTQvj3/TMOjpiesFWhlnJ6Z1XyhpbEoWAIoOsFV7tL1wx8bd9fjMEtC0hKJijVTPRB45cgSf/pNP4rm7/gorW4cheJ0XmTEiPCQoqm8IWMRFgIszaGuK3sbPlMDegXoP8N0dAabjHQBWR6/4u1v/DXBKO3IkKI6EKFRHEGdlBHNEawr+FIRKSqBIHfOOCQoJ/O2Ff1KXlT0LKTAlgCV4ZF1ly6sPqaRtMaVOK5mOas1rv6ztAPhL6slAONs2cO1BNcG9AfMIAI8sArDeiAT90Jll+PbTb5Z8Clde9CyuWv006mqG1EY+gnrBbf/WWLFvlkdlYd8nfdGi05Vy8HiAoF5uHLPGkrf8R2JmaST+Pq9lIvvFAC7MiBP/4j8F5c6P+qPsAL2VWXkA8qlXOaxr5ZSjNv7lizJFftO8Y3641GWlnsu7VFkVLi/xCvQSl0xdC5ZedicufcOvY8HiS0TLxTBXIaZZQ/GMxVRpkkNHTDFVJc3L4980DLryTYyhhXF2Ylr3hUhj5ywAFB0wq+boWb4jY+7ePD0LTOuwp7yx6pu06egRQfvjTzyD9737lbhh+VlkUvL/yoaJcSSfTNtCwL7jSbztlnqsW5pVwKqgXkC+LQbY7f4K/LXM67lIYHKGwJ8LArrC4A4BkgRX+D0JEmPzCgwJHAn6CPAd2NTnzyUvKFIBoAJNV85b1AkOCYKVBNCqMwcuzV/Ur6QEk+rb6dkumfVdHyxLHWVpR+pomet7AKT1CrtfCCCoNj1jaaA9BOXhAgDtEzjUvRb/8eRbcNnyZ7Gw5TjWL90usWP/vZ3VOecqflRmX0RWG+ef5PvDuWHq7YJ6wto/lnBIwrlhXvWPvOhP4qBz4GLiZR/XPOPkYurBurfTuHJ+tK6VeWBP9qA/WGigjjaySdbqi6zl1Pp6Tm/1g64HeZKYKEV1ga3XeZl5CQGXdJhnDFtXXour3/UJNHddjLqWRb5EOKbpI52ZmGKapRQfL2KaDppdx8lZd1SvQIcrE4MxeB1Hw1PZx0T/2al5BGBydO4BeUyH6Dl8HJ+RoVW00ZmfrKrfXaSDBOmbt2zDR3723ejMbUV9xl3RZufdIsCIMB8H2Hs8hR99bTMuWVmDmhqCfH+V3xYBwnxkUcDdAUC9AVL797fYSD5yNOBL/gJQ6J83V3AuII8AknmCUoJEgkECULKW263/2gZxLltgIyKrHe3pj/71qnRER79MfTmZedc/ysxoO8IkLRMqBfXFAJ0G1IV6ymbLbkrfsi3IN6zGYN0GFI5uRlfNVu17AWmxc4CdPnQBgfXo1EB9tC0S7fXqP/URO2/DvFiZja/n9Jrnuoq/3Z+xcVfvCbyjsgf11NGWKFsXBNSOZZba1X9XlzLnlWDd26nMVGTmnZ2+zE/1oY3Os9NH/dBexJBlhDozLi/FSqovyWvqFJqXEFCfzNahoWMlWpZsxHU/8qdoaF9q7XhnMc0Tiud7bpMdI2OKKaZyVJ3Hv6rsVQU6NfUux+DxAiaT7dM0LACUP6hf8FA/R84F0zqMaWuseianqnaTKeoMgfo/f/Yf8M9/8gGsaBlQ3K9E/xR40V74bA7oH8rgxsubce0ljWhtzupVff+SPy4I0Je+BNDl/U/+KcAUsk85BOhRwMBbAPwd8FSwJ+zBYyFH8MUFgWiZt+dt/yITvdKnNODBL9tUv2LrwWXI5tsvBhTZuDo+1X7y0/WTsgLoCJAmK5BWHQG1tc8MdUVAPJXBSE2bgP825BrXSnkKNb1bkB48IN0X3xG/0XpFLLEtpy+yD/y4/kT74PIkphxXTsC//oqCG3cQb8ZC4qQyY8RyylrmytWeKeu4PIG9q+djFywmqMx4c93BdF7PulGwbzqWh/qQZTY49WROjZDqmLo8yee9nh+BTsLAVNwj29CKi275May77f0C/Fcina2ndUzVTJzImIRmSyDsuDOvaC4NOf5/i2nMNLM7S1XtqlPYmalzNQZPU2OiNM4FgHOPmuc9js6Cg+yUd3Fax1x9Aa6qHs2C/a8cZTJpfPeuu/Dnv/dTaBnZh9qk/Ivyv9SPh4sAbiGAiwC9QxlsXNOCO29oxaKOGgH6doWfV/u5IBD+CgB1Bj79EcK7NIBNAGipgnoCSg8qI7KBdQF/7nZ/u2JvV5/tWfNCEZj1Kxge2FodaccBTG3T+QuBqyv3ZS7PjmsdOpSUPgNgzZSby/tn7DnI8Cq7A92UhQsjaRw6ezkaV21Efe0QsmeeQUaAfzJB31K1BMCHQN3phIOr/BG7IO/ai17lD8qlTvC2f+Wkxo7xyRUE/EfH7kG85D349osAPqY6J6W2jBVllqtvkV3M/ZX7wIdPWe70auP0QR3ZmPePCGiZzoeA9ij4F2bqy5zq/DrmhTMNC9Cy9DK0X3QNNr7+w6hrWcwdyJXGFNMspfHsvtzdY4opppgmQ9N+yqxsgzP2DWCKGp4aNxfwMsbiMgsAdtYZ87mnCk9SU9qlio6vCoMXoarpXXWHaVJUdmiiPHXyFD7+m7+MA89+EQsbhiB4lJdmwwp+EUB4UPTHe1O4aEUrfvSNi7C0q1afLycA1tv/M7YgQFkBpzoQh/4/n8COwF3Qm7+FPLj6r7o8oCDSHgMwAG/2gZ2k+oy6lLMBxWqakT8BvEqiVFDK+myD9TU1Vn/qMyqX5hkEdt3APwF5AMr5x/E5mXrqfHkRS1FNOo8nd92Incc24vYrHkNn81Ek8n2BvdYX8oBd9WTqRJaP0HfUhnKUS3VlbK0hCbPEcGh4SKaAKJqA2ubJxzi4gh+Ji4F9nzcbky1ejGfwPD/LxbeBdGcv6Nt0Yq/5iJ3mnT/aM/K+nD65D5GFRJQP3X1Mp/12xfKhKp+OoiNnmzqw7rb3YcOdP49UphGZumbRhuSiFdM0EOcjpphiiimmeUgVPQFMvfMZO19NsuGp6/conkZR2zdk4XAr8wXLK8vxNFO5LpTyBalcpdF4TFSu4li4slSuxfFwxahcY+fjKqVyXR0vlyX5Z81ms6ipyaK9UYBqjeiIRaMV+A/tAFdtCljcksfOXSfwhbuPYzCXRKYmY5xNI5ORNGPvBLCr1eJKQacAOQGcBJ3KfM4/kHP2/Pmwe/M8f86P5co5BaOUc2LLW9X5kjq9gu+ONNHPgDzSUysCSaoMUCor0HQ6NVSDgAlYVS3EZ/AJoP3b8uVD/mzRQ8uol83nzc5s+Y7/RPtluPfQz+Oxnbfi2tWPo6vuZSTz/aG9+GbArU6EIzq+QNH80qdvg+XGJC2LMLX0Elz5l/nwgJpxJPi3+NuCCsF4no9VKIud9F1ZYsG37SsoJ0t9gnz/vgAD707vbTwrmBd/zDtfZPGmOrbFkmgdbYvWER2nhcTETVFRXpo2G5cGTNnrImWFvOyrNZ1Yf/tP4/K3/CrqmpcgK+CfMYtyTNNHpbGvFo5p/lG5/SDmmGcLz0oqN5Dz8bionINyPHYqV5tccSrXKHmMNImqJTSKh6g6UpQ4OzAkX72ml0q6Nj6aUOVJtTgpmrmWx0GzopNjp+kdTmVaI5j7/hMP46v/9MfYt+VuNGUGkBCwZAhL2DfLVFiwp74c8EhPCpdcvBCvu3kRVi5uwKKOWr0LgICT4M1f5dXb9j1YJCAkeKfsdHYV3ssC/vgsugL0SD21lzKyyIJo+edS10HXN2YM4Etb4k/zbIN90bzz6Wy0nUhe/cu49Wfx6F+A8zlX2ym7q+vaDS4QeBvRyweQyiLfvAFoWomdW/LoSG7G0vYDYh3+JB8fm2AqHyYzjfqmzvnVkXlZdSYrqz37oL1xdq7MDGVIjIeNbzg3HIB+XRTQiZZh+xjkJS9zSJBvsrOTvN7mL3ZB3s11eDeAtaHxVf8E9c6v6iSlL9X5+l7nfGk9YynS+ZBsyKU6TpmkbhhaR0Un+zw527gQa2//MSy54vXouOgapGuazCimmGKKKaaYYqoIudNxddGUd2piDqctNhNsaOL9s5oTXgCwr74ToOmvOCaqrPcx0Ix3YHpoeoY5jcGsYFMEbE8++QR+68Pvx/LMVtRl5F9VQGDRf71vn6ngWxZ3D6YwUMhi1fJW/PhbV+OqDS0RgE2AKGkAIg3cEXjqG/0VSDpblrl6vo7lnY2Cf5E9ymMfFNxaSlkku3tBihU8EkiyDv0QeAbs2qONgla2FZYxpS+9yk4Qzc0B7CiwZruB7EC6JEC6DsPNGzFSuwjJkWFku59DOn9KymnjgbvzHfiVrgdAn36i5cKy0YhtBXbUU8c08OPzIZM0nrL5K/y8A4DjV2BO0M2UhvKhcXfx8Ff5mbcYMXauLLCz+IULALboEgB6pio7X9qmK3eyT4NfAaBfnUfrk897oM9Uu0vZ64SLbD2rpcQiXYvGzlW49K0fwfJr3qov/QscxRRTTDHFFFNMs5LsPD8DNOmGJ+agYuOdoOMLVRt1AcC+ok6AJlRxwq1dkCrneRSa9gZnhqZ3mNPQWhXOG4FiT28vvv7VL+F//97P4crlg0gTzBIfeYxU2m8pL5Al+/KxJO545Rp88EdXIZMSHQE2waNjA4lOx3zOgUTmo7YCyHyZ6QgGeZs6r1aHL/yTDP80ZT9MKzoBvwog6dP7py9tm6CSZQ5wKrOsuJxtpBIpejMwzY3tBSDfdIK8nWxX3tmVnsEWFBbegLqGJNKDx5Du34NUvsfKXf2AS3QE8pKxPPXOfxGzLZeXD01tQUBE54uyRkN0AfCWeEgUFbTncsMWF8ZCNo2Py0siR3KnExu7A8DLFjebT5ennvGUNlTHPMvZJn3Sl8/7OqqPlAd61qNOu6BnFM17gO9SkqYiS7WytoHsbJsWrsXa17wPnWuvR8e6VyCZrpWSCZLENaYJEickpphiiimmmKaJZuy0M+mGx+egouOcgPNolcTARO4AGPeXrcp8O6v4d7558KVy5oZY4ZZn+dz57hM4Hjp0CG9+46uxoeVFNNUQTUmBJMql46RMFsDfPyxcaMCPvXUtXnt9m9QTQOfBoLABRwf6KUf0AfinDa8eu3phmeiI7BTl8s9SylQRiJO8nm0ooBfkF4B98aOyb586tfNsMn3Ys/l8kaED0tzEL2XTmayAW9qmajhfi5O9nbhn2+uwdtUZXL/qHgH+3WIkfnibP221v2QH2OWD/gzoh7pALzppypV7nfdRLNMwkTKdksybAm8Zlz5TLynlHN+3oIspMmbHAUDn5o7QOj+MFev5GKosNl6vZWEcAyDvbLmpTvxrO76Oa9faDvXss4hBH3yeU89ilgc2NHcpqUgnrIsDed7uvwCZhhZc9vbfwJpb3qM/7cc2Y4qpiOJdIqZyxENrTDND8f9kTNNM07rLTbix8VesyLjG6fT8CwDjPtBO7ZG5Ysf5OXQCqa6hVLA3s2jOprqrBGWbt2zGT//I7bh00WlkU/IvS5DF+/1JvsFow5InVu3PAScH6vDjb7kId1zXinRyBPo7/Q7gGbB3YFSBo6XRvAJJvvzP1bFFA+mAB7pB+5Rd6hYAPCn4lHGoL7fooACfOulDsCggiNHuMGC7rDiiwN+/cI8UgG2RVccuqI6LAUAqZeD/vu2vwbeeezNu2fAAXr/pm2io7VcbvWIfBe4OzMuHpv4dAFEuBfpax+lILC8G/9Yn1Yktx0mgb0A7XADgSxT9nRQaC2HLc4pNVuZGMK3xs3lRu6hO/Ol80YeLb9HigOpdufp1dWijumgZbaUT/HMczVu7OswiOWorrjX15RhJorZlOa5+7+9h2TVvQrquSWIjk6UVYoppBije9aaOig/5McUUUyUpPnZNbwjG1dj4e1aRsVzAaWJgcLx3AEzNUb5i54pZeBKq3i5XsGezYJ6qpYsEkqdPn8YffvzDePmJf0Vn44DopICgiuyptMOUhXknQPdQFq+7eSluv6YVXQtSAeBWwBgFjwpGBQBS55mgMZp3yE+BrrYhoFcVLs+UAJk6+SSYVCbQ9D6U5fikAJX5SH8k1QPXCG/7FwAtmwJpOJDNzbWt7wRQNt2Zs6040bcQLx29WApTuHndQ2iu70E6ZY8qBOzBugP/UfBuZQbqKVPwZcV2xXrJSH+K7WV0OjZ9s74MWFnGlxe9/tICFwC0TAbMGHHYkmosxNbLutHEz5uLly6eeHu/iMIYs46XZQvqUB/oKFMvMvPUSqob29L5EeY0UvZMnUuj+iDv67m8BAq1zUuxYNkl2PjmX8aiS1+NZDoj5aw0cZJIxzQFNLlZiCmmmGKKadbQPDngT8swJ9TI2CtN+RhKHCYGBocn1caUfwmrkm911fPlcpp7Mku+Vc+Sbk4ZESzdf/+9+KtPfgg1fVvQWM9XwksBARbZEwNTGhyRh8Xm1Nk01q5qw9tv68DqRVkBZwSLDhwS+DvwrWCQIDLQhTbM+zYIcO1Zf9eggl5XJuBYM0IKYF1bClbpJwCuLBNme65t6pN8279s/io/7wIIwLYD/CQD5CYf61mI+7ffgVP97bhs2Qt4xdonUJ8dYGeCukW3/SuAFzlYBLA+q88SneVDvW6SSmfkz8pEYWXUC8loZEz+Cj/HJWN0TNA/zJf+yZj1pX/c1MZYwb/qxY/mOd3yIdPOdwYEsXLsfxmAZeJQ2wuAvct78G99MS5aAFCdNMi2Spg6utY8ReadrDrJk9Qmok8ghY6Lb8T6O34WTS2bUNewHA2rmnW/UXL+YprLNDsmOd4VJ052xJsOmr6WylO8l8Q0s1S1e+Ac+Neo6BDG5XxsxpPt75gXAKb0sDvDx/A5e7Ka6XPjJGgWd33aqLu7G5/65O/i8W/+NdYsPMsL5HYE4KMA/r+YulGCSfsXj6Tw6lcsxH95fbtgMAF8BKcEfwr4CQYdOCdQ9DoF/pI69Kf41gNdB+QIiPWPOpYTKEtiQND8ebCqiwpk1Yc6D0S1OjcCf58GwN2l1piUiX1dO46MXI/vPbgSK1tfxqblz6Oprhc1WQZGLD1oJwd5+ozo6J/WKhvQZ7vWjNmxDwr0vZ231TLrD/MBsHbgmhz9LX5967/ElKwxkE3ngJPoZfpgPCQlqcy80+vCiQJ9i1kwh6xTsrgS9EN0pje/KqsvbZmulSmISlOvExdWRnIybbx91Iap+hBecvnrsOmdH0Xnmutw6J5jOPzVQ1h+9Qo039qMmnU1YqQeY4ppFJKdKKZZQDx6xhTTfKTZdYya8d7OskN6xbo7Zsdj78F4+5r6rY9+7OMub1+AR+ExU7nKpVxBKtdcKU+Mynm6EE+AyrkZK1cRleve+TimCJULkHA6kxbwKCB+5w4MnTmI2qz8uxOPspzk//u9HCUpS4meoLBnEFi5sAYLGhIGxgXJKRjlYkAU/DPl2/9pQ2SnfuWDf8xrqkolzXudqq2MdYuYwLREJx+qZw274k9g7cA/WcG3vQeA/sm88j5StxDDXbegO7cEhTOH8Kr196C+ZgDptP1ygNqxrvNjwN/YFhOEHYj3clhuiwBB3XPsrD/ROwA0ZsIci97az9gGOstTz5/8swUBB9RdHLys9gyLbKazOZBPS0X24N/AOO2sHQP2rp5vg7aunm+HKTcx1f1DxIBJgezyXkcF6/hyT75sZCSBpq41WH/nz2PjG38Z7RddjWQqjUNbDuG5P34e2buyyBxNo2d/LzILM8g0pf2uElNMJcQdYyI8W6hc32cjxxTTfKVy/w9TwZWhci2dj6ecyjXiuQqpXDfJk6YxOyw1HN14bFYhJQbHcgfAWDxNIU1dc1PkaZrHXwmaA0OYXqrCgBF89vb14W/+4tPY9d1PIJPsxQCRGPvK/2J35VWJutIx0FR0p/okn6nDD97egY0rBIzxxYC6ACBg0S0I6EIAFwQcoGQ9fqhLn6dSL5Kr1ulZJBpeEZf2ApCqCwtk8ef9OzDqy0gCrQ1Uuyv/ItkLAAmwWe58j6SbMVK/BLmmNUgNHkPdmWdkHDnkR2rEyvqmIJ5X931f6Y2ysgF3KQj66+08+C/iiC9bDLA8iamBagf2uXFsMqb8iAB9yfM2/wJf/Cc2Of9CRQfKScwTQUcfBwhAumOxtrz49Vf3LZ4iSwzVp2tX7dXO2qB/bc/XUZ/aZBFzzgLZunSOnnlxofub19FWZy9Zg671N+OKd34UCzfcqoVsX6KFvuN9ePKjT6Dv831YXrccNTW1KKzJI3VtCp3v6ETNilrUdNZobNlGTDHFFFNMMcU0XVS5E2/FPM+C7wpT2sULOhtba7RKDA5N7h0A5yP7ejwZmryHqXAxVVRFXZkbVMUBHXvXxjcIgVPYu2cPfu2DP4GF/Q9iJDUC/Q+mG6YEYl4mlXFPsNY7CJzNZfCKjc24/fI6tDRI1ZyBSf9YAFOCN/WhQJi15YN/Xkew5kgBsdP7dhXkE+ATCHrwqYsM9O+AqOTZZw/69Yq6bu4KuwPkqSQBbQb9qeVIL92kumzPdmT69oodX/IndmyU9V095mmn3fLAXvp8Dsh3gN5S64NknB2zLLM65pd/2pqA9hDQKzuAzTyv9hsY5yKAu/WfdwZoOcdtqcaHW0RWwC7+tYx5NbdytXFxtMUAaZOLANo+ZVffpapjqr7I2rTuL1Kk8Q90Ph8B+KPqWD8PpLINWLjxVehYdQ1W3vBuLFi6UQxKSOwf+cOHse0T27Bc5nBp61LUpeswlBrC6fRp1N9QjxUfWImG9Q1I1ad0LnTfiCmmmGKKKaaYZjGN/1xe0bN/lXy1mNJuXNBZscGkFwDsK/BkaBIeJt/4pGiGm597VGUBLd+dme0kAejw8DDuvedufPnvfhv9h59GbTYvYImFZlN2ESDabZYJD/EnAvuTWL2kHm+/oQFtXAQgKBcwSeBFUGl1CYqZsrLPu9QtACgYjuj1oCIo0fwY6PTAn/6JOnUBQFKtFoB/Yc1T4xcAEgKa09LXLuw5vgYH+y7B2259EKm+/WIjYxffCtRdHxSkaz0LCvsTAnfKlg9Av2cna1mgL1kAEBv6lt7rmAjqNeWiCceoV/ltjNEFAKaeNQZSX1/YJ2XmiyFhKiWs7/yHgF040LGa+Hd3Tvj50rljuZPN1vzpSwLVh9R1+4eI53CR3roX6qIy88LJTB3qFizB4ktfg0vf8CHUty0RXb3Gq5TY/v1/cB+e/eSzWDy8GEualqCrpQsN2QYMDg+iZ6gH2JBA7VU1WPRDi5HpzKB2SW1ZXzHFFFNMMcUU01wifsG4MI3NagJUMcfjoynrxgUcjXkBYHJfwSZYe4a+98VfN6eIqiyQ53Znds40AREB4AMPPIhP/OoPY1XjUfk/F4BHvEsmwLP33xkxLR2q/NdTJbgQR7sT2LiyHm8Q4NVUK9UdgKSBgi+tTzCsNcM8U7cAoBTRswH1IaBP/ekt6qbTq9VORyJ051v+Dfjrp7gwoK23/4uv04U1+KcHfhTDgwm8/dovYt3CHdJOOgL0ReTmADolvd1fdVFAT9mYdjY+s2Wq7ZbaR/W0EzIwb+NQ0C8pX/THeaHeg29/dwBTPvevQFrLrNxAuWxMlTVygT+St7Gr+JZXwM+2vY6yLqiEOvGustlarEUl7VqqbZEJ5kt0ahfRM8+URF0hJ/OWqsHSK96ITW/7TQH+S1Hb3GUGo5H4ePzvHsNjH38MjUcb0VXbha6mLrQ3tqOprglDuSGc6TmD3nwvsAxoflML1n90fRDzmOYQuX0pppgmTDN5WIj335himiE6/z/flP9rVsH/+pR1ocRR0QLA5I+nE/AwzQfx+KvkBKkKAzd6l+b+LBOQHjt2FH/ysfcjf/Ae9PQJaOKwU1auiwDRf3aWeSa5soSkuTx/HSCBt72iHrdckhaAZ4VsQz745+pKXgtcnmzYW4i2TMxeffBPwaeAUF6B9sDUAVX2Mbjdn0CegJxX/eXTywTdI7ULMbjwNUgefQ6Zs7tRmx0UP1ZGG21d26Xs+uVYy0t0qk+VAflcGND03DK/yEAi+FegrQCfIN5Af/SKP/Oe7bb/sExZNo0LU8apRK8lgY4AnO3YvKhfH0vRM455ymzDPbYRrWN2WrUs2A90VDuZ5VonYkNiWhhJIZNtweqbflDA/2+hoW2J8yUfFyLp57c/+B3s/OsX0SFbV2MX2hra0NbYhvpMPXKFHPqyfcj+QBZLfnUpkg1h3KeKdB+eQzSGqM9dmteDnwU01/7ZKkXxfhxTTFNA5f+RpvTfqwr+VyfdBecgMTTuRwAmcESfppNAfK4ZA1V5kM7fvXiGS2nbtq34i//5Wzi145tY2JxDf47PwrtC/mf7/27qPHtyZcRtx7uB5roMbrs0gw1LU0inzdCuvhIEa1KUJzAWhE2lK6LSUn18QBwrUNV3AAgYjdyyzrbFk4J9Be7cBGTrfQAiJ1J1KDStQ6FxtRhmUNP9vID//dYEyyWjTblFAEraH+odq97LrlxZ+qxX8yUvH5p6WVVcHJAtsCFJEgB/soyHIN3y4R0Avoxg2F/955V/WyhwYJwB17oiM1WdxUQ1zkZ9UUlrZ8Oq1JOKFgI0tr590xmzsoF5n4+m57C5NqDPfKSMCw3pmhYs3fR6LLvyzVh86atR17JQ7cdKjOc3P/hNbPnLLWgrtKE9246WuhYsaFiAxmwjajpq0Py+ZjT+SCOSjVMP/mOaWeJuNKup0gNwh5uYpp7GE9p4P40pprlG5/5TTPm/yQz8302mSbcAMMZD4zScnOb8+W+WDnBi3Z7zsznjRMD371/8Nzzw759Etncr+gaH7TEAj514dHCgLtCVmRYCvp6zwgNJvPKSLG5cn0Z9VirIH8Gw1iFAprHPMw0WACRVPYvs5/D0qr8gRwWpuhBgMvtDwK/AWyoQqBP6pygLbz10LbpWd2BBa1JA/0GkcqeRHjqu9mzUA3s2pncQ8Mq988dy3QjyowsF0cUAcmQRINRRFtuInqRAW8G2B9i8mu900TKn1+fzuUmeV+RzvCrPjbEQVmAum4F3FyMt53TJpr4oe73V01KGj23IFvgSP0XP/6terK2K5SXm5+girLqId8I/4QAAN4tJREFUjTIfI2ERyyWK9a3LsOamn8D6V/8M6hYsUt14iTH9+i9/Hc//5fNozjWjNdmKBbUL0FDbgEw+g8zyDC7+64vRfEOzqxFTTDHFFNNESQ/fMcV0Pop3kjJUHJRJh2gGYnyhJvXrfVnSb80lPEVUzrXnWUPlOj8WnmEq16WxcHkqZxnlmCpNBLGvee0b0LjilTjSDXQ2ZxXIBf/50anwumiZI2Ldpjqgo6mAe54fxH2bczjrbg4i2DSyXLHWffJZAkcelBqQ1A/HLGRbBq4NoBsTxHMsD+64A0/svhWDuUa96p/t34mUgn+z4zsBNC+bgX/q7Y3xejSjn5TdFeAfB6CNLhKQVWflvh/WvvkUay4lqJ5915f7CbjW2/gdE9AXIncDRMtUdrqc2JgtZdP7epQtb0De6jkfgWz+ydYXZ1NSpnkuOij7uFusfV5Z5yaSj8oRHT8oa1b2pZqGTlx044/hyrd+HJe/6cOoa10iJZGdZ5y0+vbVaN3YikG3ZS/OYnjjMA71HkLfsT6cfOAkcn25yTQRU0wxxRSTEA+js4XHQ+XqxzxBKufI87yl4kCE2wTDUuwu5ArShZpKffRjH/v4OVblLMdB5dxFuSqpXEfPxzNA5boxXi5P5SzHwjFNisqFdAJcU5NFe+dC7DtwBPt2bUM25dCcJ9p58vlIfc+CeZFOAdk0sP0AcMXqNBpr6YqFETtJaEx7/dA/1Wper0jrKoTLC0BlSlJA7gA3OUXwnkgLWK7Fvz/xY9h/cjXecc0Xsbz2aaRGBg2oe9sUbQnonY9UAqnuNfj/7Z0HlGRXeef/r2JXd3WO0xN7Qk/SzEiaUQ6jhASSMMYIYctrGziAMbJ3MSxhBUgczGKM5bV97MM6LKwxBgyWMRwMxrAYCRDCoIAQiiMmT89M51SdKu39bqh6XV0906Gm4/9X89W997v33XrvVteb+n/3vlfBo7fAq+hFIDyhxHsYgWxItzFtZdugTf022eeCAC4v++sEvZvZN2LbCnjty4v+ST7bZvLv/csYSDuzokAEvRHsrk8R7sZMUMBtZ306MCDb+9tJ2fSthb/M4IvpgTepcudMu31l7VMm+1To13UKL1SJva+5D3tffR8at14JLxgxFfOgaXsTOp7sQOJsApffdzl2vmsnejI9OPK9I4gMRzDx0wlMDE2g/pp69Xrm74sQQsjKRk71MzVSnGJjdS47L8U28tuqwxz45Mc8hsJtPOcOZk7hS3kTyZT9qjd7FmB/S8MS2tELsyvL5p1YeSyBoTei2sPPn3sBDz7we4j0PKyEtQhG9dGWZf+yj2JGkxucr3D/1SZyc/7eAQ9rG8N41f4wGiplal2d5HR7s4HLK62c90ln6p8RukqQ2mv/dV75lLw2D7VRUES8eiSTMfzsxGX4wQu3oq3xCF61719RVzGoeouobkWMy+sawa9fTx56W2WDGxF86q0InroM2fhZIDihtlM1kQSw49/hbfkBAqFUvh/ZR5s3Qt/sr1spIGZm0JX4FyGv9t3sv4h0EdnWRLCrNrmyMj2j7y/L9kq0a6Eu74MaWNe3TqXsxLw8XJ3NSx86VW0EaZPfN7Nfxq9M+yVVZt9jl3d+aZhrU+iTdrat6lqPUVm8EdH4WrTf8CZsvfaNCEcrVL1sNH9knB/56COo2VCD3a/fjVAshKHOITz5p0+i49MdqOqtQjQaRf1/qce+v9gHLyx/VHZjQgghhCwYc/7vd9X/vy3f3ObBBR6/KQEA+ZK8pFnAHZzZSy35EVvdLOLbs5AvLaJqbGwcX/7HT+Hxb/wJhnuOw1MiVHSz0sTG5JPuPu2yc24H/amtV9oVfQkP1RUh/PIVEaytDyhBLCLZ1EtbEYrSr/G5CtWFFfyydF6LU1UW+S2yPai2kcfYhPzsWzmeOHyNEp1RXLT+GbTWnEVFZFTts/l5P72N6tzNypuyvGQYXs92hH76Wwic3q92Nmr32+2DKsS7EbjkSwju/pYSkBOqxuyo7k+nJgDgTDaRU7WZwRcRb0X+JOFvUndzP12v61xZ2uT7yM3M63ayg3kR77Y14l1e2aX2Gn/bxvmkL9dG7vhv9lYnJq6jUlU1xaRSErV53mdTl1cvZ1L1noej1ahu2Y72G38brbtegWi8HsFIzDYuHWMDYwiXhRGMmp+tkPdgtHsUD7/rYfT8Uw/qk/Wo3FiJLZ/YiqbbGxEokz9gQgghhCx15vyNobRfNZYw5kDndLglGqPg/fff/2H52uxsUfHvyHRWAop1a2zyo1iLqUYWnGJvw3Q2T4p1OVNbaEKhINZt3IKXTozg8KFnUF+eREqJ8NzJQjSUf8fOkQ+qtmGlzV44lUVZ1ENbk5Ltue3Vp0NSZSbVToN6LS1erSCGDhq4WX+TZkL1eOSFX8J/PHMb1tWdxlXbfojW2rOIhuQXDIK6nb7W3y31l+2cSbl3K8KPvgeBzj1KtYb0y2ohLxpfF9ROTMSB8SoEWl9EoGJQ1Zk+3b0GxMz9BOQXC4wYz4l/bUbUSyAj51NtXDsR+qadM+MzdXYbGQe7jfi0iNepEfeurRb5uj/T3tWbVLY1ZUl1W/t+SiJ5l+qx9wl9cQniUy9jyq5OCv62SvxX1G/Enjs/gO0H34Y1O25Q4r8BgWBYtlLYN3yKzY1QWQiB0GRRL75QTQjdR7oxcmoEocEQRp8dQfmecpRvKJ/PyxFCCCFkgSj8puC3czKrxssZc4D+x4zxj88sNitEBwBsfmEpPIB5HISjWJfGJj+KtTBGFpVib0kxmwfFujuXLTdisRgGE0mMdL+M2ugg+gdHtB6e9sBc3qXSVlBlCQLIPQCe+EUGkbCHdY0imm1DEdwqq2fPtcv4/aJVkM+bEfEyB5+FF4oj03QQdfFBbK99TM/8V8USpo38EkBQRLoR5k6gi+l6saDK929G4Ke/oTo3KwtERA+NDmFsfAzjyXEt7kOhkA4AIJhEcO1zSmxmdBDAzPxLX7K/nhX3VrTnrrNXpmf1zY38xCez/jpAIG38y/0Lttemyk7syzBInczXm4CACHm3rXiNz6wYcALftDE+eUvEZ1M9xnpo9cy/ywuSl9fLuWxZZyUtyEui2yvxH6/fhMvu/hNsvvxXVX79LK71N+NYElPvSfX6alS2VeHM82cwfmoc4UQYFVvjqNwbR6BMVgsU2Y62hIwQQgiZnln9j+FvPOONlifyfdY9ZnWgcxyXCx8AcDtWaHOkWFfOinvFyKJQ7K04l82RYl1NZ6uBbVu34Gcv9+LxHz+KtiZgOJE0as8NgH8gCn2SSltB5aNh+WUB4EcvZhAOBdBar8S1vTGbEf82bzcR0asVpvonJzER41rAhyqA2suRqd2PUHoItROPob6yW68yUGpTi3u5IaCbnRfTPahtTQDAzt6PNMI7egO8M3v0i46lx/Bi94v4yZGf4NjZY+jo6dC/u59MJTE6No6Kll5ENj+tXj+t+lH7ovqQ/kRkmxl4I96NyDciXIt863PmXwUg4t5f1qbyOkCgxb8MgZHrRvT7xb0MjcvLti6vvbre316PqZjNOyYJfYXZzrXN+3TepZK1b4/4MmkP8YY2rNtzBw7c/cdo3XWzeivUG27bLgby/lRvqkbZ+hh+8tWfIDYSQ/L5JLyI2tedEgSYvGqALDXkTDBbIyuLYu/xSjBCSKkp9kkTOyez3mD5YQ5rlgc5i6bC/AMA/hcsZnOgWDfOinudkQWh2NAXs3lQrLvpjExGBG55RRxRJdjPnD6B4aE+PZufE3b+wRPfeQZS6WZUK/3+4qksNjQFUVdpRLRS5SqVBmZjLVr1jf+y2qWv95dl97G1yNRcDpQ1IphSgrz/cQSyIshDyqzgV2koGNIrAMxS/XwgwMz8i3hXL9V5EQL/+XalXsNqlz0kM0l0j3bj1NgpdKW6MJIZQU+iBx19Hega7ERqNIDE6QaEvBjKakfghZJKBBvxLyLezOxbQa9n762QtzP5Yn5xL230qgBpr9S0aatSMee3dbm8NpnVV68rfgkw2Hq39N8FFIzwt2OpR1XeIpsXv0lMG/H58mY76/cv77c+SSWjXkYNZAgNbZdj36sfwJ7b3oOKug3iVLY0CMaCQBToO9oHnAJGnhzR9w2oP2h/GYCsIPRJZIa2Wik2FkvVViqr6VgJWVxm/Smb9QbLA/9hTQ4InIcZNDUBAH/D2ZovW9xm/yjWS95WEMUObxFNRNuMrPjmJTUyP1pamrFu81786OmjSPW9gIpYFsmUUn4i/gT/YIswFNzAF/oVMiEvm59WeqwiFkBjtahxVaG3McpSxKyeqVY+ma3v7N+IJw/fiEjdFtSEjiEy8BOERo/qWxG4+wE4gS+iPyg3/5Nl/8rnluvnAgDOMjF4g+uAAWWKcCCMhvIG1JTXYEI95BKI/kw/ejO9GE6PIJpqxobUzYj2Xay2jcCrPoVMaFgLbiPqrXC3gQAR4U7Ia7HuRH6uzu9zgt+XV8efMy3unag327l7AIjlVwcYn7w1KtHDKYny5suSis+X11VSdqnO5NtM8knnymRpf/O2G7Bm+0246JXvxZr2GxEIzf+n/UpNtCqKdZevQ7Qlis6fdiJ9Wo3vyQzKtsRQvqWcQYBVizvprDYjS5Ni79VsjBByPop9cs5lRZ0ztSVOfleLP4oeiN/ts+D9D8z/EgDpa3rOXbtqWWLDwndp5VFeUaHe2AAGO1/GmsoR9A+PIS0/+iGiUJA33ZlQ7I/AtpXAj1wO0J/I4MVTGcSinv5lAKmWzbSolVLW0zcjPNG9Az987lYMj9ZiXfwpNEReUsLf/hSgXfKvhb9b/q8DAFbkqxfTZoMAuaX7Ul+egNdwBBitB/pk1loWIgRQHalGW00b2qrbUBmtQlkkhrOpDlRVxLGzuR3hdCUy/c1A8/PIVp1EOm3Et17uL6kW8kbMS5pSPknNzL6vzreN8bnVBOLzCXupU21EgEte+yUgkKs3bc24WWxGEp83lxNh79Bt1JM/FXQb5xeH5MWU+A8Ewlh70auw/7V/iE2X3Y3Khs0IBM1NFJcigXAA8bUV6HimA30v9CGaiCLx1DDC6+S+ABUMAhBCljk8hxFSalbzpyp/7OcfBS+ZmvwzgI5zb7oKhneBD3EVjOgyZXm/M3I9/CP/8W186W8/gHT/zxD2lBKU2WBBDk2m490hFjvUnJJU2LYDI8DZgQDeeGsUu9aHkM4pUVUdqUe29S709lYjceSH2N74OIJynX82bMS96iAXANDBAO0xAQC5AaAquev+jfiXmKZ6BGQ7U5ab/2V/cS3S33y/OhbpfDKBoBLc5T3o3PtniFb3oT7SpF7fQzYwgWzdYWSj/TlRr+/yr/Y/J/CtoM8LeEll6b71Wb8LALgVAbqtem3xuWCICwbkhL6UlV9eQwbLDplGVZnUPks5V6fML/4lL8XCNrqs3ttcX7YsQSAvEEXrjlfgwK98AlXN7abBMiCbyuDod47i8fufAJ7Kot6rR/PdzdjxlzsQrF66wQsyC9wfMSF+iv1/tJRY8L9bflAIKSXz+kQto4/j5F3Nl3IBgOLn2qV+Bp4jF/iwVuiorQBW5zsjs9hf/8Y38Ok/fhs2VXcjmUwhk1QVMhwuACCpnAkkL+bOEZI6U36lJUVL48VTwNW7o7h1fwhlUdk4CC/cCNRdj8BEF8JjLyOc6kQ2LZLeJ/jlIXlbFkGvc4GgvgdATvzLw+WljawG8PmQjCPz9J3IHD1gdixZhmxfK7zqTkSv+BeE1r6IQPUZpL0xJNPqeLWAV+I7FUBGZv+deHcmIl5m+22qBb2yXBvxW8uJfpuKsBefXsovQ6XKebFv6o3cd0Lein/jsjUmFZ9rq591uSAAoMy0M7i8Tm1wR72sGhYZ93K0tF+Hfa+6D5VN21BWKcEQt+XyQC4tOfnISTz81odRfrQcTS1NWHfvOqx981pEmiLm75UsCRblL2t5/TkvL/jZKj0l/3vlB2BpsRQ/NPwbmQnzGqVlMsRmN82zl0qpb8PLkRJ+xvh/3HKB79RcEL18+nQnPv83H8Wpn38Fg/2nlCTPwktLpTLR7y4QIGeDwmEWn/8soeolbNg95GHXpnJcc2An6tfu1CI9mHgJocQvVHcZVVaCXj3cLL9e1q8ebtm/q1Oe3AqAnOiXh8vLdqqdyuT8co8BpMrUMcRUndq9kRqkD1+GQNNhBNY+i0xwTAt9CX4YkW6Ee07Ui1+W7isxnLVtRKznBL9d0u+2yQl/MVt227hZfikLuVl/9XBL/QUzjDavEpPzpXobmxezbfL1JnVnbOd3wQHdXpnaJYQi5Wjdfiuath7E+j13oKpxq2m0TEl0JfDkXz2Jlz/5Muq66lDTUIPmNzWj7Z1tiDZHbStCiuM+K6uJwtM4WdqU7G90zh2tlk9JiT4Zi/kBW5C3ajWeNc/PSvp4Ld0AQAk/XPyPcLnAd+rCkcXp0x342//9p/j5w3+FlqoxJCeUUrQzxkqF54MAhbgzhKTOgsC4EuBHu67F7m2b8WuvOoyY14nAWIcS+Ebo6xv6qYfk9Q39lMkifyP6zey/kv26Tmb/zTX/RuA7oe8sFwCweZUobF6qsgFkMwEl0lPqkJQpVSxL+c0Sf/lpPiPmjbjPmxb4kncCXwcGxEwAQJvO2/qc6HdmBL74RL5PEv6yiwo9ZMrv8i4VV75s663DX+9MniTNCX4x63N5tauIxGrRduANuOimd6Gidh0CQSWQzYAtX9SxjQ2O4fDXDuP5P3ge0SNR1G6txZaPbEHzLzfDC/HcQQhZncj5v6QsaoclPJfzv4WpzPu9Lfkfx7JmzqOxBIYxeP/9D8z7JoDzRj6khTZLinXhjCwVir07fiOTKDZEczYPVZVVSIwk0Xvy5whnujEhalFOQnq5uDXBpY4CvyRDic04038zTvetRyr1MDbVvIA1lcOqzgp9Ef9WrLs7+cvPAoov93v/eiWAKsvd/4OmjRP8+pp/HRAw5m4KKDcKNG1MKj4tfNWxpLMi/s21+u46/sJUC3kl8kXM6+v6JW9FvV/g63oxfflAvo2/Lyf8zTY2WKBM9sed203eFwywGUl01tbbbC6dNKtvstrn8uKXt02Xxa8sFKtB7bq92HypEv+3vFf/tJ+nxlYNlLRa3qhDCMVCqNtep/5uJ3DqkVOI9Ecw+vNRRDZFEN8az/+dEkLIKkJOfaUyTbGKeZl6mrEV236ONkOKbbqc7ZwU28DZjJjTRiuWOY/EnDcsHQu3AmCeB7mIY0TOC9+dKSzBIZFdkjvYf+2rX8Y/fPI+1ASOIBRQMlIuBXBBALcSoBB7lshkougd2oOjXa9WviB2rPsbjCaPK1EWwt3Xx7F/a1T5jZjXZmf6dU6XzfJ/kzdCPhwMmzYi7rVPAgCSF0zZCH+Z6tce00aZFuFiOaFvl+wrtZwT/U6kq3Zy/HrG37Z1gj/fzrSRvFkZoMrT3ADQzfarRLdzecGdVE0bm/en6klSVyvbmZx5K/L1+ToxQcqFwQAvGMf2a9+Mvbd+ALHKRmTV2OiKFciJR0/gh//9hwg+FURdtg7Zliza/rING2/biGBk6k0hCSGEEDKZWX1DmFHjlfmdYz7MeEQWYehKEwAw39RnxRw2IbOCI3xOFnB4lto7MTAwgAc/fj9Cx76AZGoQfYkk0hPqNFDsngCWTCaCgcR29I+0Y2y8Aa11D6Ou/EUlolWlane8B6iuiuH3X1uN6vKQyH0t0CV1gQBJRcS7ywB0rRL2slpAt9EiPy/upd7k1e7oywnUS6l2DhHheZEvgQCbV8LX+Hz1zqfFu/Xp5f4FAl/6UfU6OKAsFwTI9WPKfvEvZ26/aLdZY6aBxpR9ef1c6DPlwrzg8n7xH423oKJ2E9buug27Dt6LqBL/uQ5XKurwOn7cgUd/91FknsqgNliLytsrsffBvajYLD99adsRQgghpKSc8xvGpMoV/l1kHsx4ZC7gEJ77EgD9jfv8VsR1Xlu5FDvaxbAVRrFDnI9ZilWV2pYa4XAY6zdsxqnucQycPYKxiYQ6x2TNvrqTjdtxlYoAP9n9SnQOHkA4NIT1Dd9GvOyYEseqXtori0WB0fEMzvQBrQ0RVJW7Zf55Ye8X+i7VN/8Tv25j/JJqs5cByA3/nM8hglyLchHxSvC66/SNSDdiPR8cEPPV623NCoBJwl7XKbO/8++CALpNrl5EvxX+ymTcdFaeLLYq58yVJbUZt53Oq0xhG8mL0HfkfC6f9VDdvBO7b3wn9rzi3Viz/SZEK+p12xWP+nuM1kQx0DOAMy+cgTfsIdoTRXIoibItZYg28KaAhBBCyIVAvh5Oa4UFZ9pBHG5E/FaU8zaYO9MHAGbxYhdgv5YpHIkLwgUa1tX6bomorquvx5adB/DS6RSe+dnTiEfHoHS4UZlOeMoAKZNzd//INrTWPYKGqp8iEhqYMnhBVY6GsjjelUJHH7BjfQzxMpm1VwJez/jreX/Vl70HgBLzsh8h+aUAJ/4l1YJf2tuyam/Ev6d2q2BmX0S6CHMl2HXqRLtSyLk2k67xd8JepdJOBw9MnTNZDSDt3a8HmP6kTr26ztsDVvhFvCM3fGofXN61EeGuU5NoCn25sq+R5KWoxb96knJFwxbsufV92HzZPSivXotQOKbbrhZkqX/9jnoEa4M489QZBHoCmDgygYptFai6pEoHjwghhBCysBT931c7+f/yvCjx8Hmp9PSXAKzMt4p/gBecCzDEfNdKj4jq5198GX/w+69HW+xZ9I6lkEmq04FcCiBnBRl0ezmACHIRwhp3xpDUuiQvzYfHgeN9Ybz/V1tw0XoRpZ4R82IuAGDvA6Dv/C/iXgv+vNDXJg+Z+ZeHKvuX5YvJLHxOoLsAgBboLrXBAns9vxPxkjf9uF8IyPtdO3cPAGcm8KCe1TGKycFKYrMmNVllxjHZZ57yPru9dbi8Tq1Di32bl1QHHtQAB8MVCJTV4Mq7/gQb974GgdDqne2Wvw15fw49dAhPvP0J1I3UoXZfLTZ9cBMa72hkEIAQQghZYpjvNvqZnINzjlAJhi94/wP5FQDydclvy4/CIyhmZNYUG8Zz2Qwptul0Ri4M1dVVaFjThu9+/8fIjPciFFFnFRlwObn4TjBZz1dwb4h7c6TK+sJBWQ2QxXMnkqiviqC1LpJf+i/iP/cLAAH9u/8mb0R+fsZfmV72bzoVkZcT5SLY1X8cMoufN+u3aVapZTOLb+q0Sdnm9eUAKk35y7re9Kf70SaiX4IN6hCtycHaRGMTU+/qLJI3/jyTbgpoM7qdmC2L2LdZnapdUeMfRmVjO/a+8gO4Qon/xo2XIRAMm0arGPmbCVeHceiRQxg/M47AyQAGfjSAYF0Q8Z1xeLI0hRBCCCFLAv2/sv5+54wU45yjU4JhCz7wwAMfXtpvgdu7mdgKpNhhLoDJZzNnxZvM28jiI3fXb25Zi6OnejF86mlURceRVH4tQOXJKdHzvWm2TpJypUs7epJ46XQGB7ZVoqo8pMW8DgKI4FcmgQAXANCXAIjfVy/tRSxrES/X9FsBL8Jci3RfWftU2Z+fLOSt6XsDWL9cGuDrJ9c+14+IfzF1QMokr1Mp2lTIpdLW5V1q25my7UvnbOorT25ry8rUbiISb0HTlmtw8R33o+2S1yFSXqPGJ38/hNVOpCKC+j316Hq5C0MnhhAaDCHZnUTtNbWI1EV4siGEEEKWEPorpXoy5iZ8+J91MdzITBmhos6ZowMANr+I+I+i0JY5xQ5pNjZPinU5EyOrBxHiTU0t6OwZRrr7EMbT42Zlv/whuCX+DvfHMV0qClbly8LAyHgaPUPA5jXlqCwLGXGvVwLI8v+wel2f4C8Q/lqYa/FvBHlerOfT3Cy/ayPX7/vEvMu7tnmfayMrCVTe9afyTvzrQ7EiXA7KeOxSfIuul9TmHc4nmDampJ912VpBXnBleZ2MGsi69ftx4LUfw9YrfgMNGy5FIKQELZmErBYpby7H4OAgTv70JDKDGZRlylC+vRzxHXF4IffHSQghhJCliIkB6CddJsUpOjpzGLZFCAC4vfTbMqPYIUxn86RYl7MxQs6HiO76hgZs3rEfP36xH4cOPa8EfBLBkG3gLkg/3x+Wzx8OAGXBLJ4/NYHG2gpsX1uev/mfnf0X07P/Nigg2+fu6G/FuBblOYHvBHreZ9qYoEChX9fpm/lJf7ZP1b8R/1KXVsLb117V5WbydV4fiklFkNvUurXf5J3H7zOp9JbrxyS5Ntp8eXmSVGb9M14ITVuvx9W/+pdobb9B/7a/p+/SSIoRCAZQt6VO/dGpQhRouaEFrXe1IlLPFQCEEELIckB/xeT/2eelFEPkqS/B+rvnhWOZvJMXeDf590yWOhIIGB8fx43XXoorWl5ESin/iZQ6PchNAVOmjf5DFh0qqf/M4fKSitmgQfewh+bGOrz99nXY1FSmX0MCAXIDQP9N//SsvxLhcmM+uTbfCHOZuVfdSKrEuhbvSsybtsrSKRsgkBUDIuolNWJe3+BPTAIAuo31Sx/Sn7KsDg7Y11Wp+qeRVMqy/zZR/Zm8xvlswfndYgldzPlsK1uWRJt68ucFOdZMNoSatbuxbs8d2H71m1DVuMX2QM6H/B25wZLACyGEEEKWL/q7GJmWoqMzwyGbRwBgCUraEu3SEjwyQhYEEcPf/c6/4wcP/SESXY9jcHzMnEwKgwByCXrhB8WdSSS1AQA5d3cPAvHKKrzuulZcs7MGVbGonv13HchrmuX3dpbeCXkbBDBL9SUAkK9zAt9tk1sdoOvM0n7Tl69PW6/bW78W4upJ/x8jpvfHZJxPJ5K6svZJwWDKxnS9pDprWuntdNmaLcvLSFbthskHokr4vxIX336fWe4fDKm2tjEhhBBCyCrDfA3id6FzUXR0zjNkMwgALKIcnuNLL+IeE7LsEWH848e+jy9++uPoPvJdxCsmoPQyPAkASCBAkA9ZsRXp7mxiAwDOugY9jCGOD92zDVe01yiX/ISbCG8lyNMi4H1C3Yl5LfqNcHeC3R8EcP78z/lNrtM/ASh530x/zmw/gtPYLhCgyzZ1dYLaRPej65zPZiTRWV1nnM43qY168qd6hYMXRrCsGluvuAe7brwXVU1b9OoIQgghhBAi35vkWxOZjqKjc44hO8+3TIp/QlYbcjO+fZdejh37X4WqijjqYvITfapC7gkgol9OKGJuzXsx5INoTZKamJLFyRF8+8ku9A6ljChXAj2VTiGlb97nTJWVmbwR+K6cb+fqnal2cjNAVyd56VvKktrtpB/tO4f4N4X8ITqkrlD8u4wkzucX/xp/G/Ukqby0CP+UBFPClWi7/B5c/ro/xKWvvl+J/20U/4QQQgghPvRlfmRaio7OOYbMrgBYoEGd5cvwrSZkcRBBfPLEcfyfP/8gIqf/BQPjoxgYy8IT0e9WAsgHVLRqoV4VletSMbWNp1Kl+dE5FMRNB9rwxltaEAmKT0S+mZUXkS6vm5vBt3WySsC1ya0KcNf82za5Okml3vqkT5MXgW/qZJ90IvumCjo1bv2kmmsm+6VPyVi/TW3W+oz8dz5BxL5rp009yRlXn3VDZdh+3Vtw8e3vR3n1GlXLMx4hhBBCyHRwJcD0FB2ZaYbLS6ftVNiFZA7fa/lVmJDFRaKtZ8924ZN/8Qk8/chnUFvWg3A4o8W8DgKIFQsA+JG2Yko8S7PeYQ/VNfV452s3Yl19RAlkI9Rzgt1eCqCv49eCXVna+FxZ6nS5qOA3AQOdt9uJ6Rl+2R+FqtZCXHbM/T8iqc7bNO83bfx1xp/PC9K79ul8Hh0AsKlYOushVFaDmtY9WL/3ldh58G2Ixusnd0YIIYQQQorCIEBxph2VIhWzDwDMUJlTwBOyMpiYSOKfvvg5fOUzH0Rj2WktuPXyfwkASCofdmeFuLOLtFN5pe9xrFdWAbTinoNNKI+IMLY3+bNiPR8UUMJe5YvWOZHv/H7LbS8mwtwv9E1GEp2VVDucz7Yt9PvzcixS1E5x58W/KZsnSWWmX5rL6od0NoDqlu3YdePbsfXKexAuq0IgGJbWhBBCCCFkljAYUJwpo1LgmF0AYAaqnsKfkJVHd1c3HvzI7yDY+U0k06MYHFWKVpSt/3IAsWKrAdwZRtqr/Mg4MDAexc37m/GqS6tRFfO0kHez9zlR7xPy7vIAlxq/XNsvaX4FgDbZzraR13P/NxSK/7zf5nXZinmfaabx6WCIyZrU1suhionwTymrqN+AmtaLsOXyN6Bt/2sRjsZ1e0IIIYQQMncYBJjKlBEpcEwfAJihkqfgJ2TlI2L6ycf/E1/7+4+g//h/YDyVNGLfXQogatcFAApPCu4MI6lYGphQ9vixED72xo04sDWGpL4poBL62cK7+ltB7/K+8pTZf+1XAl7n7Uy+vKROC8rKJM37pJD3ab9x5VLVva+9ebKJRhI5m2qz+aQam3jjZlx8+39H26W/gkh5DQKhiG5PCCGEEELmBwMAUyk6Ij7n1Pk6+fJeRNU7d6ERQlY+8ssABy6/Cnf+1kcwWHkLTnV55uQhvwogJgU5sTibDjlpqLZyA8CWqjS+9WQfjpwds3ftTykBn797v8z2G8sYn61zeb1N2v+LABIASGvx7zDZ6cW/SHj5j8Pkp5o86fwk8W9q9TbOp0y9vNoHM+Mvd/hPpgKoat2DK+7+uL7ZX1l1M8U/IYQQQgi5oJxPo3vqS7P9CktBTwg5NzLT/qUvfQn/+n8/iC21R9GTEHEuFcqSNrUiP4eU3VlGUmvi7hgAamsq8dbb6tBUFdDiXt/kT2bzlaWVop78KwDGr5f42yBB/jp/I8oFk/pEuqTGZX3GMck3qd7mJbFPk/zObL2cRd3d/bMIoqJhM6pbd2HPLe/A2p03wQuGTENCCCGEEFJSzOQMKWTKqFiHp75Qc8QIITNmYGAAj33/W/j2F+7HYPchBINK9Yvgl0sBJAggZxQpTxdRlCCBoNrJEvmziRBuubQGN++NwfPk2n0zi+8Evz8AIIJfTvImr+rEr8ruvK9TW5Bksl//U3nbXsqSap/N29TkVTtb5/frsvVr0a+OR+2GCYQEw2jddRMuuvkdaGw7gLKKes76E0IIIYQsAAwETGbKaFiHf56OEELOS3V1NW58xS/hylffh0SoHSNjAb1EXl8KEFImZxU5wUx3DvYFBsJqm2ggjScOjWAgkVRC2i3nt5Y1lwaklZk0g5Sd+Xe/6+8X5K4gySS/pDovFabgr9d5VzaJbW/ygm9TPeOvl/orkwCA3OE/XF6H9XvvwP7X3I8Ne16pf9uf4p8QQgghhCwluAKAEDInxsfH8cV//Dwe+vSHsKHyNJJKIXsi7mUVgKwGkDPLdCsBnJJWlkwDXcMBXLqtArdeGkM0JMLfzfIboZ9fAaAEv0y3q3q9uWRdf+pJi3Sdt6kum7YmrxMTsLB559dZnbdBBclrp/WrbeRsKXlJtfBX+55WB9iwaT8uu+ujqF+/F+VVTeqYGVslhBBCCFlIuAJgMlNGwzr4LZUQMiei0Sj27LsU+y65Eq2N1aivCMKTCICsApDVACL8rdAuitQrkxsCNldl8M+PDeNbT40o8a+Efu76fjvjr02W/JtLAKRLLcpNzjykbF8rl+qHKTufdrhE/Lok9fl+cn5JrSmtry2l8kl1XKlsGNlQFZq3XYcb3vJpbNhzGypq1lD8E0IIIYQsAvI9VH8XJeeEKwAIIfPi5ZcP4btf/3ucevrzGOw7hhFRxyL8tVpWJmcYK/aLYs9AZwZUk1AQ1++OYPeGAKJhM+vv7gego7ryTyf+vMLmdVZS9VRY5+rzZSv2xSVpzm/N+p3pGX9rXiiOtgO/gtadN6B5yxWobd2p+yGEEEIIIYvPal8NUPTorZMBAELIvOnr68U3v/ZFfO1zH0c4dQKxmK3wXw5wviCAqhtRbY91B/DrB0PY2iJL7ZX4t+v8nRCXgjun66X8krqyr96Z3ta48+3kUgKdMb5cW4Vb5m9fNrfcX648kGv+vWAZ2q/+TVxy5/tQWb8BXkCWOxBCCCGEkKXCag4AFD1yn5MBAELIvJHlVsPDw/jcZz+Nf/vHT6A23IFImShnVSlBAEmF6YIAchZS/qDS0i+eBva0BXHjbqAsaqtFjOszVV78CyLKhZxPZSQvxUnBAfHZNm7mP+eXxNfWBQBcKuJfftc/VFaDNTtvRHXLDuy79b8hJtf6E0IIIYSQJQcDAAX4nAwAEEJKRiIxgi987u/wtc9+GE0VvQiFM8gWBgHOdYm8B0yodif7gDdcF8C6OhstUGcpLdxtXifaZ8w5dFnnfXXWZ/KmD7/gn2TKJ0EFOSvmUoQQjNaj/Zp7cPHt70V5VbPaT7VfsgEhhBBCCFmSrNYgQNGj9jkZACCElJRjx0/hk3/0TlSPPYpEog+9iQlk5c55cimAFd6aYisBFBnl7xwAquMe7rraQzjo5U7g7jyuxbrk1ZN22bI/b1ITFNBuKeuM+qf2Q/LaZ03P+CtfJm1m/bNeEF64EpsP3IWdB9+CmpYdiMSqpAdCCCGEELLEYQDAUuBgAIAQUlLkjv3PP/cMvveNz6D/5a9ifKwT3YOjSE+oU42sAnArAQpxAQGVJiaA7iHgsnYP1+/yMCErCBR+ES9PTrxL2fldG7nOX7t0wfhy9TK7b+vEL6mb8U9nPMRq12Hjxb+EqsZ2bL3iHpTF62VrQgghhBCyTFiNAYCiR1zgZACAEFJy1HkFZ8+exTf/5VPoefZz6Ow+isGRcSP+lbjX6nuaFQDil1UAp/rU+Uqlv3WDh8qYrAIwJ/LcuVyXjTl0WZ3SxKX9tt7fTlI56+X8ymeEv7KUh/KaDWjfey/aD9yDii31CEbsjQgIIYQQQsiyYbUFAIoebREnf7CaEFJyAoEA1qxZgzvu+m2M19+GY50RpOQSADnjhJSJ+D/HOVmaNVcDiRHgyz9SZdV+kvhXSNYJeJOX+gLx79rYvAj9SaZ8aZXKTf4CkUrUrd2NXVe9A+lHL8Ppjw4hdUg1IIQQQgghZAmjvs5OpagTCD7wwAMftnlCCCkp8XgcF11yFY6eSeLwy4cQxBhCoayZ/JeTkpguTEV+ESCpFHrvsIe2ZqDCNxHvF/UaVcj5rFMSyYvId3lbpVPxZzIesl4MZdWtuOiWd+K63/xr1G+4Emdf7EXP13oQ/GEQoXgIydEkglVBBCKMmRJCCCGEkOULLwEghFxw5NcB/vmhL+Kr//A/sS5+EhOpJLJJdeopvDGgIAEBa14QOHwW2NDo4ea9QLkEAdRm+qxlFX0ua02QVK7pL1anZ/5Vncz6V8o1/lfeg+bNV6Nl23UIhuQFPPQ924tH3/goao7VoLmqGaFNIXj7PcRviCPcEkbVviq1b2oHbZ+EEEIIIWRpshouBSh6hNMcNlcAEEIuONFoBE3Nreg6ewbVXoeS2OMYTYr6V7gp+mIrAZQvHgN+cVYuCfBQVykncamwS/3FbMaJfOfT3fp9ynJL/9Mealv34uLb/wfar3ojatbsRCAg1yYYEl0JPP3Q0xg9OYpoMIrYSAzpl9Lof7Qfnd/tRDaURTqTRllDmQkEEEIIIYQQsgjId9xJTHFMhutZCSEXHIm8tjQ34fW/cS+8+mvR2tiEuuoycz8Ad08AP3LishZR9WVh4KUOYHjUVRpyAl+ZiyPkBL9Nxe+Ef0oVKuq3YNfBt+Oqu/4IbQdej3BZpWoxmayXxXhgHAPpAfQl+jA8MYyoF0XNcA1ih2M4et9RHPrIIfQ/2W9+4lBeiBBCCCGEkCUOVwAQQhYET4n82to6JcDb8MxzR9EYG1CifByjE+m8UvcjQQEbGIiGgaOdwNp6oKbC+ETQy2bOhJxPPflXAEg+GKlETf1W7L3tfdh98+/rWX9PrjEoQiAU0Bud/N5JBCeCCKhHOBhGLBJDeVk5wukwxo+MY/DZQQwfHkZFewXC1WonCSGEEEIIWSDke+9s4T0ACCELiud5OH7iFP7p7/8coye/jsPHjiCbGkVEzkT2qoAcEgBQWjyrdHrvMJBOA5dtAdrXWmGvRLps5oS+5PUZTZkJBqiNvRCq11yEi256F9Zsvgqx6rVK4EdUo+mRfez8WSc+e/CzqOyvRFNZExrjjaiL1yEeiyMSjGBU7fPE+glU3qPq725CIMYFVYQQQgghS42VeA+AKUc0i0NkAIAQsij09fXj4e98Hc88/Z949idfQTxzChF19spKEEDOSu6yAElDyqXSkz3mpwF/707zu/1a5IupJrkgQM4XRGPb1WjdcSvWtN+Eho37EVTCfSZIAKDjiQ783U1/h/hgHA3BBtTF6lBdXo2qWBUqY5Uov6Yc8bfGEbk4Ai/idpYQQgghhCwFVurN/4oe1SwOlVNWhJBFoba2Bne85m68479+CLe97j0YRCtG5eTl7sUneTFZv68soDS2XEYwksy5dABAfsffmfgkMJDNBLBm+ytw4DV/hD03vwvNbVfMWPwLcovBUEUIte21GJcbFmZGkZhIYHhkWN8ToHuwGz2RHmTXZPnTgIQQQgghZNnAb66EkEUjEg6jsakJd//am7H/prfhTKIOY2lVUXhjQKv4o8ofCpqVANaVixOIZdQpLd6wFet3vhIH7vwomtquRDAcU33N8lSnOqttq8Utf3ALJgITGM2OIhVOwdvkoWOsA53dnej41w50PdKFjEQcCCGEEEIIucDI990pFHVODwMAhJBFRZZnxeMVeM97PoB7fufPMBxuRyKlVL6cnVwQQJ3YskpnN1QBNXHgy48Zn6wA0IGAbACBYDVat74CB3/zH3DDb38Z9Rv3603nSjgaRmVrJdKBNGovrcW2d2/D3r/di7X3rkWf14dkTxID/28Aw88Nm50ghBBCCCFkicNfASCELAkCAQ/79u1F87rdOHz8NPp7OhANpkwMwEY25RKA8RSQGAc2tZgVAeFQHK3bb8a+V7wP7Ve+GXVr98Lz/ab/fBgbHMNw5zBu+NgN2PqGrajYUIHGSxpx6HuHMHZiDKnnU0g8m0DNwRqEa/krAIQQQgghpPQUneQv6jw/DAAQQpYUGzZsRPPadvzieBdeOHQUyWQa8ahdDKCeyiLA0KiYh12bmrFt/z3Yd9sH0dJ+I6LxBhMlKBFR9cIbr9+I+m318OQmBAq55r+mvQbdL3XrIIDX6SHaGEXlRZUIlHFRFSGEEEIIKR1TdP4chb+DAQBCyJJC7sDfsmYN1m3aiWDFekwEqpDqewHRoFnyLzq8bySETbtvwatf/7vYetWbEG9oky1NByUkEAogWhW1JYMEAuKtcQx0DeD4Y8cRHA0i9VwK2VgWFTsrEJQdJYQQQgghZJ7MU+sXhT8DSAhZ0nR0nMYff/TdePYnj6Am2IUUgmja/Rrc9+EHsWH9OtVChP8Cn8bUy/Uc6sGPP/5jdD7UiebRZkRrotj4wY3Y+NaNCJYzCEAIIYQQslishJ8ALHoEJTgsBgAIIUueru5ePPvMz/CVf/48ampqce8734umxoZFPbnLSoWhU0N47lPP4fCfHkb1UDXW3LkGmx/YrC8H8EKlX5FACCGEEELOz3IOAJxzzxkAIISsFtLpNBKJEQQCAf2rAUsBCQIkuhL4xhu+gYlHJtBc3ozaa2ux8f0bUX99vW1FCCGEEEIWiuU++19070t0SNIN71hFCFkWBINBVFVVLhnxL8h/MLG6GC770GWIXRXDQGoAfT/oQ983+pDqS9lWhBBCCCFkIaD4nx7TTZYBAEIImQ9yU8AN12/Azt/diURVAomxBE5//jROfuokUkMMAhBCCCGELAQU/+fDdMYAACGEzBMJAjRe2ojK6yrRF+3D4OlBHH/wOE585gTSo2nbihBCCCGEkIXHH0dgAIAQQkpA/bZ6HPz4QWy9dyvG1o1hqGcIXV/qwtDTQ8jyViuEEEIIIReM5X7Tvyl7X9Q5e0w3kztjAIAQQkpE7dZaXPLuS1BzWw06M50YeGoARz56BN3f6UZmImNbEUIIIYSQUrHcxf8USnQ4ppupnTEAQAghpUKdY2P1MbS9vg0VV1RgYHwAvd/uxaEPHsLZb59V1SU6oxNCCCGEEIr/c1K8MwYACCGkhHhBD5tv3oxrH7wWmV0ZDGeGMfz4MPr/vR+pft4UkBBCCCFktXMhxb9MOBWddBKXMgYACCGklKgTq+d5qN1Vi/g1cfTGejERmEDXQ1049hfHkOxN2oaEEEIIIWS1USKdP2cYACCEkBIjy9Fi1TFc9e6r0PaWNiQaExjqHkLnFzox+MQgILcD8ExbQgghhBAyO+S71nJc/j9lj8XhbB7kuynSUUH/DAAQQsiFQAn82rZaXHHfFWj99Vb0BHswfHxY/zxg7/d7GQQghBBCCJkDy/W6/yl7XdLDKFD5jiIuBgAIIeRCoQR+eWM5Wm5qQWB7AH1jfej9bi+ef/fz6H2sF9lUSc/8hBBCCCErmuU6638h93ravqepYACAEEIuIPIfVfvt7bjuf12H2DUxDIeHkXgqgRN/fQLJHt4PgBBCCCFkpbIw4YrZvQoDAIQQcoGRIMCGGzbgwMcOYHzLOBLqMfDtARx98ChGj40u1P8OhBBCCCHLEvkutdxm/4vurTidzQPThXlM4Tz9MwBACCELgBfwULerDmvvWouh2iEMdw3jzOfPoO/7fcgm5/m/ACGEEELICmW5Lvu/UBjRP80rzOCFGQAghJAFoqymDJe84xLseOcO9AX7MNIzgt5/68X46XHbghBCCCGEkDkww6gDAwCEELJQeEBFQwU2vX4TcIkqXwTEr44jVBsy9YQQQgghJLfkfzku+5+yx85ZgkMpuuRfmEXfXiaTKcGuEEIImSmZVAZj/WMIqEekKoJANFCS/xQIIYQQQlYCK+J6f6GEh2G6KtLhLF+DAQBCCCGEEEIIIYvGcrzO30/RvS/hIZVi5t815SUAhBBCCCGEEELIHCihzp+C9F1K8S8wAEAIIYQQQgghhJSKkkUFSiv+AeD/A2ipQlDrNCOhAAAAAElFTkSuQmCC"/>
          <p:cNvSpPr>
            <a:spLocks noChangeAspect="1" noChangeArrowheads="1"/>
          </p:cNvSpPr>
          <p:nvPr/>
        </p:nvSpPr>
        <p:spPr bwMode="auto">
          <a:xfrm>
            <a:off x="914400" y="91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8" descr="data:image/png;base64,iVBORw0KGgoAAAANSUhEUgAABAAAAAI0CAYAAACDJlsCAAAAAXNSR0IArs4c6QAAAARnQU1BAACxjwv8YQUAAAAJcEhZcwAAIdUAACHVAQSctJ0AAP+lSURBVHhe7P0HwB3Fee+Pf885by/Sq94bEkISRfTeDTbGGLDBJY57d4pz05zc/H+/a+eXm3pvcmPn2rEdtziOHRdc6L2DQCCQKAIhJBDqvb/1lP/zzOycM7s7uzt7yluk+cBoZ582s+Wcd57ZcjLFYrEEh8PhcDgcDkcqSqXRMYTy9aKqLoWdQpIUccO+0c5GjUEoRQGFthofp2TWE+auVYRxh7gSPmwkJAFxqBdxq1qAgJlPUKn6hSEfhaeI2iPR2ysVdvuj/I8PnyQijhR7ylgbDZ/AF8GPQWi0E3gazSDaVoOMwnbRnj6NVQNM9PlsG8O6qWEg4y1jiTHK2EQImMR7SG3GIiwjzEK2YWefJCG2VAeMInxiQ/mUlT2V9ZYOh8PhcDgcjhRkaITIZaQJjPGqoH7b0IjEotaYDesT/2MIXk17jejjqGWUbOxxtc9HKcPy7ZmqEWlc29f6sGyVwL4lv6WbAHA4HA6Hw+GogdEwCeBjhLqTNqEa7QlYVP8a3u9aGojz9XTVhm/4do9ibLd9ePbRKPu+aTS1bG4q33rsV3MMnzShGamON2JtQhiNsKWbAHA4HA6Hw+GokbE/CdCg/h/PWWMj0PZnNbs21idSOQIHMaLJ4etJ5fMwAlvvUDTga8kcsh4NNS5yVYiGK63r/XATAA6Hw+FwOBx1YcSGeiPYcgx1yJxsQlTdTJLjMGV+9W6mYd1u8P6Q4aMbMWps+1RN36vxcVgzEt9Z9W5z2Lahzg25CQCHw+FwOByOOjCSNwHUJ1cZvg2I7G8dEzo2iXldmnVTIWRgI2VxUnDLxi3NUmKOGtdWkk7oy5WRo35daPyGjPCuGuPwd5Uqxw7DtTVuAsDhcDgcDoejboz9AemoT0y0Dkb2VSiGY0vs2ihbccXKJd4opLWIK9UJRlFU6aYou0fE8YlrbKuepOlK3C8k1JNRtHsay7GV248q3ASAw+FwOBwOR70Qg9ZRMHKtZ5ZgEStVouQtk2hoopMQvKFt10i4b3Xoba0hYvzLqjp00+E49mn83w83AeBwOBwOh8NRT0bLJEBq4m6YrwaOZhkxYBrpZWNjQbQv7QNWWgWvGPlcjL4kNMh9Il7RBHG61CT4xqkTr2zX0i/C515jLFsSmxmmfhyvjMVvx2MJNwHgcDgcDofDUSdGYmB7rOUq5u2p41bWEGp49nWaVupgW/f9YR/Q1tJoV0O/Rx3H0rYkMPqS/+NvOsJNADgcDofD4XAcS9QzmbCIVXNziQFStMCmVOI8UkTz4feLiGIQV9NeffrokRCs2rZsaFhsQ+D63b/SyD3iODYZW5MIbgLA4XA4HA6HYwzCaUooVak6dzGkT3XOg4z9rRJjHJvgkTayd3a3u0cYGcRx4Xw6S0OjGQlZHqXTFmEiFQyfE7EGsfg8DWHCInNbIWlAwKux/dRU0jYBzyDRTiONLeOzT+vscNSImwBwOBwOh8PhqBNuLO9Rtx3hBeKFVg0REhqtUkltEd6xIUiZogl70wRLi0CJJin6PXLYdbKeVjrCI4Vb+hYcxwuNPDf02G4CwOFwOBwOh+NYoIbRY8jVMpbRrIZ+1AI3q0q9qSam9LHwbESH60DS3RBCHbKRAp84IY6EjKzsUlJlzFRuscaN2KjjBLfrGoabAHA4HA6Hw+GoJ8MwcA01UVObdexwRCijmIWaIrBKhL3CEhMRVkZxRdjot93rlEP5YvJKoBFvNazRFCZCflGG9aTaNsx+lb7XjnWcejVoS4r2KvsjwskyVoomHccobgLA4XA4HA6Ho16MudF19U95h/x8gspK+vjsoXlZBwj46ZA4KozwilIqDHrhJ6sReFrNKMknPp7CHzfKJzYWKaO3OfnZf6H1mUTYJ4q9WoRdTVQZsz5d4SiN2KgIhrGpWhnmPTNMRG/RiG1rTMNuAsDhcDgcDoej7jRu2FeOzBVVqsKQ5lnGizeR2thQAUWSXVIs25fABRGqBL1fLddiXARlvWYY7xNxLCqLCiyI0nlEyRXReuqHFt8Ov3F5LSJGRUw1XjHYRbiGFJHHPTJAFOyQ2il54kgj1EJK30jqFceRGtv9WfN+DwTgVVWqwU0AOBwOh8PhcNSBmgd5FtSzjWpjGf3KwvRR67lNUUS2UUXjIZeoGNaxY6cv0lNDsBRdjqeuG+RRZUwrNzaiUp9u1yeKFcPY1IjgHZfji8ZvsJsAcDgcDofD4TjOqDblNHqVhZYxbczYxtauauKdhdbXD7vG7KyIOMNInXV0gm1VsSTBNGW0ED7fiEC1xK+O6lpMc/XfMZo5/g6kmwBwOBwOh8PhqBExhCz/05gBZf2iRkRqTLdHDu9QVL1ZSY5efB25alDEYG/ppyo/cqo2cTW7+aVVhk4mEJhXbSaxrCySjULUdOt/Smrx1alXHEeNJByIRh4nFdtNADgcDofD4XDUwHAMrOvZhjFWQgOsrsbPhyFI2J0kmtDgUsEzjdLH+pImXSKsGccHNhIy9wTGJFYTmZphmUkuIIXUGSzKuijitQI2MYdO9PbrzdZGaUAo95nZX1dFWPjRbK3sCVu7SCwbC5tZOjocMfAZ5CYAHA6Hw+FwOKpkxIbjVTfcqB6nj1trT6r3j/dkbdrYIZ+oACmCG80sfU0kucbpU+kS+0gGiTbDQfpOJHsM44aNin04tuBddqzttmq2x00AOBwOh8PhcFRBeeDV4FFlPUNXEyvZp2LBNVXSEfaKjeFTGixjnRPVkST7VRs5CY7bqNgMxW5k+GHGalM8o1SbzcYjsp8Cjabsw4h02eFjNB0DNwHgcDgcDofDUS2+UV39h3ih8KqkQjqFbjevOh5h8IsNE2urrVGV1wLmFUJKgyWJIv1JI279jzaQOqFXFWks/7UgYFheDQUwGHoiv4bWPJ1fruHTG6wiHRnjgwhlyrqQUUDAq4ZAfjHVDDZMSOx3FMT2NEYVRRUuMVhEq2+DjiR4f1d5Xti6Cbsq2hgezB1zEwAOh8PhcDgc1VAeW3Gl/iPAekWstnd2fgkWhiCRHsmNlZGmBoeEGElNROnj/Co6qgUM7fz8hORxQTzYpJq2WCN0SW2E9FJQFif5C8gows7GPTL5Z7GmsokVE60xBPqYjoDjsHa8cRwjm1Edw7XxEe24CQCHw+FwOByOlFTGVcM0kquyGWOaw6KEeJHqCF+jfUIbEs/IylYiTQMOvErFW0TgGUQgVDF6QaQ+HDs6FGtsjaOjlEkyidELVWp9QJDkr4iwM4pjYsZh50ZWVcSPfmkkK/xKJRFSv8qKKlwiqWesEWO4N4Lba3SbaePXsT9uAsDhcDgcDocjBWIcVvmn8QxTM+mRHbPtHtsZbTVhbCxSSr3ZKtY3QWtFXIik8GW9rPjMk3w97MwCVklOMXqzyq4XjI2l0cYgrN/1+nrFGQ64r7X1dyxtbUNxO8KHmwBwOBwOh8PhsGQ4xpG1D/sVdeytr1P16mGKGAmmNpHifvZPqHx6m4jKys7WxjpKF+lDijidtqg76eKGrW39Y+1SdcIzTuUjzdO4pAzvGC5GwYEZmS6EW3UTAA6Hw+FwOBxpaOAoLhS66rYirplaxIs38WsjbQOKsF04TmQsD6lPsjJB+yLCrdyuT+83DuslBlGZqHDWPgKSyP/NhHTamqfz64NEa8saX8VgHxHCL44wMmE0tWokoRVP61/YwcaRDqkiJZLYVIrm6tuz0cZo3Lr69SntHS+x1kLpt3ATAA6Hw+FwOBwW+MdRsUOuqghFrLqJ4Un+IwmYhb00CVUTo5ZtEi0NRCf/ZXz6ygrXTK4VuVcLGPlWtZWAmcQThnVG6xj89knefIbETYoIYoIkxa9AlmwccDD6G4SRiZAm5mqEVQXNKNFWI/7cSRMpmWFs6hiBd0pjd0z66A3uU51CuwkAh8PhcDgcjhjKQ7rRP64jGpD8Ryhs2oltNlbpUbaxMQ5i4ZOqDynx+UUHidSQoipdItHONjGTbCr66HZssEn+01KDqxX1i19bpLpvJwdswM5rQMgqiejJ6OlgXXETAA6Hw+FwOBwRiPEf/1MeCPpWGkPVTRhSJstYkSZlRcUiMmRAaLRRUrPSj40pKWNv749xDqsqknLN6M9CTxHQG82JyDBGSBGpI0I6vyB+myPT6gps4DOqrESIDUQrjZqA0KKXAisr2iFsZxexQvR+tIimTBLMrEgRoy5NqiB6UcTpGs1wtzfC1HVTA8HcBIDD4XA4HA6HATFmGoYBp6+Jqturc0c5XN233QuoxY1sImwahpRJ+lh8+spKuWbwj3BJj+drDBGn86jo4qwMsHlKF4XPLSKGjU0SVbpFUN9ocfHKmiqa9Ltoa1XEqhpuq5r2lN9w9nWUUfWmxzrWeYdqM1puAsDhcDgcDofDRGj8VecBGVGOyJWqw0vHkLtlvGSzSvxI28QgYYOkWBW92TLSX5BGG29rxODiE0WvVNWcTsU9XaCkq+pCG2Fi05LPJk0cTSirEc5MjMpIWnuPuLsoGovW8HD2oV5tjcB+G7FDFYQ7Mmo6E4+bAHA4HA6Hw+HQMI/j6j+yqz2i7Km5v8lE+vmEciU2fkDJq36RthYbqELFzOyQdHt2lFpq1T+M3zJCLLDS+eB+BPpiNtSQBolmEcQmrlUFDTjxaqIoYOARkoYdCbOvIKCKsSQqwePtwlRjX/ZJ60xUXKpwrgf1brbRmzFCu8ka0b/6dDJNFLa1tXcTAA6Hw+FwOBwe4QFUmmGVPfWPmI7I9n2K9L0Me2gSr8qLuMgVndkqPvn3iGsgCYNvXLiQzhNEyRXhmCQJC33EJfi1XLU2u0ppDWEbRmKf2KCKjguXSL8qAo52GrVJKeIO616NbWw0Ht/oycxacBMADofD4XA4HER5oMWVBo4F6xk6FEv1PaYRu/btrHSzsIdlDJ2ySxW+Home1YcmanKOgeJ6oSNbKCu44rdKSv6t0gifiYW9EfIzuFYbzUSaWKnbrWdHLYhsrtH94PjD0YYlje6Kj9jGGt+T9C0EPOrQRTcB4HA4HA6H47inPKbyDa7qMNIKEIrIgiqbqXvvIgLW3I7NNvpsoo2Trv4LfbR7pC7JTUIWAaOQT3IQgaVZhXDT6YhxFiqf3mDMopgYEjKIcK2ZVEGkcV3aFXAkczSfNGWDkeYp4yis3aqMXxXD2VaDqOXOmlGHtzGZYrF4LG2Ww+FwOBwOR2rCg7zGDI/KUasOX3GststGM58wpg1FQGG2I6mmiIzFeEq5MFj69GFKCaP0sjZc8cc0hJEiT6Hpg36ZTMZbYQzX3MMhPMjWG46HdQQJ/XJDBKMjW4acfZRV4YpArCX6ewYRdkZxQBh7h4KmirHyIAvPKNnWj3kfxkfxaVM2WDHXHFPGUFi7VRm/ZvSPRgQWJhV8xnIlrX+0vVnj+3gb8KnFSrxDWZsQV5LxmyX4xKpJ6e4AcDgcDofDcVwzXGPierZTbaxkv4pFzf21DeDZxZmzrhH98YlS6A2mYhKiVCzSsogi1/VCCT4vg/Ii28cl/yHCVhTGCLVgF9Su4Xgi+2AgIBT9jEJTxViFSGPLRO3DOHwuKf2raC4S61j1bDQtI9n2SGCxvSO5S9wdAA6Hw+FwOI5LygOgcKWuhKJW3UxEqmQZL9m3shIZ0qAIizyJfxENGVRszNbxCRon017VQFkVrshahK9PrDUga5y8lzAwMIBsNoN9e/fju9/9Hp5/bhXpcsLChlIpj3dffyPe+973INecM29H0VtmSuLKXlNzM5qayJbXIvtOigidQqhDNlLgE0fEKYsNnY5wCSlsk38mxpLwtLSItwuTdG4FCUlSNug319ZSxmGsXaqI3RBiLk3HXrU2UXaQlVT+ZBxtb9akugOASXIgfBaJ8TWD5NDRJqRwEwAOh8PhcDiOO8qDn3ClroSi1tCMMVmyiBdp4lP4rYw+BmGsF60a4+j4bCKsY+N4eyXaIKD3G0b5itv5xQCeE/0ChgYHhXxoKI/16zfiwIGDeGvzHnz/uw9icHAIg0Ot2LLlBPT1ThQ+9mQxceJbmDZtCzLZCL+yuITW1mZcdfVpOO+8E4U8qiV9AqCtrQ2LT1qIzs4OKSB4TkEkCL4AcoX/zWSyaG5ukfvBZ0OrlDHznQzeWkjPGEThOGYrScg2DtJ6BvF2YYY7+WcqLgHnmmIlUEXshiBOOjMxqmiEk/RM5U/G0fZmTfoJgPI/kfi0ifE1gwRbJs7ETQA4HA6Hw+E4rhADH9/opzFDoVDUqpuRjtXEizTxKfxWRh+DMCzyJP5FNGW7eMvoJC0++S+LffrKStCXk12R8Gaz6O/txaHDB4R881vbcc89jyFPyX//QAlPPN5Hyf4Q8oVuHDq0jPrHT9TmyLeTSrPwsSdD/r1U+qju66gB7l8BnR2b0Nq6w5OZ0SN1d2Vx6WVtmDgx4g6DMlLJdxZMmTIRV119MbrEpIHulEF7ewc6u7opFu1/8chDOKixmYAw8riH7BLQ2k+01bDZF0FC0hQNhk01SYo4OlZuVcZuGBGZqUVOa0bLzK1jeIZm+wipdXAvQtk+2tGnSYgfeAuAJNHHjJsAcDgcDofDcVzgG/CUVxozDApFrbqZiDTJIl6kiU/ht7LzMdl5Ek0RGYshZUUfbRmXpJkST52wOtyiSPq9YfLRo0ewefNmFEsFPP3Uy/j5zx9ClvQHD47H+vULUSxSsk6JfrE4k0o3e5O//e3+9aNA21a+hp9IJjOIXHYLLfs9STy8bzo7jmLRog1obhmQQo9sNovzzz8Z11x7AcXMYu7c+Whra/cdi9BuZwJC2+SfibD0IK1nEG8XJvr0iY7k01g2aDbTpJZxgli5VRm7oUSctnZns4EaJgCYsI85SsMnAJiYNowTAEysjxk3AeBwOBwOh+OYpzzY8Y16GjMECkWtqRlDqmQZL9KsrPBbJNtXMHoG7CLjMaSs6MOWCbk9QfslxkaoQnop4GfoOZEtFoqU2L+C7du20Ig4g3WvbsF3v3cP9uzej96+pZT4XyZ8Mpk2SnYnCBsJx4lpfFTivffbstul0hAKhX1UKwYSnyI6Ol5CV/cKTOjpwGc/9y6cc+5yLFy4BLlcDvl8PtyEoc2xOAEQklo2GDYLSCzj6Fi7VBG74aTPY+MRjtLbOoZmaPYJS90EgMPhcDgcDscYwTfQKa80ZvhjjFp1U9Un/0x8X/zayLAGRVjkSTRFZDzGZ26wJFGsv/KMMWKVPmDO5weRHxrAUL6IRx55Art376UEt4if/WwNnn7qDXF1P5OZg2zuOrIeLwb74nGAMvE9GjOk2gxz+sD7XV7x76X99jOcdloGN773VFouwelnnEb7LYuWlhYxySLsAm1GJv+MpoqxqkDxrewCRJ870dF8mhSNhk01SYo4OrFuVcYcNiKy0ghxMsJRelvH0AzNPmHpSE8AsDJSHaGIsncTAA6Hw+FwOI5ZxCDHN9Jp3LCnfs1I51AIy5iRZmVF2MLoowkjY7ImoIy2JZ1PabaMTs7Yg5QGPSfrrFO3ovPz+q+//joOHz4sAj7zzAY8/vgr6O8v4rnne7B/n3zBXTZ3AlnPoLoKGtP4sUTdNpOT/N0oFjdg1qyDWHzSQfT0dOKad56Bk5bMx7y589HU1MwHSFjLRxci8PqU3DW/YdpNiTu/TNF8krSNERWXgHMVsZhYtypjjgiB7DQyuU1COErvVDE047CfOVLqSQAmwcmnTYhfr7sA3ASAw+FwOByOY5LyACdcqTu+yDU1E3FF0zJmsq/fIjJsQBFpxxpPGW3jUTEloq1tJgDU1Xle5vNDos7P7z+54mkM9Pejv6+I2+/YjK1b+8QA+ODB6di/fxaKpSbymUyy1thB83FBzH6uhlLpCJUDaG7uw8SJr+OkJcDbrpqJ888/E4sWLUQmm0VTUxNZ8osPA41rq4ndCvjabkbaxJ8JSW0b04j4RFcVi4l1qzLmiGD4/FX1kRRO0jOVv2Yc9jNHavgEABNrHjEFEONjUrkJAIfD4XA4HMcUvoFNeaUxw51Q1Jqakc7GEJZxk/tTEUSGNCjMtp7Uv4iGDCo2ZuvoJI1v0Wc9/yxfEYVCXtjyM+f33HMPXnzxBWzcmMfDDw2gj5L/UqkF+cK5tJxMvhyUE8+ReGHfGCByn1cLB+R3B2xDS+tzOPfcIpYuzWF8z3jc+J4bMWPGDGSz/IsEWsNe1aormp+VvUf0ucWYlSFpmgYJaR7hlDKWItatypgjRiA7jcljoyk7xdwib0IzDvuZI7kJAIfD4XA4HI5RhnmQ35ihTihqTc00+so/UxHEhg0ow7aaxKvaxKvYGKxJFB2jhP7+fvT29ornyp9//gX827d/iL1796JYzGLDxiXYvWsG2U1ErnkxDXhbhA+QpxJzy7nDT/QBqBJOPXIoFN6kz+V25HJ9WLL0OVx19TJ85KMfwqSJk+TjARrxXfC0tEjb1ejk36pFSYpG/aYBxxRxdKzcqow9YgSy05g8Nh7hWPG2iqMZhe3NEUZ+AoDVBoNEHz9uAsDhcDgcDscxgRjQhEY1jRvm1K+pyJuErWIm+/otYkMGlGZbTUrVyHh+Mw3/WjaTLUv4dv6hoUFRHxwcwgtrXsaBg4fx6COv4Lbbn0NzUxZHe6dgz+6TKbFsI6sMstlpyObGU52T/QKVyB454mjYbuM7L/hdAfzLAtvR3r4RU6e9gt/6rXOwZOksdHa003Ixuru70dTcQnb0eTBl7JosbVermQDwaVI0GDYNSFLEUiS6VBFzVBCRuCbks2GEQ8UrlT8Zh+3NEYTUMnjZLO0EABPjEnmfQ3wzPrWbAHA4HA6HwzGmKQ9kfCOaxg5v6ttUdVf/Y9VlZdjKpi1zbE1qrvohhV9nttyzZzcl/UOUpBUp4X8NT65YjXy+gL6+Eu6/vx8H9mcwMDgT/f0LyJpvLW+mwsm/99N20T1wpGFYdiOnIXyse9He/gqamvZi/PgMLr64BeeevwgXXng6JkychLa2DmHNj3tIKidTmm4K20iH6Eg+TZoGibC5JkkZi0l0qSLmqMKQuCbksmGEQ8UrlT8Zm+0jpJbBy2ZuAsDhcDgcDoejfohBjG8k09hhTf2aks7GEJZxk339FrFhNaXZzmwQF7Ny1TVsxS/vKxYKePnlV/B3f/cT7Ny5Hzwi3bN7GrZtmyNu7S8hR8vZFIff2M/JPl9JjmvRURPDvmsLdGxLdGwHkc1uxaTJWzB9+nrcdPPFOPW0BegZPwHz5p+AXI7OBS9dSdvF6Cv/jFnpk6ZssGKuOaaMESTWvcbYo4Lq8lk/ZWNZSesbbR/W2E4AMMK0bJ+ildg20r8HgNHVbgLA4XA4HA7HmEQMYEKjmMYOa3zRq26qtlv+GTt/uWIVUjMK25uVSXGjJgD4TfC7d+/GY489gu/82wpano58vodGpTSwzbQjm+kQdemX1IqjbozoruZfBhhAsdiPzs770Nr6Ok4+eRY++KHzcOKJi3D66eegv5/0cT8jGKCa5J/xaVLuE2kecEoZQ2HlVmXsUYcheU3IZ8MIh4pXGv/opD6sCDSTSCV2vJNPG2vqJgAcDofD4XAch5QHL75RTOOHNOZ201LbC/+YkGlMwNiwBmVYRBJNGBtPIVyCliX09R7FwUOH8M//5xf49rdfwFD+KuTEb/Gr4alVdEcjGBW7nicC5LlQKm1AoXAvTjutCx/67WU47/zzMXPWTDpfcmhpaaXEyvBzghrRqhgfb1kmxT6pmAacUsTQSXSrMu6oJZDAJuSzYYRDxSuN/9iaAGC1wSDBh1EmbgLA4XA4HA7HmCI8sG/cUMYYuermpGO1MSNNQoqKwN7HJNIkXjUyHhMyV4ISBgcH8eyzL1LSfyc2vTmAF186EUNDy0QSlxDVMRyMykPA50YWxeIuSvpfxYmL92FCTz/mzpuE6288C7Nnz8KcOXPEL0Oo1EZNCJiT/+SN9Fmk3Cdey+JfHynjKGLdqow5qgkksIFVO7RMPpU/GUfbhzXREwZhhGnZPt7Rp40xrfU9AG4CwOFwOBwOx5hADFhCo5bGDWOMkatuTjpWGzPSJKSoCOx9TCK/JOZCawWy0c3kILmE1atfwMMPP4077tiPZ5+di3y+m5K2iaRzv8s/arA5viMK/zLAfioDaG09gMlTXsOpp3bgsstm4NLLL8LkyZPFRADfGcDnaji9id/AkDbF/vCbGhxTxNKJdasy5qgmkLwm5LJmhmsCoPxPMmUzCyefNsY0cgKAsVC5CQCHw+FwOByjHjFYCY1YGjuEqV9zFUdjCIu4dn5+QWRYgyIs0iRUjYyloU8SqHH4U0+twD/+7/vw8CMFDA2dTjb8e/0xI1THyGBzgEcN/B6APCX8G9HV9SouubSIyZOLmDtvPt773hvR2dWFXK6JzjV9o6I3MKRJuS/85gHnlLEUsW5Vxhz1BL4WqvqWGKYJAEZILRopm1g4+LSxpjFTADF+SuUmABwOh8PhcIxKfAOU6JW6E4peU3MNeuGfT+i3iA1rUIZFnkRTxMZkyEDa8JXaEg4fPoQHHngEf/s3j+GVV8+hZG0Rjc05cbN/iZtjmEg8uKOVHJ1rBRQKr1P9CNo79uCkxc/h45+8CRdddB7G9/SgtbVNmwgIb2hIknJf+M21tZRxFFZuVcYe9RgS19gc2EQNEwCKsF90JK25SMomopLs4LOINZdKo0mMH6vcBIDD4XA4HI5RSXmA4hupNHbYEopeU3PSuZaYkaY+RWUlNnRAabb1pJoyNibDBjQSzueHMDTUj+effxV//dc/xapVWRw9eimpplJxif+oJfEAj3aaqPALAftRKOxEV9dKTJ26CzfdfA4WL5mB2bNnYv78OWhraxd3BjCU/4hlaNNT7Au/qbZW5f60dqsy/pggkLjG5LFmhEPFy9pfMwz7REdJNQHAWDj47b1lJFX+IoCbAHA4HA6HwzEaCA1IhGB4hinmtqul9qv+jNE0oqOxYQNKs60mpWpsPB0yzOayOHToIO688zE89tjLWL06gxdeWEgJ2WQa77Z4ho5Ri/XBHhuUSoN03vWhpWUDJfwHsOjEEhYtKuDyK0/BiYtmobOrEzNnzkY2m0NRf0wgxX7wmwYcq9yfsW5VxhxzGBLXxBzYhJdop/L1jMM+0VHSTwCU/4kl7BNNNS8EdBMADofD4XA4RgW+AYlYGZ4hSqiVmpqNSf4Zi9iRJjEdtfeJsvWk/kUs/Ab//FCekv3n8fgTL+L739+NjRuno1jkK/78kj+bKI4R5Rg/RPL2/31U9mPGzFcxftx2LDhhKt59/Zk4+ZRlmDV7jrBLsx/8pgbHKvZpoksVMccshsQ1IQcOU9cJACZCatlA2UxUkp1CFrEu6e8CcBMADofD4XA4RgXlAUm40lB8rdTc5HA8889UBLFhDUqzvSf1LyLh32Ln5Orxx5/EH3zx23hz01QMDl5Bmh5p4BgbJB3oYwLOhDIolnppewfp3N2G1tYHcOVVM/Df/vCDOOGEE72JgmTCVgFJlfsz1q3KmGOaQPIam/+aqPsEABPW2E4AMGVTC6eQRYKLcQogxsdNADgcDofD4RhxxGDENyIZnuFJfZuMSP4t40aahRQVQWxog9Jsr0m9alRcvuo/ODCIxx57kpL/lbjnnn1Ys+Yy5JqmkDYvjRxjh6gDfUzDmVELhoaexKWXbcIf/+kNOOWUZWJSKwn/7jLsvCr2Z6LL8XiMAslrQv5rhr6rUvuRQ7RPWCMklo2UzYZrAoCJErsJAIfD4XA4HCNBeQDiG4kMz7Ckvk026Ko/E9PR2NABZdjWbGCKyUk/Mzg4gGeffQ7PrNyI735vCzZu7EKpNJ8SJ07+3Uv+xhymg31cwT8VuAmnnbYen/udU3D55eehrU3/1YAwUhOhr2J/xrpUEe+YQkteE/JfM973Vlrf6Pw8rBASywbKZtVMADCxbukeA3ATAA6Hw+FwOIYdMfjwjUCGZzhibKXqpqVjpLtlXDv/sJXRzyBM9KRVYyyCx6r5fB779u7Fbbc9iK9//RXs3DURR46cTInSOM/KMSaJOujHGdncLixatA4f/dh03HTzO9Hc3Bo5CRD7ho+U+zPR/Hg/PoHkNTb/NaEl2ql8ydhsHyG1DF42E5V4J6M21sVNADgcDofD4RjliMGHbwTS+OGIsYWamq39yj+T3K+whW27ZjtN6lWj4vX39+Ouu+7D3XetwEMPtWH7jguRzXaSJisNHGOXqIN+3FGiJG4vpkx9Gh/96Hh8+KMfQmdnl6erIHdXxE6rYl8muhzvxyeQvMbmvyaGawKg/E8yFdt4B6M2oY00jwG4CQCHw+FwOBwNxzfYKK8MzxAk1Epdmm3Q8/6MT+m3jPQzKKLbIE1Aqa+qW/7zQ0P4yU9uw//8n6uxZctCZLInUPLfShp3u/+YJ/rkOE7JoFAYQC77KD78kSH80Z98Gt3jxns6tbsidloV+zLRZdiPT+y9DWXMKWZCZloLWujUrQQuzVv7k6HZNjpC+rsAkh1CFgkubgLA4XA4HA7HqKE80PCNOIZv+FH/Zmu78h9rEtNZe784W9JE2HLiz+PSffv2YcWKZ/HmGzvxd3/3Ovbtv4QSf06GOPGPjuwYQ7jDaCCDUimD1rZV+MQni/jQh67A5CmTaL0DlC95NgZS7stE82E9NnaJvwl/XpmQnVZLIGy6Vsi6Gv+wm0e0t+0EACNMy/YxMb1lmYQ23ASAw+FwOByOEac8wAhXGoqxlZqbbuDt/oxP4beKDR9Qmm3DRkG7bDaLAwf24+WX1uLXv3kRP/3pfhw+0ob80OmkbZNGjrGP+QRx+Miju/tVLD99O05Y2I4P/tZlWHTiYk+nUcW+jHUZhmNTfbqfjD/PTMhW0xAIlSpyIDO39Y1O6M2K1BMAjKjEO4a0seZSGWmiKdwEgMPhcDgcjrpTHlyEKw3F2ErNTY9c8s+kaTvRm1aDNrlcFocPHcQ3v/UL/Pg/X8KWrUvR17eE7Jrjx5uOsYfhnHGYyKNU2o3m5r04+5x1+NKf3YBlp5wsJsrKpNyXieYNPjaNTP4Z/3dFnb859OTVW1oxmicAmATHkDaxncj7AHy+bgLA4XA4HA5HXSkPLMKVhmNsqermK461xo01FUqzRbJfhdgImlJV+ZZ/vt3/wQfuxEsvbcW3/20Ahw5dSPIOKu4lf8ck5pPEYYQzJr71fwsuuHAVvvTf341ly04WnxtBin1pZdrgY2M9ARBllph8Sipmlg42BEJZRw4k2PZ+voWGOcKwTQAwCW3ZPArgJgAcDofD4XDUhfKAwjeyGL5hhrGlmpqXzrXGjTT1KcJWsU0ElGZbTxpU0qBzYKAfO3fuxHe+eye++Y0XcfjwFDS3vIOUOSqxLTvGKu6wVglPhr2OCy96FV/683dh2clLaF9yNmW3Q613e8OOj0Xqn6btxAQ0SIKDDYEQ1hHrPgHAREgtg/vMLJ38Pt4ykogpAE3oJgAcDofD4XBUTXkQ4RtNDP/QwtyPWqj9tn97f78gNnxAGW3raTQDrpaKeby1+S185zv34cEH38Trry9AX9/pNA5tIu2QsHMcg0SfKA4L+OWAJWzG8uXr8NGPLcI7rrkU7e2dJE/esVa7vgHHJzbtr1d7McmoX5WYtSajJ7DeMhmyNBgn+nsGZrsIaWLQCmVTUUl29FlYtJN0F4CbAHA4HA6Hw1E1YhBRHkkM/5Ai1GLVXfA7RoaxjB9rVlaGrez8JGZbTaob0MBv/foNuOvOe/H4E3vx2GPTcPjwLO/t/pz8O45pYk8shy0Z7MKUaWvxWx/qxEc+ej3Gj+9B0hxA4q6v87EZlsTfRHzO6RFhZIPmmjpKDXcCmG3D0kZOADB+n2SMkwCeyE0AOBwOh8PhsCY0aCgLhnc4YWytpi4k3CZrGdsuRtgqMXzAINre03gLfl6Zq5z8/93f/gp33JFBX/9cSlpmkpQT/+hIjmMAd3jrTqk0gK6uNfjox0r46Mevw6RJkz2NmdhDUOfjM2LJv04g7wynoZYZbJAIN7toZKUZWvfA76YRlqaZAFAIF0tHn5WVi2EKwBO4CQCHw+FwOBxWhAYMQjD8wwhfi3Vpvj7JPxNpmtDptO3HRvCq/Mby7du3YfuOHfjGN+7Bz37Wg0LhTDEpABSkkePYJfakclRPBqVSHl1dj+NTn+nGb3/4nWISgB8HCD4SkHgI6nyMIr/JhvtcCGSe/tVQWmpHhJt9NLL0jK19Ki4BwtIxMQHAkNBNADgcDofD4bBCDBh8o4bhH0KEWqy5CzKAMUzK2JHmPkXYKraZgDLa1tPwy8kyJfT39+H11zfgb/7mFtx/33pav4wsTvOS/9gWHccK7jA3lFJpCO3tK3Dttf245NJFOP/C8zB58hQ5EeDZxFLn4zMqrv4rIhJUvzjCKImAW6ooXrKdxic+P68ofWaWDQizhk0AsJnBkERuAsDhcDgcDkckYpDgGykM77Ah1Fpdmq8EiQxn2U6smU/pt0wMbzAw+3hSWnByXygU8OJLa/Ff//UIHnv0ANa+sgj5/Cwy4Nv9LUeNjrFP4gnmqA/84swNaG3bhne/ux2f+OQlWHjiQvosWvyMZp2O0ai56h9F4Gsn/C2U8nspMV4MVUwAKGOzT4TUsgFhVvknEZ+VlYv5LgA3AeBwOBwOh8OIGCD4RgnDO2QwtlZzFyoBIkNZthFr5lP6LRPDGwzMPp6UFpz85/NDeOyxFfja1x7HI49OwuDAPGTES/7sBpeOY4TEE8xRX/iRgAJaWtbhsiu24vNfuBynnHoystlc6JEAH3U4TqM++WcCXz/mb6OU31GaeSrPY2kCgEl0cxMADofD4XA4LBGDA98IYXiHC8bWau5CJUA94tvH8AtjmzEozfaeVC0o0bj33gfwt3/7MFatWkIjvBOtB6GOY4jYk8vReNbi4ks24vf+4EqcddY5oDzLk2vU6RjJMIFgo/H4B76Hor+WUnxhaaapvuaGawKg/E88ZRPLL2ujVYKraQrATQA4HA6Hw+HwIQYGvtHB8A8VQi3W3AUZIDJMyvh2ccJWsc0YlNH2pPGU+Xwe993/KL7y5Ufx8trTkM3OY6lUOkYUHnoXSyVvfJ8wUq+V2JPLMTw0oVB4EcvPeBX/7Y8uw0UXXSBexumjDsdJhjAEGo3nQOC0j/4UpPh8aKapPlXVTAAw5GD2iZFaNlI2s3QKWSS6hKcA3ASAw+FwOByOyrjRNyoY/iFCY5qPeT1WyjaS44QtrJowGMVG4ioNZrNUVq1ahY985Ht4c9M7KdmYQgrDVUfHsMCPYnCOIZd0fLJ8e3gJxUKBlkUqdOgCBzZ8nM1wvEjiYmorsTEcdSKHQmEH5s17EZ/7wnxcd/3l6OzsEueB9cFOYEzc+h8kcOqZz8QU56dmmvqs5s+nV7Ul+qNjVth+1HxmFk5Gi0Q3//a6CQCHw+FwOI5DjH/8hXBkhgXR/akFGaAesSPNQwq/ILaZCGVYrEm0aqFYxObNm/FP//QL/McP22j9DJLmpNIxLPB4XSX7PMDO5bKins2xLAvK/8XgnF/OyEVOBFD6xkVE8DCcC2WRQcfE6X0ibYX7VpmA8CrUz/TpkCOZg5g+/UV8+nNTcON7rsC4cT0o1SHtMib/tYcdHgKnmfmsS3EuaqapzmD+4PJC/GsJGZvtI6SWwX1mYiXe0ai1aEv/jLsJAIfD4XA4jkPKf/zDlWEl1GrN3agEiA1l2U66GLW1bRZrUq2azeXw+vp1+P/+8hu49fZFGBo6nQacLvlvJDx8LtG/nNRn6B+R6NOS78LgJctyWUr6Weaty8kBoJAviAmbPC2LxTwlgkVa5wPqHVTDwS+LDDpGiCP96F9PJxN+nnQQ/wqZUCs5pwZiEoBvVecJDJY76kGp1IcJE1fgAx9oxW9/+F2YPmMmybxjUAXSM+BffbiRIXB+RZ9ulieiZ5bqtNVOcms/Moy2DWuExCJ4yMTC0eyTBH3OVc1NADgcDofDcXwh/vD7/vqPzFAg1GpduiGDxIaybCddjIogMbzBwOyjSXUDGrxyEnnrrXfhz//s59j01gfQ3Oxu/W8ElTzBS/ZV4YSZljlvnetiIiCXFVf/RZ2dPX+R8PNdAEW+C0DW8+KOgCIdWjq4gRPAtxrQMWWRVhFV+qd8d4H3T1nO/1VW+H/6x9MLeBIgR9siJ5Jk18s7wFEVWTrWA2hpfQg3vw94z3svwoknLkZ39/jUEwEVa80vXYjRgeGUMp9llueeZmZ9tlY+2Cl84mzDmrLEogGfiViJdzJqE9txEwAOh8PhcBx3lP/gi8rI/vk3tl5zl/RkJkAVsZNjmS1im4pQxkYKKPsHBnD3XY/gL//yKaxffzolnNNJ6hmpEV5EO45k+Ko9Q7k81WWi70v++So/Jfk5spM6vtVf6oQvu5eK4uV/nPiXb/kXCR+fo/xOAL4DgHRUijwpwDo1f0P+4vDRP/IwlisCEYYE3kJLJLkNqRdaIZY6KfMqrC2vy39KJe40991biskAvhuAi5I5qoMfu+D9txLd49bgIx9Zjo9/4l2YMHESycUBSERaGWzt3EcXEadSWGx5zmlmlh5k6Le08iOjaDuzRkitggfMAv0LYtRatKOmANwEgMPhcDgcxzjiD73vr/3I/OkPtVq3bnjJUBSW7ViZCaOwZaJvwCDaXtMYfDgZu/vu+/Fnf/Yo3nzjQpQyEzzNCDGCTdcDdYs+oxJ4lcyLq/naLf1cctmcJyd7z5d3gUruObEvlvg2f07sOcEnWYkye9LrEwDif5bxf/xyQLJTyaBMuIWJ9BNrHvo61zmOVxcLUS0LyzpvVeqEyFt6/6ilhNvnxwHkkicBxDpvr5BX+uhISz86Ol7FlW87gI989HyccuopaG5uKR+PIFJq1kWJxxTaaWQ+oyzPM8/M/qwkS83Y2s/vphEdwfaj4jOzcApZWLUjpwDcBIDD4XA4HMcw5T/y4cqwYmy15q7IALFhLNtINCsbhC3tfSXR9pomaCQGhCVs3boN/+PLP8AvfjGZksbTPPkIk7gDRg9ib9E+493GSSzfwi+Sfr5tXyT78mo+v8yPE31eiuf6aal85JGg/7zkXib7laRf1UtlWYFblbvJl4DLxJwnAFheTgK5HV7IBqVM9pwgG8/MS+srIi22rKr1il74lNflP6ou/Kgd2RL/6yX+qi76UrkzgOVuIiA9pVIemeybOPnkl/CF3zkPb3vbpcg1NYv9r1NZ88vLRIjHFIHTJ3w2WZ5fmpn1Gamdu/Y+cbZmTZqPSNnU0slnZd0OfW7pi+lYOH0cDofD4XBo+P64i5WR+XMf2WpduuMlLyZSxk80LxtULK2bCBia/TSpwZ4TrS1btuDv/vb7+NF/dlHieQ5Jm4R+1GDesBGHx8U8nlYv5RPP71PC3ySu5PN6jhIwmfzn+NZ+ISeZSPq9hJj+4QSN3+KvEn1+np+Td5XkK524tb98F4CUV5I7dc5667SQSTn9K2yocJvUnuin6Lyw5GG7rETgRfRiyiX/o+oywfdkXDHoKxJui5N9uZTr/G4AXlLhvvH7AlQfhY3DHn43wDYsXboK/+MvL8NZZ50lzj8deTSYSq2MQTRmEeePRKtqmKU+AiYWHgRZeYZ29h4VtwAR0lTBvSgpnHyWlm5uAsDhcDgcjmMM8Ye9/Nd9ZP/M+1qvW1dkIGO4KtqIdPEp/FaJzUQYRPuRJqBUq5wYvPrKy/jzP/8G7rl3OZqa+ef+8lI5GoneyGFBjp35ir5M9sWSkvmmJk6sVaKfo3WvTkXd7i/uCKDCuXAlua9czRcv8VPr3q378oq/pxfJvjc5wL4cg2Xi+KpkWz7sL+uyHVkVEuo595O3Qy75H7nw1mPxG/B2KImM7i25XbGU0vLkgPePJybYm6/+c3KqJgQ8mVe4X3JCgOssUy064snRObMHS5c9iT/50wtx4UXn0jlZmdRT50OICPGYRjtlzGePxTmVGCMC70Nl7UOGZtsIqXVgSdk8haPP0sLNTQA4HA6Hw3GMUP6DLioj9+c91HJduxI5LK6qnViXsjJsZefnxyz2pAalEh04cAA//end+Kv/70kcOvJbXpI1ionY/kYin9GXSbwsfIWfn9evPLcvE36qk05e5ZfJq0hgqdMiCeakXhRO7OUVfPmiPpLRf+Vkv/ysP0lpXU0MVO4QkEs1iaBiSuRSnMlCpoofOf6Xo3muy0SbU3DdVur9mGQV+DZ/P148LWylr2yrrvzTeSc6JetyMkAl/NJGnptsR/u3bOuIhiebdmDevDX49GcX4F3XXYHu7nFi/4vzw0SEeMyjnSrhs8biPAqYWJ954jxNYc94xn4fcwQvfCqES+WfREJWCW5uAsDhcDgcjjGO+EPu+2s+cn/ajS3X3J1KgMhQKdpINC0bhC3tfStYRSGRKfbQUD+++c2f4tvf3oPNW06hxKDH04xyTBvTIPhqfktLM5qb+bb9Jt+VfXVrv1j3kn6GB+UiyaLkXNVF4s5JPf80n0jA5BV9mcBrCT4l8wW2Kebl7f7lCQA1QSB1IvkXiT8XPsBqp/BSL0xwqQiuc5LNC5ZzRSXgjFomYbALNuPDS+pF25W6SvR5KScDPJlmm8nojw0IKdUdYQ5g/PgXcPPNwMc+cT2mz5xVOW90Yo/TGEc7NcJnieV5ExsjCrL0jK19jPbR3kJjHVwztZw9MFrFuLoJAIfD4XA4xjCV8eHI/Tk3tly37lQC1aOdWHOf0m9p1YzByOynSb2qyY4T281vbcJnP/sNPPbEKSRZKBVjAfOG1w11Ozwn/C0tTWhtbUFrSwuam5tE0q9u6+d9yFf8GXG1npIqnggQyTkl6uqWfbFeKKFAiX6JZJzYczKvTwCoupwEkPWyPyX84mf/2F+s05L/E+v8EkD5IkC5Y7jwi/94nW/5HqQyREXfadxnNYIPLhmVhDPKlmU6mn25qskCmDUs5aIl8tyOnIWg/1juJf1CxpMBqm+eXPmKYyYnC+RdFw4dfjlga+tLuO76fbj5fedh0YknYty48azxDOTimCVwSoTPEItzRjNJdYZp56O1HxmabWOklsF9ZpaflZBVjJubAHA4HA6HYwxS/uMdvEI0zIRar2t3ZLDIkCnbijX3KcOWiU0ZDMw+mtRcFXCCdPDgPvzv//1j/Os3mzA4eDJJm6VyrGDeATXD+4av5HOyz1f+ubS2tlKRdZbzs/98lZxv+eeOyGReJvXyar9M6FUCXyjky3pZZHIvnuUXCb83SeDpxe/7UxIv61Q4wWe9SP5ZJ+8AqCT/XPhZf94pqvDxpASvdJCW+6nwiF2N2jlxVsfbNJLXbVVdX1dJuJIFCInDdlLC/6pEXhWWyeK/I0CzzeRoTcn1pXpxINuIqQCSOST8OEAJudzTmDbtLnz5Lz+Nq97+TuTzPDlENOjzNGoInArhM8PiXNFMUp1Z1UwAENG5eVghJJbBQ2bRDZUJ+3hLA24CwOFwOByOMULoD7YQjNyfcXN/6kElUGTIFG3FmoaUYeu0fYhuz9MYDIKijRvW46//+jv46c8nURJ7KY3/LEeOo4noHVE14tn+Jpn4c6KvEv+2tlaStZCOr/jzFX5KySmpV4m8frXeL1c6KVNX96WdTOBVgp/Py6QeQk/pv5fgs59I9HkdQ0In4Rc1cuFEnpNfRun0ncN1XR6sq3VuW00iMOqc0G0YlpsKo/qh1gmtGoZTdPaRybs05rpaUhHnpkrmlY6KmBxQ/izT7hYQfnw3gJoQ8Hwc4hzLZlfjxht34Y+/9EFMnTZTPJYy1hGfLyrNzf6fPOTPIU9ytLa2YXBwADn6fPOdO+azIeEc8dR8PuWHhkR7/NngiUBul+HPMbfJ3xcM2wwMDqK9rY0dE8/Cvr5e8V6RZvKv3F1UIHmf+G6S2zFI9WbxXaST5mvcZypW4p2N2giX3Je//OWveHWHw+FwOByjjPIwSR/f+1eGnVDrdetOJVBkyBRtxZr6lGZLe/8KYXFA4q1GxeYB4r59e/GfP74d//rNDcjm3k+yKOtRDg8+48es1vCAnpN7HrS3t7eJhJ+XHR1c2oWcbThpH6KBvyo8EK8sZZ2X/f39ItkQcloO5Vk3QIlAHy37RT3PpeAV0he4FKkUuAyIUixyktFPCc0gHVM9Oedkl2/v56RDJc56UUlxcN1Ljn11bZ2fqReF6yQTS1ZznZbyHw/97gM1GaGKLuM695v7Hyws94o4D/2yTNBGFbKVLyvUC9lmiiTn9pQfT6bofaAEjLflOIYnREqliXjzzdWYNPkAliw9EU25kfnJz+CxMB0bXRZ17DhRfvPNN3DXnbdh/Pge9EyYIOSHDx/CHbf/Bk899QTOO+8irFm9iqQZdHV306lN+0GsBYlvj2V9/X148snHcPjQIax86kmsXPkU5sydJx6peOnFF/DE4w9j4aITxaTA1m1b8C9f/Uecd/6F5UkBExy3l5L/v/mfX8GOHdtx0pJlaGppwuDAAJ6mNh5/7FHaxo1obmrChtfXY9OmNzFlytTyxIMiYhcZ8ZlaOIYsIlzcBIDD4XA4HKMUHvyEMUuHA2PLdemODBIbKkU7iaYJBtX4m30C0sTAwN69+/Dv/34XvvvdvThy5CoawEUPSMcMKQa8JuTt/nybv0z+29tl8s/LSuIvr9DriX9f71GRCAwM9FORy8FBWfr7j9LAnZJ9kfxzwt9P/jKplwm+V7yEXyb6tCwNUHLGV/n5tmxOXBneQJWoc7KvEn5e56Ve4mS6zlQ32anCMio8IVCWMZ68vM4nISffKglXRU0I6DK2VUVbN04EMJV1UUjonwRgZF1OanGptMcTAXw1tvyIwHFMJtNE5+NEvPTSj3DllcsxedJUTzNcyImYF19YjaP0OZo4cRLeemsTXnxxNebOnY9nnnkaDz94P3bu2o5p06aLK98vvPA89u3bh9XPrcKGjesxY8ascvLLx3PTpjfwr1//Kjq7OnHyKaeJ+K+tW4uv/vP/ps9jH959/XuwjtY7u7owflwPtm/bhlt/c4v4/E+ZOg379+/HPXffgW3btmL27Dmizd6jR3HvPSTbuhUzZ80S7wRh+22U1HPif+6551Ni/jCepz7xBOK8eQuwYcN6rH5+Fc497wIxCfjg/ffSuVfCrFlzcN89d1IfXkF7Ryceou3jPs+cOVt8z/B3yj133YE9u3fR98YQuqifs6gfR3t7sfmtN3H6GWfR9rxK/q/ilFOX45e3/BQnLj5J7DudRk4AMCErg9vx/elyOBwOh2NMoQbRo4S6dMciSIp2Ek1DBn5Bev8on4BUW41qg2/9/el/3YlvfWs7tm0/hwZu41gqlWOdFINeHb4VuK2NE/9W72o/L9vFZADrOPHngTlf0ecEv5eSlYMHD+LQoQOiHDlyAIcPy2Vv70EqB9DXd4gS/j7kC17Jc/KvlrIUClSKvOyjpPQoLY9Q8j/oJf+csHKSz1dlVYKtEn+VbKulLlMlaBOs6zLdVi/ctqkoveqfal+tm2w5Pm+TmgTg0uoteaJDTXZ4RUx++GX86ENFxnGo8L7S1zX78DpPsPC+5X2u9vHxDL8PYDL27b0UP/3JXZT87vPkwwPnmln6fK18+km8+MIa8Tl7de1LuPvO2yjRX4Mnn3hUJM+vr38Nt9/2G3Fb/F133Irv/Ns3xFXwNzZuIJtH6LPE54SEb65fvHgJ3tq0CWtWP4c+SpxfWbsWc+fOE4k7X/F/7rlnRTK/ZctblED/F44e7RWP2uzevRO33/pLIX+F+vHss0/R5/sgHnzofmx8YwO1Q+eQ9lWZH6JzslgSkwm8MUuXnSImMHhigLeNJx+Y3ZTMr3jycXzq01/A9u1b8dijD2PHjh245ef/hd27dmHTm29ixYrHxaTikSOH8etf/RzvuekDlPjPpT6sRCFfQHdXNy6/4iqccMJCsR38KEBHRwd91/QKv1po1Lc/f+odDofD4XCMAviPfbnolfLK8FPuRnBFCGpBBokNF6kwE2saiuUXhNRBDAZmH02qqoFVEzwg3UUDzjvvWoPtO+aRpF0qjiV4zK1KDCL5yGbAz/nLpL8NnZ3t6OrqFANrvsI3RAN8Tvq58ED76NEjIkk6ePAA1Q+KMpTvpcSgTyTxIqEvL/XCCb6U81IWvrWfl3xrPz/3z71SyTLfkaGe6VeFk2uVaEeVJL1tCcZRib3qA/Utox470EvQJyjXJwX4AHHiwpMAbDNAhX+pQP1aASdbeiGZ2E/8rgRaLxeeBJC3+FfkcjJA7tdKES9TZDn4RYp0PGjfF4tsH/WJOdbhuyRa6Vy/BnfesZqS6rfoHOV9NzyId1xQe+++4SZseP01/OqXP8Or69biY5/4LFavfhZtbe34nd//Q5xx5tl47LGHMDgwSH3N4dRTT8fHP/lZnHnWOWLigK+U6yw//Uzx6xyc6POV+O07tokYfDWf4TtAePJn3PgezJ+/UJwXC05YhL179+L2238jJgxefvlFvPbaOvA7QObPmy8ejzjppCXimfww8suGHyk4/4KLcNedt+PQwUNCzN8bfJX/xve8j75fusTLO7l/19M2v7z2Rdxw40246OJLxYTDIfpe+dUvf44P/NZHsHjxSbjiyivRTT733XuXuMuBJyDuuftO+l4awPve/1uiTXnuGs7flKd02Vx+ESUSsmJBQMifcofD4XA4HKOF8h9rw1/tYUK13LjWZeTY+Ckbt4/FK37rxKYMBml94uz5J+vWrF6JP/iDb+KZZ5bRwH+mpzmG4XG5HJv74IkQTgb4Fn9O+vlqf3u7vOLPOnW1n6848hU5LvwcMS/5Nn++ei8TeL6V35/sV67uVyYFpKyXEk62965Ci/8o8c1QUiIKJRaUjIm6L3lWRSXNaqkXJrjOqHXlw6j1YBwlU/LgelBGfSr3XU0ImCYFuKht8vzKhZNvL9kX8fupqARUTQZoEwLKXiT0fAVfk/FSJftl20opP1LBL1IUbZDMe68CJ4Dxn55jGd7uAg4e/BS++s+PYfXza6R4mJC3xc8Wd9Zs2fyWuGK/YMEJIuHll2bu3bNbyPjzybN2/LlduPBEcWs8X/nmK/o6HG+IPr9f+MIXxZX3//H/fAmnU8I9ZfJUisfHOUPHmycAgG6KccWVV4nb5++841bwK+tnzZyND3zwQ/hvf/gl8bgAv2zvxMVLcOqpy/HTn/6neN7fBL/vnl/ad8KChcKHJx84YR8YGMC+vXsxZ+5c8XgAt8t3DnAf+buG3xXC60xLa6uYELj66mvE9vLjDdfTOk8qHKJ2f/2rW8R7AfhOgJkzZwmfKKo5mys+dt5JVv4j43A4HA6HY1jhP9SqiBFIZW3YMbZcly7pQWQgYzi/iRWJ5kKprPyWYUkAg4HZR0k9TcAgbF+Br2Zz4vq97/0Yd95ZRF//YpJysnacoPJX+od/n7+Fn/OnpJ8Tf3WrPw/GecCurvYfPiwTf77qz7f8863I4iV9IoHnpUr+9Sv+Munnq/pygoCTS05I+c393hHi585FsszDY5UQ81J1kgr1RaLJyoWJkjNcD8Qrlyh5UtH9uK7WVZ2LSuo52dcnMYI2wXUVh+ttVNiX4WSN7wroo8IJkmkyoJLw+67+q4kAoavcCSBjsr5IheU8KcDvW/CO03H8SECxOB3PPtONu+9eIR5v4c/DcDFEn7sLL7oMnV3duODCS0TbZ599nkj2v/Ptb+DVV17GNddchzZKkMeNGycmBziJ51/n4PXyJAD9bePn6PmW/C6KxYn0Rz72KSxZskxcnZ8wcSKZlMinR/hu374N//7974i7ek45+TRKqmfiqrdfgxdeWC2uum/Y8Lr4/D/44L3i+f6zzzkPbTwRoaBY/KnmPcX94EmJyVOn4Yb33ISenh5MnDCR/J4VExwTJ0xCkey53a7uLrFtkyZNFr9GwH3u7h4nbu2fPHmKeOyIt48L97unZ4J4FIFfAsh3NNz2m1/hqSefED9Dyo8gRMKquD8MUaTwCZlqAvczgA6Hw+FwjBDiD7Dvr/DI/Uk2tly37lQCxYZM2V6keUgRtkxsymBgFSUgimuHB9P80qyf/vRO/K9/2ITde86mAfN4T1slKjeIa3gUIX50i/7n23hbWpvQ2sI/68fP98uf8uPET/5Gv3zJHz9TLK8ScuGNZBv+KT6ZKHISKZ7VFy/t4ySS1zl5JFuRFHgJidhBqs4Ekyq1bpCXgjLGZK/qsp+y6ESt6/KoOmOyZwJysdBtuM6Fk25V1wtjkuuFfXn7OqjwZADD+1m/o0BNHpCdSFr5aLOM6yynSGJfKlu9Lksmwz+l1kZLfrmbmpw5HjmA6dMfwu/+/nx86MMfE1epGwkfYQXfdcOJ+ARKmlspIeZP0c7t27F37x5x6zy/kI+T5d27doqX53HCLSfojoq34KsJC75rh5+P5zgs488vLzmB5sIvF9xBcTs6OymB5l8N2CgS99niHQFZ9Pf1izfr83fAVErmOfneuWM7ekmu7kxgOOa2rVtw55234pJLr/AmJlowafJkEZfbGugfwBNPPIoZM2aKyQNO7HlisZ/61z1uPHbs3I4ZM2ehMDSEo0eOSN/AHQ0KvtuBf+GA75Sg8Jg0cRJ27txB7d+OD3/k4+LFg/K7Kgzb21I2FRU7x5CVJ3ATAA6Hw+FwDDPlP7zhyogQar2u3ZFXYiKpoq108fwCq+YMRma/gNRbtW2DB8jf//6v8c//vAE7d12BbI6vslZ5pdNuPCix6mDj4YE6D6r5Wd4WLpRccJ3hATMPrPkWcB7wF8RVYOo4J/FceCNEXV5BlhMAKuGnpajzJAE/V84bzDtI7SR9ZwV3nElnsCnvQ5M9E/QJHlf9IKSp6zLGwob3WxndhkuaSQAmKOPt5GeveXmACsPJPSdjfCw5adInBMiO3/JPdZn8c1E6zaZcz9E50krnSrMo2ayaYDi+4HM5l1uBa965G3/8J7+FOXMX0Plev7si1NE1wZ9TLnp7/Lnlwp9FfleAkonPJhWTDx9XEgm9jm6rYjD8EsJyfD5tyIb1PI3E+0PZ8y8McF2Py/UVTz4mfsHgiiuvFt8tbCPOOK89nozgd43w5ACj5OybyfKV/oJY50kD/3b4ETY52S+GJwIeeOBeMTGydOnJ1Eb0+Uqu1pRNRcXOMWTlCdwEgMPhcDgcw4j4o+v7yztyf4YjW65LlypB6tVOonnZwGxp7+8nMZq5Gg0ZZWjg+dxza/C5z/4Ar6x7Bw0S+Xexrbz92I0Dk6mi6VrgQTXfassJv7riz/BAm6/2y8Sfk3svgRf/y+SCbxPnW/fFkm8RL/EdAt4b+sVEAS2FLSeLvGE2G6fvSFUP7tyAvBzW5Muout6HYF+S5EwNdS0pCtuowskNF13GhYlaZ3SdkvGVad5uvh27lwofVz4OPCHAiZA3GZChpdUEANf56j8/CsITARSLSobicOJ1/MCJaR99Tn6Dz32+G3/4x39MnxG1z2ujHlEafiQCDfhXY1qPULFYJftGtHMrJrqP+NMxWpnmNC6bWjqFrDyBmwBwOBwOh6NB+P7ARq8MK43tRiVgbOgU7VqZlo3M1okxIgwSowUMEtthyIifi3322Wfxj//4MB54YCr6B04ghcVVzRQDxaqw2oDa4EE3J/vN3vO1fAWOZXz7fqHAV/U4+ec3wXOCzx0Sqbyoi7VSgf5hvbzyXypy4k++3pITWWnJ+9PbYaHtYnlQaNq5uiyi7nscIKouei6rgmDbUetxdkk2tPSpdHtdwXU9+Q9OBDD6ui5j2J7RdQzvf35xoHq+n3XqrgC+4qp+YYD3k578q6Q/rONHAfgdDRlvMkE+FqDsjwd4H+7A7Nn34Rvf+hCWLDlNfFbSoB8hH1GJsA1i9/uPQUOOiBY0HD+hxYA6uX+ehWaY6JNoGyFNDOxHmFf+sSJoyZ8ah8PhcDgcdcY3nIpeGVYa1w0OJgNWagGUwqg0E2saime2jo3BRBiExSzxpIaqtxoPGXHyz8nuv337e7jnngz6+heSIib555GbKo2mwW1wsiav+LeKJd/Gy7f38y2zg/zGbfEiP+8n4cSVf77CT4WSnPLt/GKCgG/3H0Cx0E+FfMhPTASI/3hoy0mmSgypiBG2XhhVl8mlX6+KQtV1uVcXqwZ5GbWuy/U6E7UeJWf0pUFevrquy1XRh/9qXS+6rUKX6Tp9qcs58efzmpN1TvZZzskqH5sjVA5T4XcH8ORAsLCdvpSlxHcXiJcDypcNysc/0iXAYxu+PX4atm49EXfc9hj2H9jrye0IfUeVv7ysvr2iqUeMlKRubTi6N7y7gLBvMGipfwM4HA6Hw+GoA74/ttErw0rjWraIXEXj6VzM1okxIgxi/TRlYnwdz5h/J/pHP/oJnlwxDkP5RZSbxiT/xxBNuRxampvFlf8M7Qy+zX+IEnf5fL981l8m+VQ44ePETtT5P3lHAD/jL37eT/xkn/ezfdlelFqPoJTjRFBPYAMYRBHCACYbGz9G2en2UXUTJn8mQR46MYN2jC7julrn/aeuvjO6zlQPyhRKro4Jv9+CC08I8Do/HsATATwJwJMF6k4BLqruX/LjHvzLAPxrA/JuDzUJwDbHA/xsPT8Xfybuv28Ntm7Z4smrINWXV3oaHF7gb8OixVSdqnILPLcqve2psQH3CIDD4XA4HHXA98e0vDKyf2IjW69bt+TN1rGkbCvWPKQMW1fbH7PYIPVEie0wmi1fhD5w4AD+9Rs/wte/vg8HD1+EbLbb03ro+dNIYbVhdvCt/bzd/Kw/TwCIl2tl6JwRiT01JZJ8meILuC7WpVyKeJ2TPy6U8Itn/fMoNh9CadxuZM9fDczbiuItNwI7ZggfM9SRxG2zPQDKTluWYwd1CrHFXtGJW4+qMzF2YjXKPmBbLoy6mq5kvM5Ft9GXemHUMhiH4aWKxfuGE3h+RIAnGzqp8GMBXFcTEKoeLHzrP9vySwGbROE6v2hN1oP7/dikuXk1bn7fDvz+Fz+CiZMmedJoxFFQh0LgW6k/2n3tdT8igYD+1YTWPHWqPnnbks4nzt6vEWupggfMUwRQVvxJcjgcDofDUQPhcRX/0+ABVgKh1lWX6tathEBVtBVrHlKGrRObizCw8lOlsohHM+LxI5cHH3wU3/rWdhw8dPnoTP7riHzWn9+w3YRcll+2xbdwy5f78dV8vpW/fMXfWy/qt/1T4XV+o3+x/Lv+VMQdAP0odW9H5rI7gVNfRunRi4HdU7nVmMILk1wvOia9Kgp1/NRS6XQb3UfVTTJFXD2NnV6YJBnDaYEu05NwZaMv9cKoZZS9isVwss4/Icj7jh8H4DsC+Oo+v0RQFb7VX97urxd5F8AALdXjAPIXILj4PlPHLBkMDs7Hqmf7sOYFOv/ps2KC94QqfoZhH4kJvAa1U0tYz7fhe4AasG1D2NXSoSoCuDsAHA6Hw+GokvIf0NBf0pH709r4rsiAsWFTthlpblSEhYnNGQzMPgGptZ+GZsBV7+IRXn7pZfz9P9yH22+fSgnswkpeNBpJ3Mho5FX/DJr4Z7H4BX8UTIajf8tX+Fki6+WlqrMpTwLQ8FROGPAVf5noyULqDCU8WapM3Uk5ZB+wkd+joBJLfcdG7GTZiEeaAxFjG4qpbNWSDZSRXlfwejC+bmNTZ2hd7CQdkz0vg/WodU4w1dV7k45R6za6oI1K9vnKPv96AB9L/S4AVffLMhl+pEDeBSCv/vNS/VSgOh+OVXhSbQVuuHEP/uRPP4xp02fQutynas/6CJ0Tw4j3JRg8u2siEKyyatkKmdn3p2Js70NE+kRHUX8vkgiZCYGdM1u5CQCHw+FwOFJS/sMZrgw7sS3XuVsqPTNSRVvp+m62Tmw2wiAsDkjiV82QUcWOa/Lt9o8/vgL/+x8fxoqnFmBwkJ/7txzljSRWG+xHXPXPZuVvYmd4Z/AZI5NAlexLWWUZkhPifQDijgDvCm+pnzScINJ+E+9MEENYNg0sVT1IhFw2pxHlH8QmnlphW1XnJRe+kq2SYwXLOWm17YOKyXBd99PqYv8qgnVVmOA6o8tU4eftecnociZuXckYruvbz3V+HICLeldAJdGPrvPLBfnnAflxAF6XEwC8zGZ5KSejjk14AuAoxo+/D5/8VDd+74tflD+b6WnLlAUhzfAiDgNPCNYZL2A4bkJLkX5RkGVan1j7GKl1AwHTFOf6sT495nA4HA5H3eAhlBhGlSvMCA+soqhbt9TGxgRs+C4IN5DQo1iDWD9GM4gJE4P04PHYkSOH8U//9G946KEJlPwvPmYTEt4ufss/X/XnhK58az8n9uW6fJmflPnlSsYTJuplf3yrd6nUi1JmgBqgfRqZ/DO6LFgUJp1edEx6VXRMOk5ouXCyzBMX+i3svM46Pkd0G74KfpQK3w7P5VBMYT3bcuFb5/u0EnUbfbAf3H6w76roqHWlU8eAMS1VUZhkjLfOmQj/lF+WkvZZB9H8jueRnb6DhMG+c1HbpPZjpS4fBVBLfiSAinhBYPpP79iA36fRhQMH5uCpp/bglbUvis+fmVGwD0QX1BRfHfECVhvX3q+KFmJdzMq0rbB9FT1zdwA4HA6HwxGH749k6C/myP4JNbZe9y4lDNqqaM8+ntmymv5E+wQ02mpsO0HIuGIva/zSvx/96Hb8369vxNZtZyOXm1LWjQlSdJWTD5mAsJNKcGVSL+qc4JdlvKCk37fOS0r+xVV/SvzH7QO69wLTtyHz1mJkl21C7ozXkL/3PBTXzae8mRNRRiWWepIZkWwG4XbLRNgkIrdBbLPYEE7ovbfS0/qUKc3o7KL9InS8XxjNp9wJbr+y3/ylctWdh+379g/i6BHaT56sjFgN7gPTko+TfJGeLDqqTRU7bl31S9epZVDu1XPk090LDFC7fdSHi1cgM2sPch0lNC/dh8xFb2DgV3NR+K/zge1zqAnuHx9r7jPf2s91VVjHdwu0UjIs9fJRAPVCQHlHAN8dIPXHJsXiepx9zvP4yl/ehJOWnkrrfC56ykpldECnX93vA/DC+aMmtBFQW/XIm7y1stWIn/MNK4UkZSNlc8sJZjcB4HA4HA6HhvGP4igZTMX3rV6E0oowKdu0jxdtWW2frCKaq/F4hhX7So2vhvPtuP/6r9/G3/39Xhw+cinJ+IVnKgEcYyTsFHH1n2/7p7p6g7/8aTZesjMV8b/cfiXjK/9yyUpO/gdRylByOPc14KT1QDsnip3I7puLlg88iNx5L2BoxRIMffWjKG2ZSb5qsMtLva4vdQwy7oqRoC33UfZblgKy/B4CkQTzVegC2lpzOO/8yeju5l88KNI+yeDtb5+DJUt6UCywrSJY97cltfxv2GdwsIDHH9+Ml1/a4e1HJrisxMvni8J261a+W2A8Fb5C3k++3Ed9EoCLSrAZjqXH1Quj6nwM5XGUmGy89ZZBYPlLwPmrgB3TgTfmoun6h5Bbthu58dTn1gxK2QwGVg2iuGYq8Mw5wKsnUpc5yecEXiX+MrmXfeZtYD3V+V0Ano0+EVApHMNwDhwDNDU9jE99Bvj0Zz6Eru5xtMvVMRiFaElq3NHg81tMZhDqDiMd1rEN33WU835lpOTJmFyOz4EYtMb1fvBnV6XHWYrNvzDBFApy0pLbYqzPJDKMtjVrLPN4H2UXUYkP4CYAHA6Hw+HwCP1BLAtG/k+lsQd17xYPb2Koor1EF5+B39q6uQhDszgg9Vat22J8Pn5PHqjy4O3551/An//5LVjx9MkkncsaoR+zxOygnPfCPzHwLt/OLxNDX5LPNbGUhXVSz7f98+3rlJzmKElcRMl/LyWrB3to1E2D+KYSmt5zD3IfvBWFV2eh8M9fQGnTPLJX+1RfBmVRaPrIbfP6yn2kkqV+tLWRXymP6dOacc21s9HVxUkG/6JBAR0dTXj7O+aip6dFuPB7ELq7m9HayjaVRkLNBQRyNWQl4Lh89b+vP/i8t9l+aLCAp59+Exs3HqQ1/rm4QeSHDuLRR/dj/WtHKanZj74+PgbcR36mngsnOJxsqYRLxealKoyqsz8XXc6wjKH1pjxwyRPAFSuAmftI1oTmfAdaptE5MI62hfZtqVBCYUcB+fW0XqT93Ef9feQs4JlTKJRM7GU/1WQFL7mofsufBlR3C8j3AvD7KKStvBOAS9K5MRbZj3nzf42//1/vx/LlZ3qyUYrY/ZVjEHU0tm/bil/96ufieHV3j8PVb78W06dPF98hvUeP4MkVj+P119ahZ8JE+ixeh3HjxuOJxx/Fyy+tEfUr3/YOzJjBE4WcyPN5wO9kkd9PAmqY5fL7qiT60dfXh4ceuA9vvLkBuUwW48b34Lp334hcUw73338vdu3cgetveC+mTpsu4kX13YdnZLaNkVoFr+AzTwjgJgAcDofD4fDw/UEsr4z8n0ljD+reLRoEebVIqmgz1sWnDFtaNRdhZBYHpNqqVVuMzyfoxcl/CWvWvIC/+ZvbcN/9J6BQXEBy/5WrMUnEDhJX37wrc5VkXyb28upd5fZ1OfCWSaG0kc/7y+fY+ykYJWqisIEavNIyV0Dm3PuRufHXKD1+LUoPXEVZMP+MoqcvL/V6HAF9aNu8ZJbvYqB+5ppL6OzI4fQzxuOmm+egWChg0qQWXHTRNEr6m2k72If+4YRAD60SDY2whAgIYz+JmirGiiCtZ1AUCY6s87bnC0Wsfv4gNm8+ir179+L731mPPXt2or+fjVSizVfWuaiEWsE2qjCq7u2zcp1R68SE/cDnvw8s3EZhSUb5elNLDrkuStRbaKcN0pnSS8n/G5T8HyQ9X9TvJPmLi4Af0PEe8K7yhyYAeMn95AmANtr/vK62QSb/6gWBcp1/JYDXk86RsQVPQLW0rMQnPw186lPvwfieCd7nbxRS3vWVY2A6Gnv27MYjDz+A3bt24fUN6/GpT38BJ598CoaGhvDQg/fjzTc3YsrkKTjae1QEuP6Gm/D666/hzTc2oK+3F+0dHbjmmuvoM9opEvvBwUF0dXWJpJ/h76OBwQHaby1CRl9l2LF9O775r/+CCT0TMW36dPzkJ/+B973/Q6KdHTu2o629Hb0U+8b33owe2semfhshw2jbsKYssW4gYJoQIPflL3/5K17d4XA4HI7jDm94qlV0jMJhYXi6IwPGhq2iTSsXYRRtaR+jgnU0az8Nz6hiG/ZqasrhjTdex+/93tfw4EOn0NjrGHrpH29GYFN42/jWfzGgVsm/2C9c1CRAZUJAFrXOz/ofITsuvRSMkjjxBnfVkFZKFH/3dJSePRd4+Sygr4PESs9otiEZD/Z1nV48+AWDAnk7P6XIaMoWMHtuG+bOa8Nll03G3/396ZQIzMWll07D6adPxIkn9tDxljFkV+KT//DZ4hFQ2NhF2pQhC8+IF+JKZbnQ4D+Xwbx5HTjttB6cccYMXHnVXMyaPQWHD7dj4oQijhzpp+PWJ46Reryhsh8ZscGyWkbpRYsskHB1yh7gPbcDS98COiiWd5MBnQXiqj83UegvoJAnXSe5TKB+tnCh+tQjyMyg8sYUOu6cuDPBthnVLvdDXu2twHV+aR7bSLtj7XEAnuTI5ztQLLxESfJkTJ02JbAPRiHl7slKsLddXd1YvvwM7Nq5HScuPok+d2fSZ64JhUIBzz//LJqpfsZZZ9PRzuL19etw+hlnYcEJCzF5ylQMUbK/a+dOnLRkGQ4dPIhf/OLHuOfuO8SdAdOnzxD75siRI/jpT36ECRMmYvz48WIfPvboQ5g8dSp++yMfw1lnnyv68OabG3DpZVfgggsvwqLFS/CrX/6M2jqbYo1LdwaRsdk+OkraQ+gzFyvmAG4CwOFwOBzHLTwUFJQrOkZhw4lsta7dkcESQ6Zss17x6t0vHwFfq1Aho7AXDyh7e4/gl7+8B7f8sheDg2dQYsxXJo8xvPEkby8n/+LqPyf13n+8b8r/UaIvdCIZlsk/3z5f4oS/azdwwlqgnZK+I5NlYpgjPd/yLxrhopI0Kvl24OhECiOv5KKJYjeTT75Zmsh/PDwfo0wh+ySv8lPSn8mjuzNDA/4Mliztwg03zMAXv7gYv/d7J+Ed18zA3Lmd6O5qxtBQkRIQfjaZ/SMIJP+2SC+Db9pwnn2cG18c5u3gpHjy5FaceuokXH/DHNz43hPR3jEZU6bkcPBASVxtLRS8OzTEW/c5qoqs9qe+DMjayOftDwCXrAK6KdP3birgO0f4HOJQPAkgzxGSk4x12XGU1k2g0lNC7hw6V4qtKD03h4x5oikObldNAMg+iKpX4f8qeH04RshkOrFjxy4cOfoszjxrqUheRz3l3e8/MgyfE/39fVj17DMiaZ+/YKGQ84TjkcOHsP61dXj1lbXYtn0rFi8+icoScdfDk088jlXPrBSTAUuXnYz/+Pfv4sUX19B5PhnPrlqJCy+8FJs3b8JDD94nymGKxS9snb9gAdmtxrju8TjRi8Xtb926BZddfiX6Bwbw6MMPUuLfg1NOPQ1tbXxXirYJNpCx2T5GmqqBgHnE+e0mABwOh8NxzOMbCPtWdCIVw0Lju1UJVO+2Et18Bmbr2BgxyrDKYBwQxbalEc7joj052V25chX+z/95AJs2X0zJMT9vbdvS2EIkaHzLrPi9f9522k4v2ZdJNa/LCQAxEcD7gRLtUqmPRu/7kVm2CtkP3IXMtU8Ai15Hpr8DmXfdg8yijcA+SvIPj6M4WvLPhRviausQMidsRe78Ncid+wJKO6YCR/iyMSuVj+7Lde6X1zdxNZuTfpn483sHTjihA8tPG4dPfnoh3vf+Objpptm4+ea5mDOnA23tOTQ1ZSubpxFYDRt4hO28pYfYP1Foqhgrj4pFsm0FngzgeZyWliwlNU2UPE6gJGkOJTkzMXlKD3LZdsyYmaEkqRdDQ/wyQZ4I8PajaEntay6Mtu8X0jF9x6PAtMMi+c/ktKSbXfmQ0GEoDZWQ4ef+OaR300G2Q95dwo8EiDtGDvQg09mLTEc/cIiTL9Uew8FUXyrH3zcRoJZyUeZY+oWAYnEc9u3biraOzVi+/FTaf+quiTGAd2DU4eGX7b34whpsfutNnH/hJejslLfyb9jwGp5Z+RRmzpqNj3/ys5g4cRLuvut2nHX2eegeNw6LTlyMadOmY/XqVVi27FQ8/dQT4Pm6yy5/G84482z6XM+lxL5f/ETrxo2v48QTl2D27LkiHk8A8CMHS5YsQ2trK1Y/v4p6UkJHZxeeeOxR8S6Cq65+By15coV66nU2cErFEjz/KkRHifaJpuwiKv4AbgLA4XA4HMc0PCQs41sZPUR2q279rQSqd1uJbj4Ds3WVTVflZ+0TMoz37D16FP/81X/Ho4/OosHmYk96bMJX/eUEACcXnJxxMs37hxN+IfHkXDhzZvkAJYAHgDMp6b/2NmRPfR3ZWUeACXuBOeuBE6nM3AocbQc20P4TV/oVPHiVA9hM5wBy1z2MphsfQO70V8HJf/GFpdr4Vh/oyj6VC/fTW2YyRSygxP+ccybgs59dhI9/YgEuuGAyDfzHUfLQLgfcatQdf+glVSb/tiS7eRa1xPd8+c3n7e1NWLCgE6ctn4BLL5+Fq6+eh3yhDfn8ICWYBUo01bsbeN9yxq7D+43OjS46vpesBM59BWgrUvJPYr7yz4k+u/A8Ap0WcgKJvEinJglECD5Uh0oobisiO7mPzpPNwGkbkV24G5m93Sjt7SIjho11eJ2LnAgoTwJk5IvepExUxGFj/bFyJ0Am043Dh3uRH9qIU06ZgSlT+KdHa4D3S51L5P7WZFzj2/1fWEMJ+Z5duOiiS8VkxrZtW/Cdb39DPBKwf99e7Nm9G2+99aZ4zv/U05aLdwA8v+oZbNr0Jtra2rFs2cnYv3+/ONB8RwQn9Tw50NMzEbNmzxbySy69HEuXLhPfZ2+R3+23/Yr24WFs2bIF999/N9513Q147JGHsGHD6+Q7Db29RzFp0mTRP9Vnw9ZEYtr0CmalkKZphPCZBwK4lwA6HA6H45gj8g9bSDFyfwLt+1gPZEoWSxXt2sc0W1o1GWFkHVETWbXHeIYV+3hP/nmoJx5/En/2Z3dg7avnUiJDA0v71sYUPHDP0UCc3/zPCVWJhpFFSqj5dlmR7FPWJhP/AulYzlf+B1FqpuT/7BXA+35BiSHVD5eQm5NDpjuDwg7ye/IClA5TQrd+CfDCWZQgcrbIA1a9MFlkT1+F5s/9ALmTDqLw7GniZwGLW2d4eg+vL/I4yHqW6k3NJUpmp2PGjDacf/5kXHEFv8jPu8ov+h046hGHMSTW/BRG14BQrhotfeIICw2y8IySbf0Ie6MTPyJAe97LWPr7+dnrA7j/vl3o7zuIVavewNqXd4g7CORL9lRpBdops7/2fuCaJ5CZRMl7gZI+shM3XeT5+4ga9A5phn9ZwZvvUZMDJbbh9wNwDt9PiyIdnyGSDUr77M7pKP7nJShtmEXG8hcAZBB+xoDvDmCZLPIlgGL2geockOokkz8ZyJNZ6tcDjhX4Z/HuxWc/V8TvffF3q74LgI/72pdexDPPPoVsPe+SoLj8c30XXXI5Fiw4QbSj5DpNlJC/svZl7N69CxdceIn4ztm1ayfuu/duvPPa6/DYow/jpZfWYPKkKXjfBz6E8eN76Ny8G88++7R4rp/f1j97zlwUhvJ44IF7SL4Sc2bPw/ve/1viZX78WS8U8hS3SU4+EYcOHcSdd9yKja+vp/5kRcJ/8/s+iJUrV2Dl00+JuxLmzp6Ld9/4XvE+AdVnf8/jCWxmgGhlvF8Yn7lYqUjcBIDD4XA4jjl8f9gi/8qN3J+/4e2SGGpHU0Wb6eOFhVbNRhhF+3qagIFVW0zIL8GT1Gxx8OBB/OVffhXf/d54ZHMXSsUxCA8feQDMV8p4MF7k38WmRL8gknxvAsBL/uWkwJCYBCh17AbOeowSwjuB6XvE7skcoiSulRKyaRS1I4PC7ZcDd7wd2aF2FJevRGnyVlp/N7B3utcyQ8sSJTPTX0Lu/T9Ey1XbKFQOQ//3EyjceyWpeb9zH2TCz0u+SDdrRguaWzK4/IqpOPXUHlz99umYPq3d8Cx/pV6u6WqPsIgkNnZGG4NQ4aliLDzIQjNKtvdjmLsgzFH4UQG+Q4B9Vj23H/fe/ToefWQnjhw+QsnTPuzZM0SZGxktpOP3sduQmUjrvbT+9OnA7skode0DLn+KDsoBka9nxDGlpZb457rpGBfo/+107rSRkvIsDFCCf/9JwI4OYMkbwNQ+4GgX8NPLgDdm0+HmCQBVVPKvJgL0nweUPwUol2pd6o+dRwF4O97C8tOfw5f/8losW3YKHS/z8YxCJOXZHN741tfw0l9/BXxTRj0YOO8C9F5zPYq0ry+65FIs8J7rFwQyXF7jfnDhCUYhE+v03UPrfBeSSNxFIs9393CXvUkekhW97yMhZ1vv+CrbEBSKz0cZg+OyUMYWdzxR4XD8meXvPmGg9blSS0AzNPtESK0bqOBzEStS4iYAHA6HwzEmifzjFftXbeT+5Blbrnt3KgHruRsSzUMGYQ+rJiOMon0DGm3Vqj2FZ5yY8CvITFnywPqOO+7B73/xPhw4eD2NrNorypFGjf7q0B8eEPMAmCcAxNV/CsoDY5Hs02BcDNDFJIAnKw3RIJknAIaQveohZD78M5RaDiDTn0H75HZ09HQg05vB/p37UZpYRNfEcWjaOYNiNOFo0yb09R1E6Sv/A3j9ZNkBsTFU+OcBmwaQOfV+ZG/4GeV4M1D8/sdRepWSwyJlkNkSmnIltLRmcO45PVi4qBs33zQHPT3N4qr/uPEtyA9xP2VUiX8HldcM+83vZjAgjNKAUK6a/XVxhIWHp6VFvJ0Z4RNytIvEVvxrAgMDRWzbNoDBwSG89MIe3HvPBjy3fj12TV2NwtZxwBAl4fxixz3TyKEFOO95ZG6+B5i8T87RyIxK5u10WuVacmhqa0JxdxH53XmUukjJj1vzOff8AuBHF1HiT8bTdgOnr6c8dyqwho79kS6Ko08CqOSfl1xYVkn6Zb2yrEwCqA/N2Ke5+Sl87BOD+Mxn3y+vVqeB9kMpm8PE7/wLJvz1l+Xuq5ksjnz00zjw539F3wWt9P3BPwMqE/sKtP8Dh6DqI6I5VqoW0Yx+MXjnjJWtwjOO9jFrhDRVQwFzL4B7B4DD4XA4xhyhIWpIoBOrbCiRLde9SzJgYtiU7VqZ+4zMHunjSKL94o2t2lOQsbS39CrbU+pAyfCrr67F1/7ldrz40lJksrOkIuUArWGoftShPyL5FxMAchKAE7fyFX/K5MQ6KPkHv+WfCr/tP9MLzHwRmSseRu70bch1ZNGWacOEGRPQM7VHTAL0vdWHlo5WTJs9BePmNSE34SiGSv0YzPejdIAStE0nAoPt1APeCCo82OZEr68Tpb1TgOcupuT/ROQyRXR2ZHDKqd34xCfn4+qrpuLjHz8B175zJubP78Skya2UEGVRyAePs39drAVNPAyWISJcfUgbq0Zi8Ayt7f0It5CvXTBlxbk73w3Q09OESZNasXDheJx/wSwsWjATc1rmYPuaCcgcGofSIaBQpHPh4tWUix+lxJ/Om3H7yJmWfGFe5ubi2X8+i0oDdCbt5IkkaoAPPefpTVQfoIT+2YXA9snAPkpoN9LnLZuXkwmHO4EhDsS9Uz30zplyoX9FsiZLOddXS0pQj527AHg3d2Db1kdw7rlzxK3sqSY32Jb2Revqleh48mF5jHjX1FQy6DvtdBw9/1IUKL44vka4ba/qkaLnFTSnStUiktEvAdoea1sFOUT7xGhSN6RF8ypuAsDhcDgcxzBRA4zGM3wty5YS20vZofT9r2GLU7kajDVRraFiIXvdJZ/nZ0sfxb9+cxUKpXdWNTBrGMG+1NA3ThzUlX9e8nbKq/+U+PN/PBHAyT8n/aIUKPug9RPWIvO+W4AFr6J0mNaHSmhuaxYvz2pqptLShP4j/WhuJxnJ+QVd4ne+yZevKBcylNitugA4ylcv1QbwkspAN7BtITI7J6KLEv+zz+aX+S3ABz4wF+++bibOOmuC+Hm71lbOPOi4GY+1X2h/OgROhCQ0W1mNcA6Io5vwNP5FOqpyinEjBd8R0NnZhJMW9+C0ZbOw+KTpuPiSWXS+tGL/oYMYyPehtGUCnQ9vAXP3UHJPTl5iKZJT7xCLc+oo6XidH+mXF+qBg13AM4uAA5Ts8yMDg03AIaoXyKhvEs8ykBEXHT7+HIiLrKtJgMrnVdalnM/vsmKM04y+vgz6+1di+emLxV0A0Ul3ALFDsmhbsxIdK+o3ATBw2hnou+By2s088xND4BhUdUQCTnLVIpLRLwHqr5VdgOhTLTpatadn2Y0qfDgcDofD4RjV8JBFL2FBkEhFwzG2rIRGZS3wUDkhZBVtJpqrmMKwXPHhM4kiwsAsNkgDorCPAc+Hx8Gy6gni0OwVnAw/8cSj+OrXHsDA0Hvls6g6VQ7S6kJU21X0SSb/6sq/eg5WJv1ySck+J/38vD//VJuYABhEqfUQcue+iqYrNqNpCQWiBK6wq4DeXb04uPMg9m/Zj61rtuLQwUM4cvAIjuw5gqMHj9LANIuuzi7xk1/ZSUPAzF0Qv/kvOi8LXyduyhQwbUqWEswe/PXfnIJvf/ssfOpTJ+CiCyeLK/16EieOG/+jH0BvRYnFWrkSxic22BhdA8LYc81nF2kl0Qxi7QyI89jolBwp0iKg4Pjje5rxzndNw/vevwB/83eX4Ef//kG8c8EH0DG/DThpJ9BN5w0llfrPAmYKtPR+GSDTTnW+g58zFU72C3QCFXmFbb1ljhqadASZVlqW+knGv0zAz3fzmwa5ToFEQL14E1RiwkpNGHBdFdaT6JigGYODS/DYY3vx/HMvU533R0p4V3OuXq9im3kGDkJVhyTgJFf534Ro1TRGPipyGvdo2xhNmgZMkL+7A8DhcDgcoxLj37jIP3y1/kWsjdjWG9I1GbTeu8PKzWdk9kgfp4JVRINRmjYrtgleIXsJJyw7d2zDj350Px5+pAP5wim+hLOMQdRwktpM0SfeJv25fzUBMDRECb5IojhZyovn/cXt/2oCoKkXmSueRO6dj6LEt34PFcRL3pqzzSj1lpAfzGPg8AD69/Sj0FfA0MAQxRwSL+3KNefQ1tUmXsQ1iCPI81XjtadS7tYh+p6jhG3JSe244cZp+OhH5uDPvrQEy5dPQHd3M/i1VvqrrRKObpU0IGqqkNW3H+2ZHDPSIsa16L1kkX9lYca0cZh3wSE8Me/r2Nu9iXJT/oUBOqBHWpE5SqXIP81I51tbFpnmDEp9FJhOsWxrBrnDU1G6n86BtXOBjTOAfv6tQGpg9g7g/Q8ie8VaSi4p6X9rCvmwQu8U11kWLvIjqyYggjrbTHV0k822or9vIVatWompUw9g4aIF9DnmTDwB3id8B8ALK9Gx0rsDQN2JUXXJYOCUM9B3rsUdAIw8QGX8a5YEnCqrCdE0tXW7Wn+tfYjAZgYwK+N9olFux8bZ7XA4HI4xCw/PfIX+ETPcplImUjEsRLYeVPiU1SID+f8LhFaCkCKaoEukW8jItyLQJRWpRtBAM4oQEwapt6prVImElOqckrbyX1miqdiH4SuHK1asxu137EZf/1k0GPOGUzy6Cg7MqhyoVYVtW6Z+BuCkqDIBUEn+WSavlKor/rIU+ao/uD5AhfSb5iP/rQ8j/7PLkH+tCcW+IjJdGbRPb8f46ePRnKOMgnKAZkrcmzPNyBayOLLjCPZt2Ye+A33o7OjEuAnjkOOrwNxZOiDZ4iDOP68d/8//sxh/8RdL8O53z0Rrq3wkIfhOa7GmDqBPVRGIf9WqFPnwq+hfdVJ4KJ0mkgSEcjVkJQnZReFp5f/lkgqjQ3KUSAvLDgwV8nhq/wp8fdffY1vzBuSyGSxsOhGXtF+OnueWI/vMYrRku9E8sQnNk5uRa6Fzb4iTFDr/Sk1omjaEzO5JwL1nA/vHUbv8eaPS2wGsn47iXjqXTlsHzN9OYnlFXxZ1JwDfHdDnLdVdAfqdAMpe3gEg66n37qglk5mCnTvOwC9veR4bN7xBn5XgYxIxcOLOyX+9Csez/Z6y/bzFEXCw9tcMrX000tir+GYfs0bsmminSJSLmwBwOBwOx4gR+tuV8o/ZSBDZxYb03SJoI/dZKHa4sVqaj/Y1aKppKORjGSTBbHCwD/fdvxbbdixGJmvxdm3bAe9wE9EvkfyHEn+Z/Bf4zf7iNmnvyr8ovE5LfgyAE65iDqX1C1B67gxg81zgUBbF/UUM7B3A4BAlX5TUd0/vxrgp48SjE809zZg4byLaWtpwZOsR7H5zF/oO9aKzuxOts48iM+MNarsPJy9rxZ9T4n/5FVPQ0R79rLbNUU6ySTp1Iv2NdhHWmjgyniBea4NIFkIkx420sO5SCQU6P14+sgZP730SR44cQbY/i/nNC3DRxEsx+exBNF26GRlK8tGaQXGwgPwjc1HaQedGN6UpmSIKR/ejOHm3fASAfwVCTAhR2TsBeOBC4GdX0Pk2FVj+KtDEyTvDibwqPAnAST8n/2oCgGX8GAvb87IycSDP5xRJ8qinQJ/j2VizZiIeffQp5PO87ZZwpsiJu7qFv9bCEwB87lifP0QaW2saEDQQsr4tmKNV24Z7BMDhcDgcY4gG/NFOQWTrDerWiG5tqPFwb6z6F2EU7atpAkZW7TGhEHae5iTJD7/1fMWTT+EHP3wdu/aeRElop6cZYSKS+WrgxJrf+M+34fPt/2JJ6wxPfojf9/cmAfjWf/EOAFXnuyGy3qU+/i3/Ux+l5Vu0TgkV5V2FIUrw8nk0dTZh4vyJaO9sx2BxEEP9Q+ic2EEJYBFH9/RjsHcI7ePbkRt/BCdO6cL7ll2Fj35kIS69bFrkpvoOX+hYVgRJhzms90uS/P2ks47EC1NNNLNPcqQ69Ry5TBNmNM/EfZvuxu6+XSjmitic34RVfStxeOIelCb20zGl/9ZNxdDtC1G86xJg9wyUNk1B8dm5KK6Zg0x/KzB+P3CUPm+DfFsI947OhDxllYf4hZCTgX6q75koJwrKvdfPFlXnpSpsy3e70EIsubBMTnpJm7EP/8ThED+Kg7dw6mnTMXHSJE8TAe8Q2v62tSvRsephmbzL3VJDyWBgyRnoO8vyEQCBt/8Dh6Gqo6I5yapFlJBPEp5Vaj+CDONtzVohtW5EwofD4XA4HI5hg4dlqghCAhOJBg0jtnsN6ZYMGnnLsE4VbVt12WcQ9rCOEWEU7VuNJoBmaO1D2CT/zKFDB3HLLx/Ay6900hiZkg1TK6bBWMoB2rAR6BcnQJzw80QHJ/18hZ5lvJXFEv/mvyyc8HPiD779X0wIDJCzNwHA8G3aE3cAM9YDzWTHOVs7jfsLOWQOZ8TLAA9sPYC2SW2YupgSv6ESDq1rQ0vrDGSfuQaH//ET2HFrN7KUzF127XT8v//jFFx55TQU8uYrs/GHr6L12cU7eVgZSbOAaexnWFPFtxCvjYM9hXcoRPUx0yHbGSj04782/Qe2D22T5wGVPJ0TR4tH0TfQj6aBZlycuwxfmfVXeMfOz6Nr11Tg8dOBX70TuPda4L53ofTcMuCkV4ErVwDT9/KJity4PLLdfIWfONADvLxUTgiIk5oLnyvqDgC9qDsBuM56Pp/VHQDeZBY/xiLuDjhW4G1ZiJUrM1ix4nn09/PjEBbwbuRdqt/GX0vhOwBS4Z3FgVO2qjM45GQRJXVD7FBV7wTVeAqflI7uDgCHw+FwNATj3yPrP1LV/BmsnchWG9qdSvDYZqrsQ/qYYaFV0zFG0aqAJn41Gs1QVi08ycQuvmdFCQe//O6WW27BV7/6CoZK15DIG82qfEMnuM6YZLViajstKgaVXFZe8W/iK//i1v8MX7ijZKgkbh3O5wfl8/7eBECxyMkSrbM/X/nnfcKTAOSHw5MpMZsB9OwHpu1FZjzQMb0D4+eOR9eELnIviZ8BbGrKoa1tIg79/BIUnj4buXUnI/vSMlw2/QycuWQKZkyejLZCB6Y2zaCjEXHUjOKK0KeOCMH47cKGRteAUK4aLO1EGp6WFvF2YaIntJIj1eCqIY2H6Bx5Zu/T+Nc3voZt2AK0kZASSjGxRKVUKGFWcQ7+YvZX8M4FV+KSK+ajszOLNzbuxOHDfKs+n1hEXxfAEwPztiBz7lq0Tsli6vv2IdNUxOBG0vEvBfg66PmVZcHOB20r10TV4y5KLutjH96OYnES1r16B849dy6mTZsW2rbyXmE57YfWdSvRsbqOdwCcdAb6zric6rZ3ACi4P141QKqjoxn7/WKiRPok4O3bVD4MOUT7xGhSNOQmABwOh8NRN4JDrDKRiiDWhnWn9r5Xg8V1/irbry5uWGjVfIyRWWWQBkRW7TKeYcXezjONlUimqKxc+TQl//fg9U0XIJejxNYySkNJPbqMJksD/hwl4+Xn/kkmBpX0D18NHRrqF+8AKN/yzwXe1f9sixzUSwfZr1IzsG8WMuOOIrNwLUoZsuefbiOzls4WjJsxDi2tLdi/8QBaeihZPNSMpgfPx80Xn4wPfmAuPvnBM/D2RedjUtMUipXB1Jap1J5/n9scAZ9NjENFRTWDXYxrGWljY5lkRVrPwC6aDcmRIi1SdUIa5zI5rN7/HP5+3V9hXf4VFFuL5eRfnCJ0rvB/bD6zZTaWdpyC7o52LF02Dd3jmrFl8170869EDPHVa8og+9uR6yqh49rXMP6duzDpoiE0jyuhb2038nvp/DPCfQl2nk9OzkgZpeN1lnPhvql1ngBIfdl6FNOKo0czOHxkBc46cynt53H0+TX8HeLPPO2DNp4AeKGOvwKw+Az0LbebAODzo6mpqfwOkvKhlIeoDE9W8jYw2Sx/f/H7Qfj4hbaqghejEqpSUzHKLz31XjDK341Zbsv2JYriuzDUXSs81wjMSiG1bEyd/Q6Hw+FwVI36u+xDCUOKINaGDcHYcsO7JIMnhq+ifatuhwzCXtZxDEZKbPbXpAbDwGo0nmHFvlKLhO29kow8Psp2//79eOjh5/HMyiKaWk6lgZbFILCakV8a6hifB7ry1v/wFU8eXBeKeSrytmj9UQC+AwD8Rn8aNMsO6YUoNCPT3CZ+2i0zlMHQgSEc3XkEB3ceRO/hXrSNa8PUJVNpFE+J3fRevP36Nvzh75+CT3x8IebP70J3SzdOaltCyeEyate/z6MPozhy5VoZg4OyLKvECeLVNQwin2OlarQMiSOsPEjrGcTbhWF78/mdHCltW7HQOXQkfxRP7X8CLw2+gHzrEDJN8qq/ODXoUPL7HvjXIXqP9mLb0a3IixdJAu3tzXjPe0/FP331XfijPz0H02dw9knn2ZSDwAUvIjOpD5n2QQwVj6D7il2Y9qfr0HbGXi+r4eCV5L2S6vAkgv4YgHoRIBf1SIB8HICLvP3fO9/5HK/v3hlB+HN6Bh56YAteWPMy+gcG4reMdx+7cL5ea+E46nBYcPToEaxZ8zxefGE1Xn99Hfr66Ljzd5PXYU7y+Tth8+ZN4J8RZdW2bVvIZzVeW7cW/X39oe+yIMFtLxQK2LJlk2iTyxtvbKDjzy+JLOHNNzbipRfXYGCQf/HEAu+7hG2t7DXi7c1aIbVsyN0B4HA4HI7UGP/GWP7hqZDaoW7EttzQbsngI9Z+KLa5sfp3wRDRTmTGM5QLOy9zUhQFGWv2PPh78MGH8M9fexqHet9LI08ezRowjTWDsvjxaDrqFIuvwvKVLX7unwsPmjm0GDyLNuTt/4UCDXzF8/6UNKnCmZy69V96aYVG+6UmlKa+jtL4bch2tslfB9g1AYWmgyjmBpFtyqJrcheyLVkcHdyJ8xfNxFWLLpL+dAyiBvDi8BiPaUVYrhntDNieJAntxmHblWqoJXasr1Vgv1ETnRMr9j2Or236X9ib20OnR4ZywCbkSjk0DzXjhKaFWNZ+GuY3zcdZXefg43M/gxntMz1voKWlCTNmdGPZsqmYPbsbL6/dikMT1qN0xhrk2+ncKfAEXQlNrTl0LOlDdvoRHH18Kkp99Nk0HkeWcVHnpo6elarzmGXys0D/UC36VyfGHjn6PJ+AjW/8DOedvxSTJk0hWWCfie3Oou21leh46eFK8l5TyWBg0RnoO9XuDoAtm9/Cd/7tX/H0iifw9FNPYvGSpZgyRd4FVCjkRXL+zMqn8KMffh9nnXUO9u7dgztu+w0eefh+vPrqK+jq6sL0GTPF1XxO4rnwBKfAO5TqJxHFdx4Vnuj9zre+jgceuAcvvfQC7rnrDsybvwCHDx/Gr3/5M6xY8Tg6OzsxbdoM5JqaQmeSEe28sT6DPMNo+wRNQkNuAsDhcDgc1piGVYJIRRBrw4ZQe/+rRTaQ2EwV/bB2CRmGPWvtXzV9sfZhqvSzT/69uzI0ex677dy5Az/4wUN4+tlplO4uIqlnYBpkJQy8BDY2SdQjhgcPivm2fzUI5tAi2eH/aVksFJDn2/8p+S+KW/+9XwHgq6d85V8M5tnLG1yLpbfOcSg2Np2C0ktnAE/cALx8IUpDAxjq2oiBoaMUq4T2ce1knsestpnYO7AHt2/8DU7oXojxLeGfWTQfTr/UbOOnXjaxaAHsYpGVZ5im7bJtyClNlGrxt1Gk9Y19r+MnO3+IDfn16Mx0oYf+e++U9+Nt496BC7svxcdmfRqfnvcF3DDjZlw99RpMaeNfd+BzxoNCFouU4DflsGTpZCw5eSLWbn8J+7bTedh6CEPZoyjkC+I0a+1sQVtPE4ptRzF4tIDizm7y51jcL1UYfZ31qjBqyTrvtn/xGeBe8dK7Df2YoQO9vfswcdIBnLRkPlpb+eUMOnKb215fiY61dXoEQE0AnGI3ATB+fA8uvewKdHR0Yty4cTjl1OWUfHeJQ5QfGqIkfy1eWLMa69atxdXvuBaPPvIgmlta8P4PfEi83+CVV17GiScuFt8vTz/1BJ579hkRs6u7W0wKcIynVjwhHoPgyQL+O/HSi6vR29eLj3zkk7j2Xddjw4b12LhxAyZNnoxzzzsfb7vqHfjRf/wAJ59yKrq7x5XPmlj4PNKw8mH4EHhVM9FaoYlxdhMADofD4fDBwx8jkQoTqYwbgrEHDe9WpQGrpqrsj7Wbz9DvVV0MP9GqgMZgaNW+ZlSpWniSiVX8MpT4RzqUcPfdD+P7P3wLB4+cS4MqGrjqAyvTICso43UbmS3V+gXgxEbd8u/lOjK0VxHj1hJfOcsjnx8QjwGUuFDiL5N/NuL94SX85SBe4i+WpDo0Edg3DdgzAxgkGd9tvY1kbTuQH78NgyVK6gYKaOtuw57iHty/8148+Ob9ePesGzG7cw4ZS8QhijmwIZXBNmwTHdA+XkSM6NABPEP/Ih0hJ7sosVYpO8LmfE4dLhzCXXtuQ2/hKD4x67O4bvJ78M5J78b1U9+LiydehrMmnIsZ7bPQROcOvycgG3zGPtAuH6KZM8ZjftciHFg9CVtXZ5AfyNM5U8Rg7gCKhSKax5fQceYh9A/1YWgtnVu9/E4APvlkr2RRsEw1ouSBJZ279Omgijq35bqYGDsG4J8FHBzsoH37JC659HRKgsf797vYzizaNq5Exyt1nABYeAZ6l6V5B0Aznl35NObMnYelS08mqTyeuVwTFixYiIWLTsQzT6/ARRdfJpL6TW9sxPr167Bly2bMmjUbS5edgttu+7W4os93CLz80os46+zzsHPXdjz99JP41S9/hr7eXhw9ehQzZswg2QpMnjIFZ551Dlrb2sSEA08AX3vtuzF58lSsXv08Dh86iNPPOAsdHR3qbEmAzx+vSqQ6g6z8YjQRKj6rHQ6Hw3Eco4ZCqviIVESRyrjuxHa34d2qNJDYVGQnk7GOXTb0rdQNc0RDW4ZVs28Ao5GFJ5lYxRewZVzyDwwN9uMXv3gMO3fzlf/gVTIP0yDLVjaS0OhQJv/BjlV2CD/3ny/kxXP//Dy0evmfeAeCSPBpZM/+IoYqOkrGB6YPKB4g172YM7ELNy+9HgtaF4grucWhIjKlDPbl9+AA9qPUTcclx9eSZV+iDxFrlJVGtIMVSfFkq6oWT8U2Bs8gOZofq9gRVOvnR0ZRsfhItGc78O4pN+KLc/8UV/S8HRf2XILzJl6IrqZuoY8lQs2Pplx08Xx88KZzMH7bKcAtb0fpl1dg8K6l2P/CEPZu2kvnUB7dl+9C07LdItmU552XwAvUkuFbv/kRFv1dAFz4eX8q4vEWLpV3Acj3Ahw7lPguCfXlF3VYePdx8s/5eq2F52R4IsASnpzcunUzBgYHMG06v3RVIn+yUaK+u/jf9etfw4QJk3Dz+34LF114KXbv2knf30N4a9Mm7Nu7F+N7JmDatOnixYJ7du3BSy++iB3bt+OVV17Bq6+8LJ7/5/3BL/1T34u8W3g5NDiIRx9+EC++8Dze9e4bqZ0Jot2Es9mDrDRDOx8PK+MYowiVmwBwOBwOh5lUf6WY1A51Jbb1hnctRQM19CW9q9nDOk6qBpON0/dfIv0svMnEvo3kqDwA/fkvfoUXXu6kRHgqS6TChJ5bpKFav4bA6Vllj/Cts+olaPK3/zkB8hIk3hfiXQjKnjckWDRKlGgVD2HKlDw+//nF+H//4hz81Sc/hT84879h7sS5mDRvEjondYqreM0tzciNz+HXW36J3f27Yo5RhCbuoPqwNvRR8Yrx91RpWqiuN0TIMTlSokWKzgRN+cr+5OapmNA8QcwLibMqbpbNklwug2UnT8F17zwZLYNdwNqFwK/fgfxPLsPBnyzG3rW9aO0poe3St5CZup88VPKvn4+8VH3h81hP9Dmx5KKSfjpnuQg7KZP6YwjaHWrPGOFdyEl7MJmvpog7ASixzkZNPPrhRP21da+ir69XXO1n+3379uLW39wiXvqnUKfWQH+feJEpJ+edXZ3Chl8SyI+RnH/Bxfjs534XH/rwx9Dc3IxTT1uOT3zyszjvvAvx2yT77Y98gr53WtE30C8eJeD3C/Bz/88+8zROOmmp+AWYl15+AW9/x7WYPXtuYt/D1HD+1/7RCeEeAXA4HI7jkMi/J6n+0DTgr1IV1GdbqkU2Yt1UDX2yck0wqrWf1fpb+zGacaVqFyFNO8I2wWH7tm348pe/jlfWnYVsU+VWdGvSjhFtqFNMNQDncawsql6R87P//LIt/uk/8fN/lCiVxBVTSohoIC+e/2dDkSWoZItRMlqKoAXksr1YtmQc/vxLy/G5z5yGU06bjLt23oZHjjyMLc1bMJQZEol/a3sr7eusSBjf2P0G3jnt3ZjSypMvhM0BjrEJqSJsk+1iGmES1H7IOJV9BeFWpW8kafs+jPCvsY0f307J2wx0dHByuAO9h0ixbTZK6+ZicCfVuw6jacFhDK6diuIWvkqr95HPS7XOdc5Kecmoc1gVzlZ5yfb0eSivq3cBKL+xCve/F5MmvYULLzpJPOPuQ3xus2jbtBIdrz0sd5XaNVWWEpWd4xdgfedC7KFEvqmpBa2traQ0wxOw27dvw+DgAJadfCqt57B79y7ccduvcfEll6GlpQX9/f3iWf+zzz0PM2fOxhtvbsDDDz+IN9/cKG7TnztvASZPnkRxtuKJxx/FNlqeeOJJYhKAJximTJ2GWbPnoL29nTaZjnM2g+co6V/78kt48cXV2PzWJtxw401iImDz5jexdcsWbN38FubNm48Wre/WZ4P4vkxhr8OHxKuaCWvLkoAqU+Q3bDgcDofjmCD2Cz31t/3o+/MQ2aOGd7XSgFVTNfSn+vhhYapuRBhHxwho4lfj8YzlwtLT52ODd23bwoEHgn00sPzSn3wJP/npVORzV9L4iUfAAUyxbGS2fkHiR392UAxOZ0SV6+IfKeM632ot1KWiSP7z+UEUxPP/fSTkh/cHaWRepNJCdoERvgwkl6JOMoqTLR7G+eePx1/82ek471xKNDIlDBWG8PfP/zW+/do3MNgxiPaedoybMg7jpo5DU1sTDuw/gP6d/fj/Tf4K3jPzfWhvaufARGVH+XZZxP4Li0lisDW6R9oZrUPiCCsNspD/p0LYG52SI8VapOqINE7lkkREsKCYz9PBwTzuuuNV/PP/eRxvvnEIpVIznYIlZCcdQedFuzH4cg8G1neTNV+15whqqa7yc72HCst5UovvT+dHfLhwYsfLyr3vmUybV1qpNNPnxPB9MMbgW+lb257BF36nCZ/+zPvFc/VlaB+XMjn0PPovmHzrl+V8SI2U6Dvh8a6zcHvPlRgoZvD2t18r3uwvvjIItdQZGBgQv0AiXv5H5PN5HDlyWLzMT/wMYLGAQ4cOiRf5cVK/f/8+HDp4SEwm8i8GNOXkb/qz/ODBg2LCYfLkKWJygeGluNNJnA+SQ2THV//51oL2jg709ExAb+9R8qfzjNrjdwNMmjRZxNU7beq/Ef7O9bD2UZBDtE98NKH1TNwdAA6Hw3GMEBwkhQU2VOXUcCJ7NSzdlY1YNVVjf6pzr7LRBLdotUGjiVL1JuRn6U1m9u14ke0daFBZxMMPPYRvf+ct7DtyIbI5SiTix1YVbOxsY+lU48Own148xKpK/mkp12URw2Ea6PIEAN/+Xyry717zHQDe1X/+2T/xu/8q6aelcpYBPRmb96KjfQgf/fBCXPeu2TRolseC22yl/zbve0vc4nvg6AEM5gfFLbxtHW1o7WhF70Av8ocKuGTSZehs6qRg6QgfcpIYzgPbU0NPEkJoKrt4ZCX/T4/RKTlSVW0ZkZHqFy89TU1ZzJw5Dm++uQ/rXt1J5yol9SVK5no7MbRxPAr7KKH3/RIAo+pcWMfJv3qvB8v4fObC5zYXtlFF6vjXAcTnhmRj/VcBeFsKhV1YvrwP551/mrjCXsb7DLe9tRIdG+pzBwBfXe9cfjUW3PhFnH7WeZg6dSpyWpu8V4PwSwD1uwQ4YW9v7/DWuJsZsc6xOZHnK/n8rH93d7fQcUyWt7WRnH8BoKtLyBXlR1O0xts4BtmOHz9BvuiP7Nso6ReynkAMzU+rxqO1z1j7eQTcA8RHU758SBwOh8MxxtCHMaqEBXEEjVUZPUT2KlJRD/TgsqhaJLp5lVi7Wxgqk1izGGW8b0CjGcf7BfCMlY/FXi7D4zVLS1HEvxYO0lqWXTt344GH1mDr9vnINfNvk3sBgmMrXo8fb0lMdmliRcnjiItHyG31tstbSElJTIDwC7F4KZ7/55f+qeegxWCeB+08oqcGygNhr66XQh96xhfwkY+ciBtvmIfmZh6ke+b039nTz8XfX/xP+N5lP8Lbxl2NWf2zceitQ9i3bZ9oatzEcciMozjl0ap0ln338K3EQUYGO6OrIWZ5X5nQVDFWHmThncTJtmHMPsmRYi1Yad0ZaWhtbkNM+1Ht8C7s7m7FRz56Fi6+mM8tvqrPk1R5lAZzKBXiMlY6p0Th6HxXi+oATwhwHLXUC7/8coCK9xOY2ovoxi78sruoPezBu0veBFGHkkFza7NIoLu6ukVyr6OOgh/65AW+wI3rnjPX+diYbFQxookrMfg9EFJRkQViRISLhf2r8fOId2VtcnA+rA6Hw+EYI/i+2tWKT2giaBhrPCqI7GFDu+4PbrWnauyPVRuMz1Ct+ISBteqI9/e0qiHNON4vQMjYzluMmaxM2UgztAtfhp97f+yJFbj1tl0oNp1G/pWXTQk4bwgSlJlsGFu7auF4qqSispP4yVCZ+PPglxMd+ex/ZQLAu/WfE3zVmKqrxJ/rxTymTingC59fiD/8g6WYM5t/coxUGvwTcAt7FuG8GRfg65d9G393+j/i1NLp6N3ci32b96GZEoSjbUewoW899dCQcMUcW7+K1gy2Me4+aMjv1QxoquR4ZGHbqAHhWoO/Eet4bCiN69aFSkgjSe3wVd9TTp2OP/rTy3HNO/m5bpbyecrnirqKr6c63rkpimqcz22+wswyTvy987y89Bc5CTDofTZYdozDu8WYzFdZtJsMRjNJ556J1D7VNOKR7Bph4YndBIDD4XCMQvg72lT8K0F0pV5GP4k9jlTUA39w66Zq6I91G4zP0OxlFUs1ajCOEHto2ghfK7QwjKzaedsl/oxM1crF0k+YeU47duzEXXetw94DSyiX5duDDUF4UJyEjY0Ntm0l2Smbsh1tl9hmtX1emstXuSj55wkAfgRA/OSfSH5oyVcLxbOzFESPpyf+ol5CrtSLq6+Yho9/dDEmT2qlWKodPwVKovLFPCa0T8IlMy/H/zzz7/CluX+B2bvmYmhTHhsG1uPBo/ej6PWzHMUcTuBX0ZrBNsbdR12Tfw3b9hXCPuTEguRIadsKU4lQeyw7bNrhU4LPq+Wnz8QXfu9CzJ03jqT6hBWfk2oSgOuMd56W15nDVPhOAD7PefJALfWiJgDUnQBcuD5ce6Rx8Hs/xO3y4jMcgHefKZGvtvChSNhlrK7XXk0VJ2AsVy0iaCb27bGldQt+PIdkv7CFkNA/bgLA4XA4Rgj+Io4qRqEYaMSVsUNsz4PKkEEt+APL//zSEEEDVVJi5aoblY19K761ijSCGKNolabhc05bZfRVTxQPGfnD6Hs9HuGXaKZiyajaaiS6iTDzbHkAvH//fqx6bhsGCws8oVeCBGUmuyiZTtBGrSfJ9aIw6VTREHvK+z7R/+N1mfir5N9L/EXyT0lQjq/+U0YgXhToFVGn4SQvuRDNuSFcccUk/PaHFqK7uyUy+WdEq/QP33XAjwWcOnk5PrXk8/jH5V/F38z8XzizeI74KcB1h16h8NSO7KYRv4pq6sTT8Nt4KKGmlFVvxYSmirHykBaqO8n2frxDFSA+inIxWsUqw6Q0tyMiWDXt8Pk1f/4E/OEfX4YlSydRQsvnrJoEYDjdUYXPUVU4sddb8851UWTCXyn6JABPkA1S6ac6f05IPEYplcZh06Y+bN++w5N4qG3iXcZ3VtSrqDsALA60hYmHZmVwso9DGHytvDUTrlp4SDzDVD6M5pcW9uHD6nA4HI5hJPRFrwTlEhJ4ZWwTuyWxynpRCW7dVI39Ue1U11bY0yqOIsY4WhXfQur2qVR8PEEcyoRKmkG1SKyUbxp8PpTulYq4/4GncKh3LuUH/FZwLaDMbf1UK+N1kyyIsjPpFDY2jGejX+UL7i7e/gJf/RdJjZYMZajwc//8lnDhz4FoCMmFh5JKxv9mhnDxBfxzfyfjrDMnoYl/LjAC0X6gE5x0s8fSSSfjsilX4HMTfweLh5bgQP8BkibEKkNrwY0jDKIYO6O1RFPFWHl4FsmGRsxuVQZjUrvW0NYwwVfh29tb8PZ3nIQ//OPLsWQJv6FdJey8VOcNL/WiUOu8rTxxwH7q/Gf/SvJfKfyCTP55zH5vfSzC33lz8OQTB/DC6tX+lwAqeLdw4h68kl9tCTZRt9MrEMgQt9qmpF9672raS+XjGcf7sDZs4SYAHA6HYyRJ9W1/jDIs+6DSiHVzNfYrlXvIuHGNR6sCmlq6EPK1CKaZ2DfNA1ivaknZ3OcnV44cOYJf3PIYDhxeRLmteju4hp4zKEwyEza++rpN3Brallvs33l8FZ5v/+cikx5OgLhOdvyzZxkewRPaJEI5NstKRbQ2D+Jtl0/GGcsnksi2g2E4qeM7Ak6bcAY+e+Lv4LypF4jJiWT821QddjGSrTyLWrpUhW8tzfmpXyQfDQrb3JzDVVcvxh/80aU44YQJJFHJPKOnPHxeqhJEnfMq8VfJv75ekcuXAnJp0EY1nCb09RUxMDDo+1iX4YSdi57E11JMbSTsutGwZ6vtQ7JfjVvnuaeN4iYAHA6Ho0HwF7Kv0D9ijBBeCZSxT+xWRSrqSaUB+Z9Fc7pRrGE8Vu56O2XjkEBglgbQjQKGMSoioNFWtWq5JEJG4tSWVc9H/htLyCcJTvztk38Rl/7xfeTK8JuweVRawpe+9CVsfOscSv6niHVjjmAjU+smuyAmG5Mdo3RpbEJ2wZ0g6+Lqv3jzf57WVBLkXQXN0XBRXf3ndwCoq/+iTjKx/wqYNqWE3/nMArzn+rkUR8UPU249ZFLWaDUerMr/TPg89JMvgEEUEka4VvAMEu0EFUM7ez/CJ+RUTSQNa9ca24kiIWw9WszlMrj0shNw0SXz0NXFmWtwEoCL+mBw4USeW1brXPd+7rL8GZDJvix6XZZCUb4PQPqPPcTHN6rrvLvqfQeAqa2Eg293biRbWcWxa6x+BD7oqZuvYqPM36YOh8PhSAV/tQZLZYX+8WUeXI4dgltm3LpYZb2oNGLdnLWhGd3dKkzIKOypSyrSCGKM4v01raoGVq3xHFTuJfGEmsSE+mjEWzEqlizi42SB8jAjtZz85/N53H7bb/DQowX0DZ5AA1R+1l1aCUwD1ihZUB6UxdkkFROpbDJyf5R3iqzwZAon/yXxk38qsfGSfx4p5igD4GRf5E4UyIsllyQk/0Vzm/EXf7IYv/+FJZg2rT3yGJXbD+krAp8qZCcJhbC1YwJCuaqEmkInQmyGjD37VG4ewifkmByJLappz4+MoGLVHi+eerfD511bazN+53cvxue+cCEmT26lU5XPZdUCn7TiRPaWCnEyU2EZn/9q4kB9Fnipkn9eFikuf39QVZzs9dyK4aZEH2/DSwB5c1hkSuSrLfouT0nqPRxhbBXD2FiCp9HHkqgvTFvIPbn5iraGw+BwOBwO3xeuWikLy5VjksStUwYN2wV6A5ZJv24UaxiPtbvels8hJBCEJQaUa4xxfBxPa4gR7xdA86/4acI4yMR+vKNFT+FXNuNKyKciKJaK2L5jJ/7tu7dgx74LkGmaRFJPr4+Hua6KwiSLImhj4xOFbbshG7ldlU+LrPPVf/mzf17C43v5HwUQV/95yMiF1lXy7wVvpmTpovO6cNWV09HV1RR59V9IQyq9L5pNRRwiLDYbGqUBoVw1+5fR1AmWBFnI/y1sw5RzSR/JkWItjDFNSCMr07Q0JKgBr52pU7vx0Y+ejfd/4HR0dLCEz2cdee7KJTvpHeS6eomgTPZlKdCprxJ/ZS+X8jM1NimVOrB3zxH09vbKz7aCq/yRVy/wq0cJvgNAZ5TvQnWkE6l2O7Q/bo3eFW4CwOFwOCzhL+RgiV4RgmOKxK1LNKgn/gasmqtTn6zbChkqYTiCWWogwkj5R8cJaA1GZj8DgTCWUy8ClcAnWzIiNRW2ys8GZS8rLFGEhVzr7e3Df/zHf+K5l05FNreYJDTq1cbAoq6vM8F1JsmHMcUx2ZlQtnH2uk2kndx+uSfoP0rWxYv/xK3/3gSAKN4VUPFmfyoi6feKWJcTAk00oL/6qkn4xMcWYuKEFt9xkm14RVV8VAQhVQR+O1oTJ4e3qmETT9rEWLLKU2vVCDwL+X9qhLfRMTlapIUIKqu2pDRPJqYPDWnLg+9qGd/TgUsuOwGz54yn09ab0BLwOayWKhXyzuty4fNf3QWgJgDUxqiGtKWqjjEymRwGB8/Fd7+7AquefYrWeds9eJt49wSv4tdSOF7cvrLYj/EmrNUsAquK+BgaAcNq/Lhq71extPZReA7xfqwtuQkAh8PhsCH0hSq/Q7VKyOKYIXHrhm3zVUNeUqiVSKyM4tFDJIYxGkV7RmsCxBjG+wccI1Y1UTxkmNqHYb9UDp59yoaEqdHeL1RhebD75hub8NTT+3Ckbz6Qaxd6gTYOrhrbGCrniCtxpLbx9gct5CSAnvhrhUeJLW205IoXwDcRUER7ex6/+/mFOO2UCeL56xBqZ4eoCH1qo20EaW3T2A8jolv17lvqeA3YOcO1v7kdQ1s8CXDWWXPxxT/gXwaYgqYmlcjzeaqd00Y4IL8LgD8LleQ/3IySGDowJsjQfhqHnTsO4MiRA+G9wbvJlMhXW9RujyOwK/l7WhUdXa50wfVq0GPocSrr8lxoGGn/WOp4rkkR+DA4HA6HI4D6eldFYBQcm4Q2NUiiQb2pNGTdZB36lqotn7ESmCNEawzEGEarDC3EryZDDn4fXrOIEvJLggbZVQyAhIfRzS9UazSUw9DQIB5+ZBWeXTMJmeb5JKXBftS4MSg32dnIeN1klxYVJy6Wz4a2mDa+sm95yb/7r37yj7a9pBIk3g+05OSff/efA2hxaBRMS35L/wB6ugroGUcje22gXMa/6z1ku0ZixCEvwzlitItA2kRY2gYpQ8apfTQi/ZIDVtukn8qkat2ICVb3tmLgXwa47t0n46//9l04bfl0knBSz62XT2gPPu8ZJWcbTv4DiPNOL4xajlWo/5ksfYQNaWG9JwDiHgHQ8XYpJ9yHDx/C1q2bsXPnDhQL8pjwo1sHDhzAtm1bsGXLZuzbu4e+y0i2fz+20vrOndvFu13KGA6R6aipGNu2bhFtclyxe+i/vXv2CHle9EGdIzEE1Lya4BGiGh/lEOeX+/KXv/wVr+5wOBzHHb4vSOO3Zeqv3lGN9dYM62abG0vsQh37mDqUzyHau7a4fuJjBbQG41R90YwrVcsInpmddSB6uiYi7MNCn8Rbaco14bXX1uGrX38Mb+1YTuPfbjmmY1QOwKglo+S6Tl9nqpFVUxQmnSo6tJ6h5EXmL/SPqBep8GDWmwAQyyEypNJEI//WDqqTIz8GIJYk4yWX4iDamofw0Q/Nw3XXzBEiRuxe3w7XkYqQ2mAfFnkSgy1jFBvjRgRQaOp4S79hQtRIxPEIYd2yGevOSENrc1siAta9HUt4H8+e3YO+/iGse2U7jhwZIKl6Hb3qFS91GS85+22hwnKVveboXOelyozlMpNpoY8Hr481eDuHKKF+Ete9+1QsXHgS7S9v+zNZtB1YiY49D+ubX32h75GBiWegb8rlFDt5X2VzWeyipP/+e+/Gyy+twa5du7BgwQK0tLbi6JGj+MmPf4hHHnkQu/fsQi+tz5w1Gy+8sBpPPvk4Nmx4TUwATJs2HbkmPj60PbRZ+hV9HZay7tChg/jRj76PVc+uxKY338Att/wUEydNxr59e/EYtfXqq2vFuxKmTp2GpuZm8jPH8xEwsfCQCMOKtbWfDjmZ/PisdTgcjuMK/tOmShnfisIoHHMYtzeIbhRrWG/8jVl3oU59tGqLUYYhh2jvaI2BUNwKMSqPgNawGu+vETCWVcsIZCLySlm1QFoJe3unipnRPiz0SbwVcVXpyAH8+L/uxiuvT0Apwy/+89BHS6puM/Jim6Cdyc8mlg2m9oIoG9pe/k9uPqfAnPzLCQD5wr9AKV/9J2ctRrkgj6bcEC69aBKuv3Y2WluzlEB4u9e3wxkWqBJQV8Q+DKJIWyZCHCIy+VexPbVWjcDaMBZx3oeoISBj7S4Na2xt5LHcgEKhhPe+dzk+9zsXU6LYyRIqIiulwuc0o98FwHBwvmOA4bpeGLWURJ5fY4ImDA3xL4GofeDBu4Jf3sf5ej0K73JLNr/1lkjyp1Cyfe11N+Lqt1+DtnbxRkdK7oewe/cuzJ07HzfccBMuuOhitLW14fQzzsQNN96EU089HWvXvoS+vl7wC06fePwR/Pxn/4ldu3cKf/4bwDGeWvEE9u/fh6x4zAlYv/41+j5rw/UU46b3fUAk+k889jCOHDmMc8+/ENe+63o8/ND9OHBgv7BvKHU6nUxh3ASAw+FwGL9kx/IfcocN1kc40jA6QqqzJ8Y4VRwm4FBLP+SqfYRUbenRUzjGm4a1PklAvXnzFvz61pU4eHQeMlm+ypeAygkUwXWFjV2Ub4MQOXsA3h0lkfBUSuUlgLReduIlDRfF7cFcJ8/iILo7M7jq8uk4Y/kkkVwJAvs4KAiprYn2jNQEFHVPzrRw1UQ2+yRHirWopiP1ZjT0IYLu7lbcdNPp+NjHz6XEjicB1Dmtikp+1TpvjHpkgJHLUbyJVcBb04Jc9hr8+EeP4vX166RYwbvIlMhXU3giQe3yBDhBf+utN/Hzn/6nuPJ+229+if379pGcA1CYbE7cmLTiycfwy1/8lBL9PuHT3NyClU8/hXvuvgMzZ85CZ1cXHnzwPjz91JPYuWsnbv31Lejr7cXgwIC4u+DBB+7Bmxtfx4GDB8C/XrJp0xuYPWcOFi9eIpL/a669Dq1tbVh+2hlYuvRk+hqk9n0zdxZnQ8Ak1fmjtZXKL0DQV+5Fh8PhOIbhLz69hAWMUTimCG6BKj5MBlyGhXDDQUkk1obxWIcIGeoCn0IQrYkgwlgXB1QaASt9Vat6q/EEjCurmjAOMuHxiflKZhAV04uuVhMoe5UrXinjF4RM/GrBgQP78N//+99jx4GrkWvm54I54aWFGpja1Bm1rssY03rQTpdVU4Ik2sgdIfa+OGgq8deSfrEfqLS20wiRRuw8CaDf9s8xi0NoyuXxnutn413XzEY+L4+n/McS2RUjIbHoq1fXCIVQgpCCVwMCHU1lcDVAFp6RnX0FYc/uIceQID3W7rKtOrRYQQWLCFjXthRVBOW7VLq62/DRj5+HL/zuZejo4Ik/lZFyUXVGydS6aoyWosr/eIVfriFesMHysUcm00Qf83Pw5JMvYev2LbSftE8MX7EPJvK1FI5nuZ/4efwpU6fj3Te8F/MXnIAf/vt3sWfPLvr8lCix78THP/V5/Lc//DPMP2EhfvQf38ehQ4fQ1NSEM848ExdceDH27tmN/FAeL655Hs888xS2b90inuHnSYTnn38W3/zXfxF3AHzve9/C97/7TQwO9It21XtSvAWy9N1XoL68/NIL+PlPf4wbbrwZk6dMFTo2if1+UQRMpJ8l2heGtY8ioiE3AeBwOI4p1HdduYQEVARG4Zgg2HNVQlgZNYpw42FJDNaG8ViHCRmGBCHitQYiHCLEAQxW2qpBmwwZ637St1KLgz9XonjrydDxVz7sZOkozIz2SlhR+NbC6jIDAwP4+c9/iVUvT8JgYT6NfmlUqo/z1ZIJ1k02iqBMt9fRZcqmHsVEhK6ya1SNk3/vPQD8u35NlBjx5TU9+Wf4ZYGlIbTQLps9qx2TJrWKZMG/n1VMKfSvEeWKH58NUz5Z/ITsYuBvncjBeSCQXUyykv9b2gcwOtlFimwzUmGi8j08XDSkrRqCcnLX3t6Myy6fg/MumInW1laSqnSIA/NnQce0xxqyVSMMf/75qnogNeSPvv47/rUU/qptyooknQtfsY8jl8th0uTJmDf/BEyePEXchr97107ccftvUMgXMGHCBMyZNw9TpkwTz+4XCnlxy39X1zhMnTYdR3t7kScZPzbAEwKf+NTn8enP/o445suXn4nPfO53ccmll+Pjn/gcPvrxz6CltQ1DQ0N46snHsW7dK9hFbfG7ABYuWoxnVz6Fe++5ExdecDFOWLgIOe+RgVTUctpovlWFISfdz70E0OFwjGlCX4SJ34xVfXWOCsbGpvk7YdWlBvTbOqTRMN67ntuUbKZZGIwtm/HjOclFyghkns7DayWFk8/U6BcWJvtIOFl944038Td//+/YsvedyOQmexoPNR7Vx6XBMarJRpFGZpLXioqrxVeDbLFbaPvLz/4Libr6X6A1r95KyX8zjdbVLf/lCQBvkqA4hLNP78HHPrQQ06a2q2Y8/Dvf9riEVGlOGCaluW5v70qWadvRqME12jdV0MipkNqICNqQtpgqA+tufHr1TOjA6WfMwqY3DtJ3Aj/PrT4TXNRlaj67+XPQ5sm47l3GzuRI68kynMw2U+EXBPo/EWMD2edC4R7c+J4LMWfufLkd9B3QdmQlOg49LDe9xlKisjM/H+sOnYDde/bQ10yzNwFjhhN5vrHivvvuFG/6v/jiy8QL+e6nRPzMs87FIw8/gFt//UvSbcLbrroGs2bPxaOPPIjf/PrndFzfwNnnnod58+Zj8pQp2LF9G55++gnsoXZPWrIU7e0d4i6CGTNnY8EJCzFu3HixzfwugOdWPYPVz6/CC2uex84dO3DddTeIOwbWvvKy+CWC7RRrwYKF4tEAhdyDlsc+YGbp5RmmaskPOSm/TJEfeHA4HI4xQuQXVuw32dj6mrPu7ajZLH9HUnWrTtuQOozRwRylqi4mOEWrAxqDYVX9YTxHuUgRxedni5dspG9GYvQLC8uShHaUenBwEP/wD/+Cb/1nB/rzp9MoiBJdVgb91bouj7JhgjrGVlYrCSNBHtSKW1o58S8WReGf0pIvAOTnm4fEssT1DCX4HTSobW6hOic3jNdAkfRU2puL+P3PnYjPf+okdHZwMqTwb5xYs9jekFeEj1EcEFZWI4IwmirGSsOzooWdvR/hE+mYHNFokboj0iG1WxwJweralk6VgU1u/PLKH37/ZXzta09g+7Y9JOGr4Gypzn2uc/Y6jgo/LqAKT5DxG+C99UwrspkOSh5b6fPG9mMN/oyX6Pvxj/CDH/4JLrz4crkd9B3Qs/NfMPmtL5e/BmqBfzj0/jeW4Sdrz8VQPoP33vxBnHrqcjnZEAE/r79z1w7xbP+UKVOFLT/CNWHiJBzYvw+HjxxGS0srpk+fjlw2h7379oq7AVrZfuo00rWQD8Rb/A8eIHlbu3i2n+8uEIi2K2cHvzBw3969OEpxub/tlOTz7f78U4T8s4P8KlWOwX3huxj0/WL1iwBMwMzSSyKMpUcqP4Xn5CYAHA7HmMD4RRX77TU2v9qsej0qNi3cCetu1bn/qcIZjaMj1B67gl0szcrgkKo/TGQ4u0hpL8RK+AqzV7WkbG70Cwt9Eou22ISv7KxZ8wL+4n/8DE+9eB4JpkklwwbBOGpdl0fVmeA6YytLoqqRHkGDW3aVEwCc/MtJgPAEwICcAGgm68528uPBMdXF4JgK3/pfGESmNIQTZrXgxz+4FPPmdEm1oLJRvs1L2Fa/2lsz+ESG0RSyGmlZIeQTh2fhX1gj7COdoqPx4cpTgtTUHGET7RqgYmjtYktMwLq3pagycLRbCX39efzFnz2A2299CQU6x+UdMXxi82eAPTmh76LCV6r5Pna15Cv+ajKAJwDa6TumjWRq8mAswdtbwtDQl/Dt7/4+Lr3sStoW2g6eANj1L5i8tT4TAHxHwe5xH8bWCX+OYqYZ7e3tIrGPC62uyjMF8fv7dEQoeedEneVigpNkYnKTPjhKxvA7BMSHidBtiwW+20Mj0AG25ef+FdyuHpfbEbEZzVdWA8FMBEwsPPxofWNS+XvGY3GayuFwHCeIL3WvlDEKdWKVo5bEXiuDEd80fydSdcvaMJlU7TIh4/gI0ZoIEozj1ao1z0qr6hhE0USG869FIfLFZLMAnPinS/5Fb8Q/XgnhF/rMIn0qKBMe8xw+dAC33f4oVr00CaVs4NZ/JjiKUuu6PKrO8LpJFkTZpSlp8fx840Sxr7w9wvfVSoEGDWj5BYAK4cv/kB1PFhTzaKN85/OfOQnTp7V7sf1xghHj8NtyG3IRJDJmSBFpWUEzsbCWeIbW9jqRTjHRaL9u3pzDd7/ThoGBTHCsn4JKG1X1PY6YgHVvS9GgjWhrbcI11yzG7DkTaY3TIn2Hm3Y+++lFIh+r4VKRjR24zxnkcr+NW37xpHhRXhneJTzfwTf71KG00JfIuPHjMX78BHHlnonbY/w3hRNwlfwzPIEplpSEs1xOaMooSsZFyRjdNkSgA3oMLkEZ103IMHFb4xEw4VULLw2/dSpfz9hNADgcjmFHfdn5Cv0TLEZDgUmhyujC1ENTMQr1Muz4O1D5z6/xEVQGSxWYwnCJxGdI/0SeTBXitQFMxlw8TCouFQIa0b/IVV+JRTP0x6jUZImB1OXdlYiMJ/4jB5vEX3poRVV8+CwCa8GVMLq67E0N8bOmjz/2KG659XUMYiklVXx1i9RqfK/quowJ6hlTXa0zep3RbYaraIj9wDub5FLF+8W/FDVW5tiODb3CLwIs0QBYvPyvQPuxhCsunY6OdnV1VMI1saYqZYEfv4r+5X6JIgRleFUVHwYF997bAjMBH60aA1lQv1TXku0rCHvpbiA5Gu/2vfsydL42Y2jIEyqS3csoU0vzZGICxqhqp8bAflcVzJPSgnY3zjlnBi67fBHa2/mKfnASgAn4efjXaD0oGFPw1fPzserZDf7fuFcTAN7TDjUVjkNfHZW/GZUdFt67CSiHVE6KZCfr8AEjuSr/iyXgxyR4VDAYWvsyZOwmABwOR8PhLya9+DAK40hlPKIk9lRt+4hvkt4RWYKSRKyM7LFul1HGPod4b6NLFJbG8WpDgIR41lAcFb0S0r9mRHPicViCdRkxtPF8bJ1CZkaBX1heUyq/2kdIrTaISi7XhG3bNuNnv3oGW/csopHPeP/43lRP0psI2sXZNhq9fd4P5b6ovURLIVPrRI5G5y0d3oqHOMhFvgcW3V05fOjm+ZjQ0yLFHlo1Fr+drZeGwcVqkO3BVbtWycrO0Eykb3JQtuAi5l54MkahFNakMk6mzuGsqbFdv3t0sJ4JrXjH2xdi0iR1F4AO+/FMjPLnpV70DxqXsUyRtobvOil/YcjdYbiSX3VJyDzrvQet443UoQu0a9+N2jrsJgAcDsfIkfr7a6S+odOT2NNRsynhjoz0YUkVzmgcH6HO3RXUI2a1McJ+FpE0k3TtknU6hzAh/5iAFm2Fw/klfGvua6+twyNP7MBg6SQa3PIolNDGuD6UXNeb6lH+I02gX+WxPC9FCeyf8r+U6LOxz0Ze/c/Qcsb0Vtx0/Tz09DTTPq14lfGt+DGqIuzT2Mai+di7k6VnXGOTqdF9xfyV+S7jUUct29xIEvulGWSzGSxeMgnvuWkZmpr0Ha8+PGoCwBxVWUlG6x6pAt4U3ji+4adeZQQyT/MRMUjrfugaeC6I0NXHdxMADoejZvgrKLIYhV6JxGTMZXQS21OTksuIUumI3iVVYkntkEzqcCFjXVAWCoIavzYCC4dkk4BFYFUUreqt2qE5yTxME4gSg2diae0hLdWVf1vKbZQrXikTEvjN/KoQZTuBtxboIL+46Y031uNv/+HHODR0NbJNfPVfsxHJrld01LouN9V5GZSb1oez6Hgymdd7+0gvZXtKenL9tM4y5UQLvv2/WMC4cVl8/pOLseyk8cjnK98bAt+KH79KrVGpCAWaJoxB6J2N3lqAQKAIKw3lQMUzTvbxI7y9EH6UMKTw4dPSSldXAYtP6keO7wKId9VgQ1msXZJQISOoWztBEtqtGUPsyZNbcc07T8SSJUu8SUI1EeB9HsqdUs60DH25cRnLcP+zlWfcebM5aTfdzl9t4V3LcWNIvSctjM0xDY52ojCRflbePqw92JDPQe/vnlgVtWTcBIDD4bBCfbGYisCk4BKLyYHL6MWqt7HKkUB2pvKfZfd0QyuHZFKHNDqEBCGiNRHEh/OpzSYGi8CqIkIcDxmrv/PKt3IkE/DMdN9klKXXiqVjxUuvKHStVIQlhG/FjF9NaxE+/NNNv/jFnXjx9RkoZmfSwN4b9pgGoGqcr1D1oCxKrhNcH05UH6n4buXVd1LwJYD8c1bt/FNnvH9UAIKS/6ZsEeeeNQnnnzMZLW05NdaM3OeMX+WtKWFFEY/BtvINZsBobwkZpvt8VBD2aZ00gq7cj9mzB/GxT+xEawttbYrYbFpDVypYBKpLOyZqDGzuuiaJiM/7+eRlE/Bn//188YK6ys/56Z8hhR4kGDCigTFBAf395+CJJ9aKn9cTm8K7gZP2epUUmefw7Em7Vqrti5WfwSh9exUPG98Uh8HhcBxv8JeIKiF0pdEgjqqcRpTYHitlrNFwU+lQ6m6ldkim9j4oQXyUZIsACQ7J8SIsAiJlZbCMRnPy+ylFMtUlNTLpUMXWuWxm9LEIYvSroNTShP4td1IIyvAqlyLpXt/wBm6782UcGToDmWwrjeW123v1cX1SPZgDmORxNsNZPGTyr3ZOYCeVEXuKCt/iTENC5c8TBOLFf3lM7MnhykunY86sThQKXpyocIRfxXHkwkSkyiCMTPwjsLP2znVvLQ3sI/yMzmVtLFEW2WwJbW18XJJjqLZsLK2oW6AqaEjbXlC5m2Jh9ZlnTccHPrgM6mfiJfpnKY46HocRoYCBgdOx6pnX0Hv0CH2HkIhLHX8FIG3mab0/2dDC2GwSkFo3GiDSz7JjtXQjlbGbAHA4jkvU90xsMQq1EovJQS+jF1NvuQhMCi4jSqUj/v8suqcb6aUGTOG4JBJyCAlCBC3MVhoWDglqwmARFFEJiqzRnLSqVpNrsZCJyo3toXOGHGTxRBawqSqVisKn9a2Vpb6VMGG1t1YRRDIwMIBbfnkf1m09HZmmGTKpZVSSy6gBLhOsK0x6HV0etDHZDxP8Mi9Zoe0uX/HX6rQU3xQZSvSbBrwRIfnwqJ9NCkPIlgo484yJuOaqmWhuJgPP1URYRWsRtkykyqAQ/TTBYlU8AqsGKk7pPiMVhJ8qIeKDxroypLDvlzS0Nk/CIhCb1K09nRqDmvuVLih//02Y0IITF0+kjwHPAOg/GadaCBaFt14+OcYmpVLG/zN3vBs4cedJgHoU/p5JuXvqvUerjWXlZ+isFFXXanVexm74cBMADofD4RH7RVvtt3BDqXQqdfdG0/ZU0ZdGdD85psGinh3RYvnDpmskfZfqsBGhELVsgSTs40ligikVX/1e88KLePLZQxjEPBJ4l/NUQh6XmCfZROnjYg431Be+g1k+AeDtFa6XJwI0sjQqb+2iirYBolok/wJ6xjVhXFdzys2jNgLN6ESqDIo0A2d7SyKVsS3xQROb9AxKxQwGB5OG6NK4IZsRQcPaqjGw2V2TpoifzxdwwsKpVKaJlwP64UAqmB40RQNjDd4FPAHAX6H1Kum+TNLR4ENhHd5oaOFtMLHfJHtLNwHgcBwH8FeCXkIEDYxGcdTkPKIk9npUbpLslOpaqu6ldkimpn6UnXRBWRgiXhtBgpNdzIBFwEmtBsT2BGJJLKMpMyrprmhKJ/ax9ZMeXtFXfIQEYYx+FcIhSRLho8RKxcn/3j17cOttj2P1qxMov51GUs1RDT71QWhwQGq7HicP6hglb3DJ5XLIcslmRfFNBPBSvyNA3P4vDGjhLfn2/2IeEyY04+br56G1RXv230BFpWJGY9RGuMUm/wFVjKUGWbGht6iGaL9qI3po7tu2NeO/fjxFTAKoQ+JHGtfYYgUOlBCsbm3pWLQ73OTzRZx88gRcceVJ6O7uov3fSlI+CHpHVV3fgOBy7MLnXPn9IZywB6/i11I4XpVY79mqDkHAqR6H0RjSInC1bQs//ic5gJsAcDjGIOrjHVnoH72YjbQSwmQUV0Yvpt7qRWBSqDJi8NA36r+Irun9jio1YArHJZaQA/1jPCkrmLSqxGJy4KKRoCYMFqLPAbFW9Vbt0J2olG+71/6rGEQg/LQiRXEeAr0Ndas/lyR88X0rCl0oFSFJSBBGquR/ZcOITmoWfkiQy+Zw/3334pY7NgFtZ9JIloQ8ltUTKVXX5SYbk15fV0tVZ4J1vQwTvMuam1vQ0tqG5pZWNDU1IUv7JVOeEODf+iZDfidCboCWvI9IIGRULw6iox340E3zcc4ZkymWv/NkETgG9K84Vj6hQBdp4gihpHIeGNB8VDXC0kOzkv+LkpbyqRhytosYaRFw58Nw+HATXljdQcmof78r44BL9VgGqktbQeoUNBzG2yhvYTBIhB93ue66E7Fw0SL6vMwlCR+HYEBequMjZfy9KlHLsUgLdu6cgBfWvIoCPwrAmaIpka+2pMg8eX8WCgX6HAxRyYt13rNq7/KjCixnG/mdJh9fEDIqcYfBrJLRVYz8UF7U+XEqGZv7Qv3wLK0IGMpVa+8y1m2WDaV1lF/uy1/+8le8usPhGAOYPsg+Eg3iqMl5VGG9JaNwkyMHvnE0eDuqCh9ySo5S9WZYOMabRGjTieMhJ79fyiieeTVti3OqCkfhEusXVpYlFu2FTKrxYTxhc3MTnnv2KXzrB4/hlbeWItM0WyoUej4VzK0UJnlQZmOTFvavU+HBalNTM3KZrBg0ZyipFwNk2lHq+4VNaagLtFItx040MicbLtnSIObPbsX/+quz0dXJo/YK4f1PEuNBiRTHKFgVq6wOz69GdwPJEWMtDEo+BEAe3eOPYulSvotDiAlpnNyiBSmC1KW9YaM+veVj0NHB5307Vj9/GH19u6RCZLDqTXbyfnb+yUD5vgBV5wk21osDOQZpwuHDB9HZ+RouvvR8dDY/i46mh+Um11wyGMAZ6C1dTiu8H+PZ9OZGfO2f/wHPPrsSGza8hlmzZqOrq1voDh86hPvuvRO333oLXn31FcybO5++wjK4/767ceuvf461a1/C1GkzMH78eGEv74bi4+Q/R8SEqFdnent78Ztf34I7bvsVnnrqCbz04gs44YRFGBwcxK9/9XM8eP/dmENtdXePEyeK1VEOGMlVC88IE6s2GWFYsdb9+HA4HI5RCn9NBUuIRIMkanIelcRuib65o2KTK51R/1lTca07euhU4UNOIYGRZAsDdqETTAJatWontqMqpwDkX12Y6hsXXpGu4bg+SaRfhZBJ+eqZGV98HU3IL/57ZtVqPLOmF8Xmk0jiDXmiRkxRclvi4qYtdURcORNXqjjxZwn9I9rhK1ly6Me7TQxfVeIvoGWxiCmTWvB7n1mCnnEtFRUR3v8kMR6U6oj9/guo6thsLKIdY2PJPYi1iFDyx2DCxAIuvOgQcjn1MrbktqxJEaqOrVbgoHUK7A9Tv97yMejqbsLZ50ykRJg/LxybjwUvo9qp6FL9HR918JXuLIaGhmhDaDv488+5er2KZebJE5bbtm3FqmeexvLlZ2DJklPQ1tYhdHwV/vHHH8HevXtw1jkXYOKkybj11l/i9lt/he3bt+Ossy/A1KnT8TQl8EePHhVJ/sGDB7Bz5zbhq+DvSZ5IENtK8HfdgQP7sW7dWkyZOg2nnHIqHrjvLtz6m1vw5BOPIpfNYCn14647bsWB/fuETzWos6ThxDRheRgcDsdwwJ9VvYQIGhiNojA5cxm7mLaGi49Y5UhR6VDqrqV2SEfVoUOOyZGURbyVAQun+NgRWrNxlDieQBOVakCRAI+/RPHW7eFzi/7z/NMEKJsbfcLBQhKjXwW/vbcmOmnGb68RUPAg79lnnsS///QVHMlcQestNKLTDLQc1wevq6LQbU11naDNKICPfbFURIn6w0WidY6rSif+ocKjX/6/2I/xncAF505BUxPrJOFjQJKwUMDiCFVI4Z2p4j8jhmCRsQXKgYr34VGStAgfo2NytEgLViS4c2ISxMItGcsAdWnLRB2D+kMFAterHTr9Kz8HyJ8FDqyCBxtROipCFdSPJbRtyVFRt+/Xo/AkgCXZTBatbe2YNHkKli07GePGjxOfDf6qyucHkWtqQnd3N9rIZmhwCAODg2iiA9Y9rhvt7e0oFPJiIuGNNzbgv37yQ3z7m/8XTzz+iJgE4Nv5Odn/0X98Hxs2vC58+WO3+vlVWL78THz8E5/BDTe+D5//wh9Qsr9fTEK896YP4qJLL8fmzZvQ19/v9bI65N7lf2OQRnVDD+UmAByOYUJ9juOKUaiXSEzGwTK2sd4iK6PhRHbE/59F93QjvdSRqsOHHEMCKmGSLQwEnSIck00itAaxLtLE8RicKqsBRRJkJvIWS3OJjF/+T65aoUzLLuWKwqcVhCQhQZiwmtZifGJURkWxVMDuPftB/6OIbhqve0OcSg5bqfNSlytMtkH0GCZYHqUbRvjZVX42VuyrUH88Aev4l860/TmuM4Nr3jYd47tb5HlIMk1NKyz0FAFCtgqlCCj5XI0lZB8SBfC0nmGyfTTRn6HkiJEWlp3hBIfvVuYlO1m61YWGtVXHwLGh6tAOh+DjP21aK97/gVnipZoVWKvuBoiiDp0YacROoMLnoErc61EsM09O9BcsXIgb3nMz1r3yMn7zm1uwY9s2MdGbyzWJRwH6+/rw5psbsWf3TozrGY+engmUyA9g05tvYNeunWJioLWlFXfe/hs8veJJcXs/X73n2/lffvlF/OiH38NDD96HH//nD/Dzn/6nkPf396G9o0O8N4UnCqbNmIGWlhZMmjQFBw4ewG3Uj/POvwjjx/fIfnolFiujGAK+qUIFvsjUmpsAcDjqhPpQGYtRaCg+TAZRZexj2iq9+DAZqDIiVDoQ/s+iWxX3SqkjpvBcYjE5qBIWhAhamK0CWDrZmUVYBMSBVVGs0Zy0KhX9yHNJwDPj7wlRpNQC6Sj+83w9kRXCVPdRpYxf4DPRV4TATMXEq5U3kgtbVOBVvZQJKjylt+XiPx6kHj58CHfc+wr2D52BbHMHyaRcoJaMqW6jj5IromwUSt+oEkA8BsATAAIyoP9L9I//jgAqfEesqGbRlCng1GXj8K53zEV3dzPv2QrquBlgqVFjUPiOWxQBP0MYA2ThGdrZhxF+7G90To4aaxHvWoaT/iNHclj7cjslINZuZlSHVEmgprZMpGjbFn8oL7hqw6+sChWCz4EJE1pw+dumUMLJvwQgpIalKpLY83oMwfOnnGyLTDF4Fb+WIjJPfb/pxc/06TPx8U98FpdfcTW2bN6MfXv3oq+vF2tWr8Lr69dh2vQZ+K0PfRwXXnQpfV5exJo1z2HixEkk+wguvexK7Ny5AwMD/egfGMDCRYvxwQ9+BJ/+7O+irb0NMyj2Oeeej9mz5+LMM8/BmWedi1xTTjxG9tq6V8XfE/4s8mTCtGnT8frr63DvPXeKOG+/5lp0dnZ6vUxBeBNJZBCaCJhZekmEsd/DvQTQ4aiSxA9f+k/ncYn1lo+qXeTvTFVda/D21BTe6GwXsVH7oqbWDeKq+qnQnCvV9BEjcikLpKP4t4oYZRejrzmgT2rRpt/EW4vxi1QZFf4hE9/iybd6PvnkSvzHLZuwt+9kGrzKZ0Xj2izDya++/P+z9x4AdhzXleh9aXJAzgAJgCSYswJFUTlaOa0sS5bD+ttrr/ev/+7K6ySv1rteW2tbcpCDkq1gyYokJTHnBGYQIAGQIHKOEzA5vPTvqe56r7q6qtPrNxiAc2budNUNp6rj9K1OQJSyhK7T/aU0G742Ms5JvHMZmbe3iiu8/DDFT6XCbmW8+Jsdc9SenaJf+vkV9JabVlI+L87UXURZkBoMIZFYEjQlgty4ROEMEWcMjsYY6BWjU1hde/cU6Btf76G3vLVELTL3jIuIbcbo2hmHt6/p91xnxLGlv2+CvvfdF8UxBi/68wpe+idfAoiX/+V4r8PLAOW7NmZix28Gpqm9vY/OX9dBF1xwnNrbHnAS94YlQ1PFa2h86k28sHE7AMOziLzLq+/USbr9tlt5f9hFrW1tdMWVV9HI8BB95ctfoiuvvIYT/GNs20179+4WSfrqNWvoFMfs3buH9nDM/PkLaMPFl9HExBhNjI/T5NQk4YsCK1eupp7eXlq8eAkf9rL0qlffQGvXrhMDHseOHaXbfnYznTxxgrn30EMP3kfv/+BHeHq/6EdHR4cYiFiydCkVChjRqCPy2tYcI75K0NhA5DYB4exEYHXMYQ5ziInQfzux/i+l/0/sbEHkOZ/FiyhR15o8Pw3RG4OjMTZrthpq3aBuqJ/G4PiMqST/CRAcF4E1qUuSDluIfGpemGNj4/STnz5Ae44tokwL3vrseqlnR7HOlBhxYuNyzwCcOwAqVCqX3aVh6aSiLvA5eW93nk9skdBIcLRxXTgwmgL8A2GIC6eqezTUbNLgMCTgLXKuOTyca+A4MQvQ1L6nTx6NEV7SU5ZNAsjp2Qa8BHAVPb+lhe6+8w7xZRXk6lU+JDQqlVyVtr20lf75a1+mr/zT39KuXS+L41Qd3mU2XZwWiTh83vbWd9GKFauop6eX3vLWd9Ab3vRWWrvuQjpx/JhIxN/zvg/Ru979frpow8Xiyj8GPl/3upuotbWF3va2d9EVV17NXMdpcGBADHyCs7W1jd7x9neLgQBnYLRKr7vxJvqFT/0y5ZlzcLCf3vDGN4vBBcSj/VMnT7F+gMoleXfVmUXSrSxTqVTO1i10DnOYUQTuKJH3orndLdISmJWLydup2F2cgXlK3IQxMDpbonYjBkVzs3gZ1In6CiiBXo6YjK57sn7gBMUtxoQnzMjhV/o0Edr2uri1gDiryWgwJP8MvO3+Rz++mf78bzbTkeK7KJPtwQsBHA7Ti7tlWdUBJn1YWdUBNv+ZgqdNXIXMuM/McpZfrYhlVSnju9klrqJcpGp2mqiT7eUq3fDqTvrC566g89fwMhRgQst8WGfP6m+NcKCZQ7xd1L0a2jessXF7oSFmn+COOwC2bMnRF/+yg/7+H0eoqzvBfh/RPy5tLKRM7qXTyBtsyxaOsbGXXx6kD7z3ZpqeHuEabpXBLRm48otpG68vCPS4E6CVxbkrgDAVDJCzC9VqmY8b99LHPzFEf/OlVdTV+XvprM5qhrZvfxs9/eTHqVTKiSv6y5evdGy+xYTjF3E/MBDmJOcQ5+4K53v/OLahDD3qgKqD8B+hl8fCmm/AapEccJH+uKMjm4VGac/AEUBbh+ZUr0aItrhEahfg+QLm7gCYwysOOBQECv8xSaCj32iRcxOmOfUJ/4m8qM4IvJ3w/3g9fNAddEkBJlpVrDA518SoZKnDZFUlEKYAiAKTWUodBqvcqBSVx+RXR4MWJE4klB+vgx217qkCvWO2QHrURbQvhKsRUYvmPyJOFQGjsq5RTVI0+F34r2xQiGtwJyapwWgAo/qjQPF9btNz9P1bt9Ch4YspU8CLmViJcxxdJGQ5SC+hl3UfqdPrgFpOCslhkwBIF7ztunatRyidQLwPoAbcrlyapCXzpmjl8k7HItehCxRV8cBisKw9L5Q4WQzwZihe+HUlCUSYMRbKYFLpkTDcg/oyihmoI0J4Cq2YoRKnSO6lU2qyWDcmgjFc4UUyn8vjuIK9Qm1QjVTLEoFb/VkDpNV4+CEV4WPPqvPW0tvf+R5693s+IK6o15YRClIEePnxjo3BSiTbKAstT2WyjynecyLrgEenHBgcLq+vDfCpsK/qj8emcEeVh6NOX4NnFmzQHGRMpC3G4hIh0gGWCcvcAMAczmk4O5RXPAh1AExOkFcmIi+JSE5nCnrnvKdekEiIHRAPKn2iJoyBKqPPWEO4hwVqYEhwuEsAkUVl8Y4GN1jlgcQGOBIFOnD/P9ckKuAqpV5Q4fEQUDVCWyvYYXQRnXXLUSGJ/GTujwWKYXx8jO5/6Al64oUK5XqvYk3ZOU+XUMsqwnyicOgIaiuphCHUp+7gWZ5qGziZnZymXCFLnR24V9e65GMh7slsrFbhzBIrRoOINRKEs1o9YAgP9yDScgpDxHZTaMmMJhF7aZVaSu2F0WBXWLasjX7zNy+iAu8fToSMws4DndyRnDKuHEsd/p7tQKqLr+SnJSVOpEuc1ItP8bnHGnWpChgV8REYFULp64JA9H6EepobYFgNdYSSh2NuAGAO5wzkLqOKD6EOQCSnVwT0JRG6NCI7nil4Oxe7u2pA5KD4aIje2D+j0ohoXhZEDAxvw+Ih1ZrJ4h0NGmedRzNEAbsmyYMdOG0lzb08YUYOv9KnidC2kSWk00arQQlVYOIPKEbcpvnYxo105yN9VO5+vfeMRp6Dq4hyNq762MoSQXxR2ppBOFet/EtWaPiEnKaKdN7aefQLH72E8nnnlttIgJvBtTnJv6WxBBAsCamsYel0TUAcRyoRN6IU251NOGOzpTXc01OgN71lqfj0XN2IdcMHnFqyb0r+ZfnsBgYAjFfzE4p77TwBmrBFRKCc6e1wptqbGwCYw1kH7Bwm8SE9p1cMYi0J3Tk04EzA20FvLSJiB8SH2kTsZgKDjUofrOFBUINCgsPdAjziqaPDDVZ5vFtIDLB7I4m/+HE54gIhIk4VD/xKj0ZWvC4+1F3UABZH6YPq5YNBWV/2BkiTaubz6v7+Pnrw0e20++QCyrSuYiWfWtbPvx3BWY5zbu5AToGgslrXodp1X72s1mcYzuJy//JG4iT13CHRJ6VzmJSnaX53kS7ZsMB9ztWBXOwOiwKjEirnJxBKrIVGg+bFxWhxXsiY2v5SQ83iih1Wa3CYEUHLqqe3TFdeM0q5fAhxjHYTdDEamkDsp3Q1mDRtRuyoim9nyoMJJMdS4F0Hb/xHGc+MY4CAbRmU1YPO2YjTVKkM8XQZH1UrzpX7lCTo1Xm+1etb103YAGLTaQFnqksGpzhdwRY6hznMCsgNN1CMSin8RxWzkyavLJiWgCpGmBwhswb+ztV/vJZQ6AGRguKjoSaMwbpSihcmD0hkRAxS3eyuAR4Wk0UdDUqwOES41XrJqUUCu3oON646GuDtbp8cjPg4BNJdiDVW9XLg0XgqZqgujptbUpUQBRa1A4vRXRJuzQCfvyN4BvOZZzfRnRtPU6n9OmjqOa3pvFvVRSlL6HaTDxDkZ4tJC1Z+ZxuTHRLbm1h6bkDdxItvmooTfZ43W8NshMHgMFsjnBgpLgK8FbhebixmJ1qcFyLG5UgKa2hszuBlhXlcsWKaPvmpU9TSwp4mV+githvDNT6aQOylVHqfcls+OqUpO5DsI9HH1En8sQOJz/+JxF9e+T+bgW1uP8thLl/LR9ay7zb+RgRHmLAl5FkVsuJZN6rSY/AhklcwhSE+JMCFP84Ai0Pg8VTC0kCEyLkBgDk0D3K7DBT+I8Wo1MUbrckcTEtFFQ9MDiaZFTB1zDmJMlkCYQqQkiJM9FIiwRRo3Qe8MHlAYiECgckFUofJKkUpamJQCYkFN6h2+BBV0xYTjhqHFFcfDHjVRfxwsOQQ6oiosdQKrgjoSsfg03gqZvhd3Jqc6bqhBqk2mDSjU9B/fFBjWLSqAE6yx8bG6Ov/eg+dnL6Uz2Q66olsmEjodQndR51KBOlVnV5OWyJCuPMfsQz5j5hCiYuV7pKdt6CNbnzNCvHtf8uacQOdYh1WbweGGCOND+yhbHfuJDYEhTFYKn0GD6xeVkMwQpZWDZlMldeF5hmzzRiu0aH2IXVylVJrIKW2JKuPzqjQPbHTyMS/II5DThqFxF8OAMir/2d7eoX5xs36OB6Yr+QnFbCqSzUI+hrwK+IhMDQ2r9aZBvqlU0k4R4sIxMbY4Mi5AYA5NAS5gZnEB6OTUTmHiIi15GI5zwaYO2vWRkCioOhQ+5WoGSOBUWlFNK8ARGwqWjsBHgYCqQqICodC4uXy1iLBDRHJQ0IICskRg0e618JqBRVGpYBHa3erwesiayxeQw2Khx9Go1Mx+kv4Ysz+OOnG8+y33XYnPb+vg0q5ZXwmIzJZL1BXRUL3A3RdHB9Mg+J124yj3gGU6otZ6Rgrzl83j37716+ltta8eZs36KImsyqi+bNXXGIDUqBIFfGXloLZMDNN7AOo6/RKQ15D+ojMDyekTOqVf2fqPAKA/QkCvbJvnZWYokoFV/+X8pzw8ZZLpiv5SSXJOwB8q6iBbSJwlQcaZwCGth1V+p2aGwCYQ2I0vjmeyb1sDmcjEm8xTd7UmkMfj7XhPqQ6EwFkBlMqTVtJkrM30i8Rm8aMGTnsxHGb9PortbhEQEBMIJ3BaPPHFevRkSH6+rd+RH3FyyhTkN+rZ8hzcNP5t6pX7SYdoNcBk04iyHbGgc65HVQXLMqu6ejRMfrRLftpuljmhEZYAxEpmdVcIkQYkTTOjvQZwxGvzUo5QxMTSCyT4UzMYVLMVF8bbwc7BtImfOPfSfTlS//k7f/YeTyf1zwLUa1OsOzh0hoW5w4ADAKkKeljZrai0FYsDun0LoQlZiNzAwBzCAW2KZMY4XPkP55LYKrMIQ5iLcFYzrMF3g57a45EQuLA+GiIXu2fjyQaqzU8KmIQRHMN8LCYgvkCIPlc8VbVWnyIQ5Zbjg61zUQEAp4wH4fLrUFqPRazqwdes1sLiTOarDFYEwGpoiXO5o8T7Inxcfrhj35Mu4eupkznalayt3MOXoesq6JD1ZnsgCk2KM5m0/2aicC2FCMXxWMAbvnksTG6+Sf7aHoa1+dcg1w/thVigyEmGoUb6PzWJA5qcUmCXdQ4RE1DAt7AfcAA5JFHjrTQt7+xhKYm4z9RHrN70dAU0hDaJrUZDlPDWAsQ+fw/0icIbv3Ps7gDArHX1mxFfRkgYTddyU8qSe4AAHxrxagwrbtmQ2vT0o3IPWskNgbmBgDOYshtrGHhP0ESyUmKj30OQTAtMZ/wH+OiDZJZAVPHHDH/eL2s0B11SQkmal0CYQoQwn9CV6hZq0skmAKluDCZdKnDZHXFpJLiNwmJDCXI4fP+eBzCoLjW+qdIOODkiPNcP6QeD4kCwaDHqeKpCIVPI7RGpRd+F/7radw1aJBqj9moBMCq/mjQ4rRqTTxQ+lgqFmnjE0/SD+7cSaP5ayhb6HB85Lm5FEDXqSKhlgHdLmGKk/WoNllOQ2LAeQmgd6kKlUokBlEylJNv//eHuCrrmq3HGOMiQKxjTJ1qEtRm1cehGnzGGgKtwaFGOCExg1yMj2Vpz+42cSdAFMjuJWvNAJUwNVIvHFq9IRZZTAlWOp/S7FmtVtyBMST/uPrPST8GAcRVf+fZf6RTtbsAaiNrZyvwpL4zoAFgzk2JfFJp5A4A3xoyrjL/OjQh0CvAaGzSFGBRGdR+WOlCog0NGFQCcwMAZxhyxSSR2DCRQDwwOUDm0AhMSxRiRSSn2Qhzx1Wt1xICPTBWcDw03IyVwGrwIZpXCFSSCETR2rIQqmqLqSEo3EqxIah5RnwuJ6oWH5OgFueK80eHx8MDn8bs5oHXRdZY6kojpKcPljhLWliHZgz0FVYWdwG7NRocHKR7H3qGth3splzXCtbwqaR6ro2yFBWqXrdJqHpbOQhBflE5mgJnGda64OkLV0L65qxXuQaiQXpHi2AvXs9qTLS49BDYZsIOxV1mHnCY+ArAp09SSyszhdAkbMWO1An9sDYxA22LNjzt+BQ1IJ8/dmyc/u5vNtH0NHYWJP9uwq8k/fJRgNAdatajQJXK3TxdyuIMsGLJ6C/ya0Ti3AGQzWapUCgIyedxp4WzfOXaQj2Xywmbilwu6/G3wbLWBadsN6dwgxM68PpjzWxpwmkhQjsGF101KwYA0KlXqiSGiSxMBEwGVeaQBmItVd05NGA2wdxxszYEelDkwGRIpSkjgar0GIyI7mmBShCRJNxd9TB4hagNpujQSJyiqpQSEUpI3ITdQZ1A/K1XY8Hjbo33K6VrzeJTmOF34ZpUeg01WM1WA1TOjxGGOK2qwbV6JwLVSoUeePBhuuupcSotuIk1fBqpnnMHCWDSAWpd1+tQfQHdR7WbfNV62gjlrt+eXHMVV/7dJ5bdsoSz7Ot1KxzHGiJEuHADnd/EcFksHHaLRLA1GSItNxs4FMeYnt4yXXnVGCciM9z/1Am9AH29Ca2xlNv2tsXwKaJhZGSannj8OCfGSJnc2/9F4g/BHQDOXQCQZP9jZhMwDztZurhcEBok7NMspqv5SSTOHQDDw8P0xBOP0eMbH6EtW56jsbFRXs7uEYynxVKJdu16mTZvepZKXBaJOa+EPXt203ObnqLx8bG6vwX6ZlEqFWn37p28zh+jJzY+Si9t3yo+Owvel17cRk8+sZEmJyedttwYK3RyF6FxgMUpUqwFamysAQAENkPOKEwdOhskFKYgyByagchLWXcMdJ5tMHferI2IREGNI1Fzal+leGBUGmGliIOIBGpb0UIsHgYCVaWo48NAUq8qypjAyZjkic9SjxI8yUj8bfs4pIfPYHaNAK+byx0SazX7DDLld36s0EyoBngzXKvFaWBggB7bdIBOTi2nTGEeaxRHnN/p53hSZ7IBJp0O6aP7qvUw7qDYmYTbrhgE0E+IUWWp8EaOW50D16sEXDS3CFFexA7wQoTLfjTIZUQCzkjLzgRtHqIcbxK2NPsQYV6bh+CGKxXsE3gxpvvsPyf5SJ3EcJq8/V/sT9o+ddYCqT4GOerzg4QdYrqaH1fAgwGFKKsbCfbLO16kz/3Rf6f77r2Lnn5yI42MDLtWomKxSFtf2Ez33H073XPPHfSUm5hv3/YC3XPXbay/kzY9+xSvv2nBVSxO08QEXnDobR2PliHBB+B3+vQg/dt3v0U/+sF36W7m+fyf/YlI+rdv28qcd9C999xJjz7yoBhc8CP6htzYJh8hOsQlC3tUiQUTwWyUsxammVFlDs1C7KUd2XE2wtx5szYC1MDYwcnRULPWIJXR6FBDdM8AxCSJ6ObCQmxRAwZVMrhEalOOql6KBQ6pJeyJ4ZzGN8Ij4tVCTaHCp4jjWoMa43Xjml9ZgzT5zFaDUVWHJS44hq1CUHZV9aIATs42bd5K920aplLXFXyW5l79B9TzbpNOAjrdbvMzQder9TAeG2ejiMvr6ZNMXABe2vkMHdg3RD+8ZSefECPhUdeABs2kry87pCeL8yskCUScL1gySrHD6hEt3IjEyb8BWDU5PG5uWcfpteQi4TxHgaSu0yu1ujJVpEGLZX/82Bh9819epFIJKwKJPwYAUGaRV/7xw87OuhJ/zlqUy9/lwzFu/1/gKBhYlrhyb0ro40rcOwAmxieo0NJCH/7Ix+njn/hFWrJkOffPWbuYtnd00Hvf92F6//s/IgYBRkdGqFBooXe9+330kY9+XFyxHx8fpeHhIbr/vrvp+//2Ldq7Z7f4n5LN5qhcKonBhYH+vtqt/jte2k5rz19H/99//T36r//tD+l1r7uJnnpyIy+HKn3kY5+g3/qPv0OPPPwADQ4OCH//thZ96wv1tDhEbsHgKFXO/SrNENHEnDRP5pAGTEs2TIzKIJl18HfS/mPyNsDkZJKUYWrCJIEwBUQ6ltVhsqoSCaZAVRSYzLrUYbIqIuYzsromkaEFOouVty0p7o/HSUgwHB6DuPZwwNMRT3+EuKYIqLOw8B8pNaWAqqiLSWtUQjR4TfxXbbwmwiiAoi41GA1ORf/xQI1xTbrKVTMUjdJHRVsTHbjS8zdf/jc6XbiaMvm22vm3UZTzc6uokHXVpvroer0uodsAkx2Q5TjSIJCkqEAti6uaQnJcydJg/yQ998JJTgKwFgyNKitIFt1qABRPOXGLSSA3naQExlCpjMlZ3yucn9iwtItEcngoT88+28mJp6t0YXBPDkv7acFLrTXmNaYGI210pQdI6oeGpzn5O8EJIw4sSBCdW/1x9T8rpo5gf6lWIYg8G+Hs75XKJp4HfFrVfcEqA9fG1Vv4G5WoAwD4X7xs+XK6+OJL6aEH76WNjz0sEnnZVzyLf8kll7PPCtq58yVav/5CamtrE/6rVq2hQwcP0IKFi6ijo5N+9tObxdX8PXt20Tf+5cs0OTFBe3bvpFtu/iHLD+hHP/o3uuvO28T/mpMnT9CiRYtp6dLlYoDh+le/lnnb6cILNtDSJct4v3yK1qw5nzra68vIv9q17UurqrCo67DGhkY6MLhBha12DnN4RUHuS5F2HdU5ctBsgnkG/JqYaJggGVJpNpDEqDTCShEHCUiiu4YQW8whUdEgSVwib9VVxoVC0thJlkMi/jbIJUIdOreiw2qoa6WL3bUGr5tScxRGSC8jrEZ3+TgVPyxGq7+0KHFK0QqcgOOWzm9+65v0Uv8KqrQsgdK1MmQRU0UtIHW6zaaTkGVVZ0KQn4lPIow3CmJyONs5nvVHoLhe6UxF8oKkJs813N7sPN8MX8/aMVRjg4M0mlgQsYHB4cxJ2zYhUcIPiBlxJQDHjhXox99fTNPTWEeRQuIhVTI/vPRaY01q20jrU0IRvQPVCvYT7BfOviF2PncAwNE7+9K5AfO8yNv/Tcl8XAGPc7N9NKxdt54++z/+lN78lnfS85ufo2NHDlM2mxHvhMH/h9HREXr4ofvEuwLe9/6PUGdnN01NT9Gjjz5Ehw8dohtvfAN1dnWKpB5J/8qVq+jyK66iltYW8T6BEyeOMccwnTpxkk6xj3jWn9stVzDXfMzkNsTdArzOJycn6O67bqd9e3fTe9//IeqdN1/0UcK8VUXf1kKhUTnViPwGt7kBgDm8opDirngWwDy3DS+DM7QQm9/sDM9Yguaih4R4WsypLAGNpBmcjULQNcgZHm73qFli9MHrGiPQBitFCLfFHNqjBF3GSd6xo8fpn77+PRrtfC2fg7c7Bnmeqp+vmnQSqk3aTX4qVHuQbxyemYDWHj5jJleA14TkBncAFBwptNKOHf303PPH3LsA/Ii3Gl1vnsSLi4twdqtHczuWGBVOPCcmeW01Y9nN6DxrjTWpbSOtTxm9cQy69PdP0G237aXTp5G6ymSfk3+x32AQoD7F8Fojg8lnHug8nmmXgx11wILEHSlxowKeqrLcIEHAYOTU1CQVS0XxRYBsLkunTp2k737nmzR0+jTdfedt4pn/V73mBnFHAPzuuuNntHnzM3TZ5VdSd3cP70tV6ujooFe9+gb68Ed/nt75rveK2/8xEPDpX/r3dOPr30Sf+NQviUcMWlpaqTg9Tffddxe98PwWOnrkMD326EN0OXNtfOwR2rVzB930hrdQZ2eXO1AaBYpfytuIQ5eMdG4AYA7nLLBL6BKI2AGzEebOm7URoAYmImgcDTer9r1GpCtrBivieVsQkUB1UyUYAZ6qSTFb1MmgkXirsqY4RAWHqNHxGbzR+sXNuKiFG3mk0meowW6xwxvDNdmEFAusJqOhThYnrh5lgmtVHIL968CJ4alTp+jvv/w1OtX9Qcq2LXDOv/XzRalT9apOtwE2XRiCYuLwRWmrUQS24Z5445dPhDOZFi6w5Fvp2OFp2rNvlCoYANBWVpT1Vofr7dI0AhFvJIEynN3qER56RoFVOMu7aMTZ2Gc/MjQ8XKRnnjlJ4+MYQJNX/THF5+XcOwC4LtbUWT/TU1Qu/5inq1lWCY0EEnd59b5h4X/Ahw4fosceeYAefuheOnH8GGvtwFX573/vX+mZpx6nG268iVatPk+8zG9gsJ/7WxZ3AIyOjdFDD9xLGzc+TNPTU+JFgaOjY7zunqQnn9xIE+Pj9N73fVA8DoDb/R9+6H7BAXRwIv++D3yEVqxYJQYYcGcPBhNw+z/eKXDLLT+gqckp2nDJpeIOgMmpSfH8P9oDbyKkvK04dPgbQqyZM7wAU+7KHOaQDhreMM+ZLds/I2f7skmteSNRfPZU+hOTJNVehpClMn+AQuTnbKAVDk2njw6L+NtYd7ywctkb8Vhi9KXuqgUFcFhNIe0G3sZsMQVTstXgEByjQAkvl0v0w5t/Sn/2jWfpRNvPUbbQRVRxHSA4J5cSpDPpdTtEIkpZIqpvWD0I0tfGoepNPq4OJ7dIXqo88xX3jgB5q3+lWuKEf5SL41TIjNPPvWs+feY/X0vnr5knwyOCvZWAeLFeiFgrQTTmBsN9SHTbf4IQjM1s2ZKnL/5lB33pH0eoq9sduGwEjcaHwEuvNdbEtn3UxrbidQDeWAe7dg3RH/7eU7T5udNUqbSwjiXbQrlsO+VyraKcoQKvG+fqvyMYtjnbgD6PU6n0f3k+z+PyNSxlyuez9MlPXUy/9aUnaU/nZ+HYENAKls/gMzfQqft/jirTWbrx9W+ktesucBwMwKf9RoaHeHnnqbOrS3yHH4k/7grAc/lIyqemppi3Si2FFk7oO0Qdj45B19rCuo5OyuVzNM4J+8TEuODo6urm9YkeZcSxEXcJqNuJSPaZAysVdwW0t7d7viIADvQHsTZ4twTDdhFNZYbFMROFwXWZuwNgDmcccrfTJRYaJpgt8M+IX5MADRMkh950Q81biYzKQMSPsCAmSXR36WmIiGHSzPGgEalVB35NLHCYOGlyq/Eh28Z+4u4rUpUQIlRyGLmsBrPF7+aBGlN3dUt+gw9Wk8Egl5L8sUIzoSrFDrZa4gIhnVikL07MBgb66aEnt9OpzKWUbcM3qQ1MOJFRz3dkXdVJ2PSAqo/iY0IQR1hsEOLEBvrWjfIk0bkLAHcD5DiZaeVygaYreXpm0wC9sL2PiiVc+4uK+grExLC24sFKEI25wXAfAveX2Y4md91LrzXWxLZ91Ma2knUAn8O88/b9tHfvCCeH8kp/lvccZyANdeeLAA7QCh4DOHuBeUH/9eWFIUPn44DGK/oxRNxFwMebdRduoA9/5BP0sZ//RVpz/jrW2oFEG1fue+fNo1wuJ5JvJN1I6nH8wnT+/AW0YMFC6upGUp/lZL2jput0E/1KuSKSeOh6enqFzgHPX0WOCNchOeaD1030MeAgecERlPz7EW07TLa1JkOc3s9hDqnCOWA2AEkwk3tM02CekYZn7QwsH9lkw03rREYyq8EDlSJahAUxiWK6uwjwTGaKD4VMFuvcfk0ciIRfiquLD0TyKbnClbRLaqgIN3J4PHzwWYLda/CbWSMXTECsNPtcAgyhCYwhVqtqUAK0lSktgXCdpK/jX689/Ojj9OSBLqp2r+cq63C+lobI81xVdEidbotTR9lW120zBOec12nYGQTAXwwAZPlkFlc4CywtdOJUib7+zS10/MSYcqJsg7vOnF8hjUBwGEmisQd6hYcbkTj5TxAm+49lIPKSpKgRiVrTUKc3NNbEtn3Uxrbid0BGIGHcv2+ERoaRutYTf3nrP16aKQfQRAyu/MdvbpYA/0tP8LSNBV8A8M4ILo7L5/fTEM7kxaf9cGUdSXTYYkPSD1Eh69Km+ph0QJVnRIiic6DXvRwV11/VQcI6bmB1py5QNXCE0DqwOkWIdtudGwCYQ9Phbms+iY2GCWYbvDOj1uraGGiYoHGk1qSVSJ25aK1F84qA1IhsCJmnprfvQmnH22RI/yLA/T+aChrlMs6NkdPckIyvWX0KO8xurAmJNce5sBj4VMUeAwSS2uAGaLGRqZTwOpwarvKcOH6cHn5mDw1WlhLl252cVRUdJr3NF7D5q5B1k17V6XYdpvg0EZkPJ62uu0jqnSEAZ4pBgDyfEeITiwUqlQp04lSGRkaKzomuFWyDOcglBgSNkStaA4FeCfsYsvfYkTBMYtGiCr317dOULzRI1CSgV/WeGfp4xrsdvwNqRKlcdb/9jxfiIVXSBgC4LPYmBLGk+b9t5lHh/j9NlQreao8r8t6ZwTiUfIt/GmIa15rti8/av9gdjxaQdHk4cdGi5wYA5pAKsLnZJBZMBFLOaphnyFuLCTU4EUHjSLULViKrwYr4ERbEJFLdw0MieAeYVZPBHB0WonpRM8QFh+LkKPkJkmzfkdCENgI88Sq9B0algNE1IryubhtiATkaGwLNRmPIkoLJYg4wMVyL4hDsr8Do6FWWSkV6dOOTdM+WIZpuP49PsdnmZKreqa0sp3pZF8BUV2HTA6pOL+v+pnjApk8Tbhu4zdW51VUm/KLoTlHPUA53AeBRgFwrDZyu0j/987NUFs/GmsB614SJzSsKRLyVJBqz1cvKG47ER5oEYWo3sSxWrqrQpz49Sa28OmIfOxO0Hwdeeq0xVGeyfWN7jXWgUMjR81v66YUXBqiMS9/u/iEGAcRLMzEQ4NSddYPy2Y1qFak55gOfBZWYYBnhhD0jEnfT1fw4IgcA8Oa5jPif511Pja01O8Dr4fYpgPDWwz38MDaViMkAM7mrCm9jbgDgFQa5vaQtRmUSOavg7Xzwj+7tiA8mJ5ukDFMTYRIIU0BN+I8uZkeWOkxWk4TCFGQSDSYXVfwwebGIeTabpIS5RIYWqC7yehv+H2mJBPDYxHUJBzwd8d5q5/K4UnOLANXdyAHxVFQxaPmPLx5igMnNuW1QFdegQKp0ETAZIGKi/2gwxpjFA0Of1a5DfFCNrjgx3h/HWAduB8Vbob/wle/TSO+rKVPQrv4Dal3qAFl3L8wJyDMcaZN6wKQDTH5yavKV0O1BdVNZlzBE8dEgchYW59Zl54omlKgLyeLt5q1CxsazdP/Dp+hnd2yn6aJ8F4BckWJlGtZgNMg4IVYSq6EG6ZEw3Ic6n9w+Y6KBNk2I/Yhxgvajwk+v1PzGpsDThK89qfAoQ2GKyuWIjh8fp+PHJljP+wkOJJkcr4+8+B68MwBQXzliGz6r0c/zgNR8IYu8Po/pTp73p7iUFYk73gPQiNQGAFhqi6x2PHEEelXSRDhvwlYThtVgiY1MaXB0uuT8tSHO4WUOswxy1caRRDAR6XLOwz/TuiYRUiFJjtSbthKqBp/RimRRAYhBpLYbPSwkIkStSsPQiMy8Zm0UeP5vu7rkcBjwF3xpQPCo4oPZYAwxu1rhdXWDI8yY1cOlMCNCsmIwB0e4DWp9drWxUI8Jj+zDZ/++8g06mLuKqm2L+QwFiSobdAFMeimAnOIsR5YB1U/q1bIJqk36Sp0eF6eu24IQx1dCi3EGoBy1Y+Kkv+bklLNZ5z0A+Czg0HCW/v6rW2hqqsQ6JxZrUUpihJKEsweGhof74P2PHhMNhKWC1IiiYmYbTLh4EwNvhHeu/DvJvxgcw49I/DEQ4DwWIPs1s0sjbWR4fo/wsQEp+koWdW6muTbJCXs6dwBIMT0CMNMQc2ldcTOxRtGG0o6lycg9SRA/NwBwliLyRjGHFOBf2qks/3NtJaY8P6kvnhiETVk1FtKZaMvcRvKW00rSHThkaVKGc5k90uiDlyMFxkCK0NTfGB8cY7aGtiOhOEaOEchQ/0Afffd7N1Np2U2UKeB5dKF2oJflVJZV2HSqSJh8AV1v8wPCfOPEBiGOrwo3TgwA1ICURpYkMACQo0wOAwD4vFkrjY4W6PTpSU4S4q5PM8I5GmgljQ7GRcI2U+vqDMxzYBNNbt9I38Q2c7ksvfzyafrxD/dQWbwDAGmSk/hjQECIBPoh5awF5hEpOWZCTQnxqMPFlM28hi1lYyKfVOT9REake3Ixswjout2kWCxOzVois3IAADM7J8ESClNQUnlFwDvT3h/dGgGmIF1mAKZmVYkFE0FNjEpF7DB5QxLBRCQlADFcGbq3IgZVTVxY1I3BJRMX+CB1FYu3VpeIYNcaryvJgEBHxA8Tqbf418wRoYYI4T8erhqkQpU6fFpV4TGY4XV1S7XOKEYNqsnnYlSiqv8YoMa6DgaVBsUqJ/WikEAojs5E9k4VA1gtF9XY2Bht2rKdSouv4TMTnGyzEuemUgC1btPZBAjSy6ksA2oZCKpHiZW6IFsSqLE2HreNSrUi1gaeAsAfeTuz8xgAdFnxLoAsXgiYa6UTJyv0tW9uptHRqcRdRHtSnD8m1DxCEc0rOix7UjCid9eDhGF+pEZkhqSvN6FolGIzYaT3KdPtCOf/dPL4JG1+boAqlfpVf3Hl350idaod4tNr+gxBLj/3AOEik2njZTHJ052csDuPAKQlgQMAQG3BRvov0hisxObWGulHpDiLUyOxjsFvzEr1bJLYMJG80mUOBngXkvfHa40EPUiVGYSpeSmxYSIRYlQqEgxThJTYMJFIscDkqoodFm+TGqLAZIY0BIVI/o8U4qrrJVUiQgtTuZPBIRI/TFTjc9SJIENFuFoRChVWg8cirD5FMPzubkkuLEdphDT7XFSDwSh/rLDEGlQKXKvab6UYCMUfUi/KkgXwVcVVA4ePHKFv/OguKl30SfcKtGuQ56Wmuq4DdJ0qKnS9atfLcesSallC6vQ4HTaeoJgIqGIAAAufiZwfB7ImfjJ5cj4L2ErFUoEeefwEPfnsQSol+C6dWMf4I8UHq8GDFCh8CN2vbEgQAiQMq0POZ8NEwfDSaw02uW1Aa9GBT2n0igQZaYoulio0NoZHXpxEX+wZSPzFy/8wCODo6rEN7pBnFOj7EFUqO/iYgOf/69eEs9njdNnlQ/TmN1/Dy6QsEnfT1fw4EnkAQEKsJNNaSgce5pjNJO2VmCWnqEDTWMgbb9PL0Pw7AGTLzZQ5zMGI+kYi/82rkggNEzQOtQsNdUMnMpJZDYFQKeNHa2iALF6I2ogl0qIG1CiLSzzohCxq1YGqqWtjgcNkMqZKMtQZxN/GyGqo0ciCkTPQaLaYXX2QsV53V+M3eCDNVhefwfGu/wTAQmxRM6SFxTupSShcJ39McLSe8KuYmpqim392N+3JXk3V1h4+M3FPquvZqRnQqzbdX53qIqHWbXpALQOmutTJsi4Sal21S10SRI1lv9pWJdpEgsMFWUZBXOnEAEALVTOtdPRYiXbuHqFqzPxftBK4WQQaa0iBwgOEhOxZdsxsWB0NE4TDWS4S3ppenVH42g3vSD6Tp0K24CbsdYRFbn2+n/76C1uozNt6/e4YFk6X5J0yYmdhojO1ONJDho/LYywHuczH3VpKWOX5PEVr15Xomuuup2I53UcAYg8jKoMAKDVtufuIg1szWoJDosPCEUod4KCbvG+xaIbMYQ6po76BBf/E3AzVAJs0GaYmdYkFE4EUo1IXP0xeuiSCiQgSAlOIFDNMnhAXJpMrBlVNEsNAZkrIvVu0lHgQvLq4tmRw9zUmSvUqv8JT44J4oBp8Rr9VVwilGX43TSM65lYNkCajWTV6HNxlKUoB0GLVqqJW4GrVPivFSPDFKYqaGMDq2jq0AG/+37VrFz21a4DGO9ayArf/w+CKe77tq4eJPJdFWU6lAGpdFdmObEuth4nqb+Kz2VBOAluc5AdkWdHhLgD8OOm+Y6iV3QEB8cbzbKuQYqmV9uwbpr7+MTcBCobYIsQfUdUgDUZjDaFe4RRGRNjD/JAhidpLFOZFwwThqDdh6PEMtC/ha8qjMPRNg9yOt048Tw8N3k/90321QYDQ2WCHgYFp2rNnkKrK7f84RkFwFwB2WHkoxZ9QzlkP7M9IydX9mpeX+BoIjgNZYcWVe/2t/nFF3gEQewCAkXX7IiGXO/qYy+WESDumus4G8HjWoVuxcUi9PA5a17+P2Au/KSRAQahXAJVz/HOQ++M//h+fc8tzmMNZhWi7SkSkSpYMqXehCfPUtMWUkDh+WEhEgLlp8x4JKbSe+gy4/0pS5I3OF+zks8boY6hriEOg2WpU/y0HIJKTAVpcLBrF2SlGjGa3ME+cQ5XLZfrGd39Id+ztoFLvRax1T7YQLAlsRKoPIOsmf5Ne1k3+gJ7rxqnrNkDqbHF6P0wcQFy9CezrXNn0Bzk6CLbLCpVL03TieB9ddkkvXbgetwrbIWbBtjzTQkL+iHvZ7MIMdDmwiRlcZL6mYrQtt+O9xd106+gP6WsD/0A/PPldmpqcoqu6rqGWbGsoXblcpV07h+muOw9RpYIBsIKQjHgcxi1nclSt4sq5E4Py2Ysiz+fDPA+YGXwBIC+0WJptbVW64soK3XTTDXSiYxPt73hILD8k741JhhZPXUOrJt7IR3rZXjCQbD/7zJP01JOP0eIlS6mzs0vop6en6YnHH6VHH36QXnpxG50eHBT2LVueY90D9MLzm6m/v4+Wr1hZS9pl4q4COsybtExOTdKjjzxIj298hLZve4F27dpJy5ev4ONgkfUP0aZnnqIFCxdxPzodTjfOiJDNw2x2tQGxIbQOLE6yx8FDI3OYwxkH/mXrPyn8T5IkqZAlR+pdCCRUjUYHI+JHREQCYjUkRhgjJCLAHBKZDJLUJVarrorh1ySBuFoBcevJIPvhiPiR1RRQowrkk15mJ6PV7u6D31VqWJSiDYHmAKM8plkhYxUng8oA10NxCo9xIR1d58hxgOscxb+lpYUevO8uumPLCZrsuYAoxyeE8qwE5yjyBEY9kVH1gO6nigqTTdeh7Sg6mwAmvRRAlnVeCbUMyLqul7DpgYAYnPSLFwJmcLsvToydwQB5cgidkwBx8pNtp6HhAn3vxy/S3n39fDLtP3WsbSPWFV/zCEWgVzQKH0L2MjsShCFESkNomCAY3j5qPdaqzYSvKWPb5s5ge8XdLAen9tMjYw/Qnw58lv7i9P+m5yafoZPlE3Rb363UP90vtm8r3PYO7B+hH/5gF5VK6vP/7n6Rxd0Ajk7872Oc3ck/+j5FlcojPB9I/juFFshkxmnd+mP0jne+kfJ8TEbijiv3ptv544jkAF9U4Ir72Ngo3X/f3fSD732HThw7Jo5NkImJcXqEE/2jRw/T6jVrqHfePOHf091DCxctotOnB2nHS9vFQAEGAI4fO0o7d+6gYrEo4oFKpUwnTx4Xj6E5yNCJ48fomaeeFMfI+QsW0k9v/RH95JYf0tNPP0mjoyPU0zuPfsK6wcEBEWHeMl0EGhuLDQXijRyOMmCPmMMcksLZ6tL5iQC5kceRJsDUTJiEwhQkhP+YxOzsSh0mq00iwxQcJApMZpN4YfJQxLNsYptrkggKgacdKdoPNH4Jh5Fbk+iAc13qt/VDHC4pEbunMbrCf4x8EAFVoYpBy398HKoY4HdzfjxkQhQnBapaFQGTASIgW/L++GCINagUuFqt/7Vi3cMMxcEbU/+RGkc0sKoWB3FUFkhrVZyoHTt6hL5/z9O0p7yKqh2LnHNSVQBMnfPuug6QdalTfaSYdCaBn01Uu+4bFqtKUCyAOsQEqVfttrIO2HQBeOp8EYDXR83mnFg7gluenZcBZnOtVCq30o5dk3R6qMg6wVBfm/XVaoDV4EEkCqMxGPVtOAYStpcgxAu13YaI7PDTKzW/sakwNlVTSKvRq4ZStUQP9t1Dv7v7P9FnD3yGnhh5jMqTZar2ValtqJ1e3fU66i708DZq4XDVIyNFuu++I7Tp2X72xdVi5w4ATMV+kMGgALu7POpdAOcWMCDYxonvJK1dt1oMfMgBgEZFDgJEfQkgjkMnThyjH/3g3+i889fShg2XCJ1Y8O7CL5VKdOrkSRoaGqILLryIWltb6eJLLqXXvPZGKlcqdM2111NPTw9t2bKJ7r7rdnrkoQfogfvuriX8ExMT9NOf/Fj8L5Krc/u2rXTJpZfRRz/6C/SOd/4cffIXf4WGh07TJcz77ne/l1534010+NABmpyccCOw1AIQsp34zdC4WqWowqCKDIeS/wc71TnMISrk1ig3IdOPY00d3qbrcoaQejd0Qg+p1RAJjUVb0ABpstAIUSFmIMScDGq7LGrVW6trE8ENV/7/pQCH1KVOjdtHIRswQhrNDkaL2dUKL4essXgNRijeZliN9aNiaKzCYVAZ4FoVJ1l0q+FgR3+Mt2YEm+V2EuJZg1wG6vaF2zbve7GPKksup0w+rySirshEOUgAdSrLEiYdIPW6yKTcVJdlvW7y1euyrNelrwq9HgdRYms+VarwSXJFrhDRF/4jpihmOPl3XgZIOdwFQPSt7z9HA4Pjzol4SjBuQ2JjcSUhAva61NFwSzPQVW8TqCmaGWhfhac52ZWaMlpnsH4fO/EwfeHFP6dNfc/Q0eEjNN03TZWxCrV1tNFHVv88/cfzf4fmtcwXdwkE4dSpSbr/3qM0MoKa88Z/57b/+kAAdpNKBfsMtxz3jZizEkjH5UFIAoOzC6lawfw66wFzKpP3NCTqAMD+fXvpG//yFVq0ZAlddtmVlOP/EUjY0S8MTLS3tdNb3/ZOuurqa+nkieN0++0/ofHxcXFMg9/Y6Ai1t3dQoaWFNj7yED34wD2046VtdNedPxN3AWx+7ln6h7/7At195230lX/6O/raV/6BpqYmxSMA4G5t5eMeL4LFi5eItufNn0+T01P04x/9G73qVTfQvN75bk8dRNtqE8JAHrk9iyPW/Bxe8cDWYRfvj9faFOiNSDnDaEp3AgkDjVaoUfGjQ9AAabLQkCjVnNwlGTRSrerCW0sMpsH/Yj9/I3DYBK8kToHcQxPIazeqlprVqAyH192tSWXdYIXVJZCjfrwMhMEhNEZ4sLgTifA4BVpsHRFY2CVWWwJuhBK4c8d2+vtv/JimVr+JqNDOGjbK81A3Aa0JoNcBvS5h0kudbtP1ukjoOlPZJIBJD5Ew6VV7mtB4xVaa8a7RjNIJ8RK0XAsnBa00PpajO+89Qjt2nqISXpOOMG+oC2kwGj0I94gPp+UEzNG67EGCED8aJgiGv49NbjAEabWORHDHye208+gOKo9zWjnGW+wob7PFDFU6q3Sw9QAdqRwRd7oY4XYECf1ddxyiPXtHuYZb/fMi+Zd3AWTFy/+cK/5o0xERehajSKXSD3h6KQve6yFnCC/VG+Fkt1vcNg9g6SFxl7fyNypRh05ODw3S5k3P0rbnt9B3v/MN2vTsU3TP3XfQwMAA9Z06QYVCgW58/RvpU7/8a/Ta172Rnt+ySVyVn5ycpPvuuZNWrV5D569dJ9bXNCf8K1eupne88z30C7/4q9TW3k6LFi6mSy67gpYsWUYXbbhE3DmQzeeoUipxG/2CB7FDQ6epq6tL3Gnw01t+KBL/t739XdTJushIY3sxcESmNTjOvQTwnED0LSuNbTAVzJqO2JF6FwMJk7fWtEXZAHGy0AhR6bgkg0bsbyfFlpkq3fnwsqV18uKjCeQNb9ToEbOvfndFE5Er0M1qjJFyGBwjxRpWXOQ2Ade5HhMxmt1itSPgLg9D4MjIMN16x730w2f7qLT2TSTerm1rIH7DdQQl0WqiLQUI0qddl1DnMWx+1bigsqmu6oBa3bmiJq7qCx2GAOQwgDPFywBxMoxbbnfv2kdveeN66uxsER5eRFthgV4J13mipB9IEJawJT9SI/LDT61pmti2DmNTPmX8Dg2ODdC2k1uprbOVXrP49XRF19WUmcxQf/UUHczsp62nt9CKyko6r2Mtb8EVKlanxYBAFok+/+TzWXrh+QH61jd30/59E7wPYLCrhZPfVra1iTIGBXDorXDmWqmijD1CytmKEs/Pv/K8XM1lDADItLyFent/Rr/zXz5IF154oXj04UDb0/Ryii8BXDp+Ba0eei1Vilzj4476ln0V8+cvoNe9/g106WWX0ypO3oeGh+hNb34btXPy/rWv/gNdd/2raefLL9Fzzz5Nhw/up3nzF9Jll1/F81Wm++69k84/fx1defW1VOUVh+f1xVX83nkc30ZLly0T7wk4f+168S6aN73prRx7pfhixJEjR+i2224RAw2HDx+iB++/h977vg/Ro488QPv376PVq9fQ6NgoLVi4kLeRgtvbOgK3igCj2aRpY8drUJzOsQGA+AePmcDs7FVKOItnLtWuh5Ilb61pi7hB4mThIVERSZu2TACN3N9WSq0rNOnOj5ctrWQf8FEFctuNVkvMvvrdFU1ErkhuRidHGRgfYAxuV7Gai9FgjI3Gkmy7sSf9EkgiX355J/3td++gY+s+xOebuPoPgzPxIKwPsMeNU2NwMqSeNcm6KoBJDwGCdIBqU3VqH2VZn0p/HareVgZQN3GY9LjdHyfirBdmTOWAgLjdn0/fq2Wq4Mp/pUg/9+51tGBem+MjoM5QMIye0cPTxZlot8lteum1xs7A/Pqa9CiSdwjb3sqeVbRh/qV007I30yfWfJreueQ9NDk8SZuOPk3l1iKdbhmkYnmaruq6lu4dv5O+f/rb9NzAM7QsxwlgyyIq8/b81a/upAfuP8HlHCekBTf5dwTJPxJ/55l/3tZF8u/cEXD2Ast8lOfrCZ6ndVzudnU8Z7mV1NGxkf7dx9/CSfJyylSztL/tadrR8ZCw1xP5ZFLmZvqeqtKWbx2lJzc+TosWLhK32DvHGC9whR+DAAsWLKT5CxbR8hUraMPFl1JHZ6e4tR+DAn19p+g0J/d4AeAb3/w2caU+k81Qb+98Ou+888ULAfFIwJrz1olb+nFlH+8JWLFipTje4YWm57FNflkAwODA0qU87xlncOLiSy+jSy+9nOPaqKO9XfC3trXRMl4+hQK+ZGDeFgK3kACj36RpLLGB7alwHTOlElbHbEDj3ZglM3Ju4BxbmKnPTihhshabutgTkjfepwgMIS5NXS6AoQGvKsUeMFX68+MwppnsS/goA9sI7oDVGrPfZndXG4MreX8iXGu0OIR3jz0MTuFxXpi3hQitx22IUVsaEWLxjOWf/e2X6dt7umhq2bV8VshJpzgzZEF87UxRmUIv66pIf0zVWF2n2lSdhPSViFIG9DoQ5CPLmKpi6iNEQq9LSJ3ua0LQ2SHbkEzlsrj1OaM/EcCUFT6JnqJScYTKpQkqZAfp139lKf3HX38tnxDjCqmtUS8CvaJRGJHoyn9D7TWAhoLD4aU3NNbk9lUYm/IpG++QuCWfp/hWPKZHRw7Tl174At0+dguNLxmn+b0LaHX2POqrnqTTlUHKDGXoXfn30+eu+hO684cD9Bf/dxudOlkSV/tzuTZO/Nvd5D/H271zxb9ScQYAMD37n56eonL52yxtXL6YBVexseSqPP/ddPkV99Gfff436IILNvCxIEcPzfsS/XTh5yJ+tM8OtJDhZbhh3/vpmq2/RplyntasOZ+Te++z9DZgPcsBR1nGuxjwCAfKzp0EOJjxYZSTfqFz/QG/rx1im8LIDwMJP+4McLYz3AnlHC/rHPU2dFgt9hCLSdNa4gNo63CdtCXgbAA2ae6PqcV4cs7CNLPNlrMEpq6bJBFMRFKMSlXsMHlLSQwTmS4BMLlLCYYpQhODyidK0SSpQCPFQbwmQuX9kVpHEoDDPG1Icc3JgGhHaj9MKrkbRZ3d4ROcutQQaDRbTUpIAMzu/Fd2sCY1ow/SpIsHAQb/jwUah1pV1BpcizofLlyLqjJDcZQ0DhSDEA2KyRsXBl4G7CylxhMCnDBt3f4iPXNolCZ61+Byk3MWghMS9VxK1qXNVNcFMOkhgK6TfEES1U+K6h/UjrRJ6GW1LmHSRTXg9rUAAP/0SURBVEEQn2LDeixXSqIuLnIq4lwJK4ivASBJmi510FObTtPOXadqJ8k2yE3DunlE3HZMcEJjBjfcXgNoKNgO2S8vvVIzOzQVvqZ87afXISRjEMm2sns1/bdr/5B+edl/oEVDS2isOEoH8nup3FUS324vtZToeOUI7T80RA/cf5yT/ykmyfHhqJUKBQhefOkk/jLpdwYA5A58tgNJ7BGe9rDIW9idnb1c/hL96q+9jdact9ZRM7CH49l9/WV+cUW8A4DX0/xFi+nKq6+hq6+5LnLyD2AdS8gy1hPeVVBPxnkr4F/U1W0C8PvagdgsfFkQV9NlsZ1E4wCsW7jV4Jj8Zk1ribeovXCplDkIDotEOoc5zCCauk0GkidvuSl9nts5w6EtI/8iS3khMl36q8XAmGIjHqpQ3mCHFLvVMCL1JY0OaxyxKA3OSbrkjYnOEK8tJP1uMQ745Glqeop+evf9tHViPmW7FzOVS4QzEZzPyTOS+nmeV6eLCptNrwOmuh6jTiXi1HUbIHXqVNcFweaj6qPwWIC1gStn4PCvYpz0FiiT5eQo20EvbBuhx57cH3Pb0dBAsBPaUOuxMHMtpYwz0HFfk+GKVFGulmnz8LM0kRujjokO6s310uqVq2nRkkXU3tlOrV2tdLh8hL5w6y300CNH+dCUF1f8kfxjihdf4ll/Ie6VfyDRcW9WAvMDwQzJAwaS23k8naKennZx+70EvGoJfAMiBwJw3zkGDsXgcVOABtxiSqjRGXmDG7NaU+6jRFTaLEZPnR8nyCbnPEwzPVvkFQ7TIoGkilDyQKMValS8yAhogFTtUzyKiJExXQLckkMj16oMvyYxFCr8T0uB0UWdWPAq0mgjkqJG5amYEOpgtoaHGeENUUgiLmAZYYQ0Wp3q/xmtHEAgRxCUQC1WWiJBoajHeGtW+OLC4HiLbS8mEIIXLd3+k5vp3j0jVF52CZ998ImnTPwlUJY6XQBZDvIBdB2miJFxsqzzqHXdV9WrOpvd5GsSQJalHyCnQJSyCuilqLDpAaGrctJT5nXsDgIofs7VL9wijQGAFiqV5tPevVk6dGSc9SZCZ71bkWA7Aup7ZUyCBCESCcPqaKDtMHhpZUOutkltBsHXZLiiYeiMewd20ze2foW+secrdLzlKOWyOZoam6IcJ/Zd3V3U2dNJx48TPXjHOE1O4IpuGxXc2/4xGCCTfq+c7c/9S+AYzjNPnSwdQuMAd/nganwrlSs4BtT3Mjx9JZP3RkQOAsinupoLbsFtJK22ajxGwoStBISFMiZsUgL/brwA4StR5pAqTIs4qcSCicAn/EcXs6MiDkyWIIkFE0GQaDC52MQLk4cmtWVlNkPUxemqAiUxNCJPu6poP9B4JSKUEGM7EMUtOtQo7iET+YUtriRFrQWFS/Dp4lPoYtYGckIM8LtpPyqpEMXZhaoyiYDJAKlBadPzo0GPd8WgqolPo82PadYgVsBXF/cHpbpogJ9JXLMNklvfFsMAFyGuPySfy9OWTU/Tjx7bRoc61lGmc4HwFcA5NURNkgG1bEqMpd0kgEkHgCuKIMakl6LadV9bHVOIClNdFRNM+iBfnUvVaTasc/HZNLwIgPXirmfhk+HE33lJWjZX4CShg+5/eJge3XiCE6g6gVj3rvgQaAyG2BaTBSZsL3Gog4YJzFBpHWpvTUCrNhNq67UmwxUNw8aIY9XgRD+Njg4TTXPCWS7S0MAQDZ0aovGhccpls9ReXUjZTdcTHVxP+SyudrO0tPMmXuBtH7f7Z6mKQQDeDZzkHzvBuQLevyvPsCzl8iJHJVBk3UZ6+zuupdWrzhf7O4C/8hGANAQDAOBT15++DtMDM7vkabVT4zAS2lswukvYwwwmjUmrSki1wVQDb+X8N4rnHObgQt9kTDIjiNxwJCcjkkdGQAPkemi88JBI3WxwASK4pAOtIa2q1VRpEEwhEhinmAaji/qprBD+A0kLNV6IWrEi2MFKERxmhDmENdJgdvAhgkuAk9OIXAdWOG5GHovaCzVecdaq4XADvDHRWaJ5eSGWTPQmahDuhrhKuUwPPvQQPXmyQtXllzpnlWpC7JxrOlB1JgHUsgrdD5Bl1RZXgKB6HJEw6fVpXKhxKq8KG7fi79s7pI2ToYx4USA+ldZKwyM5uvW2Y/T4UycJn1Mzbi5yezAaoyFkT7VjZsPqaJjAD1BGom1C2zb4mjJ2cgY7xMCdKlcvv57+y/V/QNd3vYY6Rjtp6tQUDZ8YpuH+IRo/UaaR77yapn96A+Umujj5b6OWlg7engvcUyT9LJhC3Kv/5x6QhuMALAc2MI9lqlQeove9/9V0/roLHLULrEGZvDcq4MEdADqat5Uws0KeejvN63gNkZpI0I9zaVhrDg0C208UOSOI1BGTEyQ6kkeGQCeOQd5AqIsI0SFmiYhuyaCSq6IU3SrDr0kFTCcT8nSZweaIJymHpAAPnacSBLuTlcJqCIY/RCHyGqxQIoJhdHKUMq2JxKFAxoTH2r3CY12oFCyy6MBbs6G2DYe7elBbQrHj3BBDHG4Pf+yRB+gnW4/S1NrXUKbQUks0xVQXIEinnrWoPhAVQbooIgcoAN2mCmDSSwFseglVp9skbHodKpeOiHpsA/JdABBntfJf8RhAXrwkraWljett9Py2CXr8yUGaxje9bfwJILcpwyYVDYkDZx/Ms2JYOmdynn1tG/qXAkJZ2VjgZP7CJRvoVy7/Dfqvl/4BLS4tocn+SRp6mejY31xLA9+4mqoD83gbbqe2tk7C9/6dK/4y6WcaFrwDwLdznKPIZLp5326jfAEvvavPM5a1fARAvZLfiOAOABMC12ujALnbQKPtNLWfkdF4L+YGAM4xyG08iZxxmDolxYdITlaYoiGpIAXi5KFqpIUhggsQ0a0xWMhVtWPyaxqCQqUmS1A1DrA4In6YWG0jLdRbceGp6FC9/Y5Wi9Vghx5SD3NrckFLCUAkN9VJc3TXgFBrJj+sHFHAXtp8KUUhoXAd1RhIHd6aCnX7gkQHnN1lpPY/IoS7jPHF4XNLRCPDw/Tgcy/Sruxyqs5fhRGBenJtkyj2MB9VpK8pJsxm0qsS1S6h26VNL6u8Jqi+QZAcup9N7wKPAYhBAEDxzfD6Q+LU2tbB0kWlcjv9678dZdlHp09P17c/4zYRFzFJpHvCdhsIbbhtG8x0mrYJ7dogm/I052u7OZ0JYsXn5eBwuHSQfjTyb/TZE5+hv+v7S3p58kWqdPB2nMvS5I9vorEf3EB0ulck/u3tvZTPtfF2jgEv3uYrePGfMxBQKeeYz7JznLXASw2P8T46xeVeRyVQpULhOL3q1RfQylVrnP8FLrAEcBRIawAAPKY7ACTQcnO2HhduA4224Yn3VezsVos9RCCY1YXFwRaLfzFzYMgFdLbLGYWpQ5HFqAwQO0zeujQME6mUiDCFSgmGKUKKC5NJigKTWUqqMDSg5ht1cX78lsYg2lIFOlcag8Pi+QG/K1xtGJKmJvynxq1KDYFGAZ9VV0gJgT1E0dQWiKuyQJpV8cDkAFGgrAXxY4XOobla1BrYqs6bo4kQp8EN8MbJmioaXLXYFiLDCar9yPgIHNJNCP8xx9U8nBonkXv37aNHDwzT9PnX4WUANZuaVPoEUKdhNkCWVR0gyzKhVqdqkm3TqXpdTHa1Lu2qSEQtSwFUmwpdr8epCNMrNvFCQKwvqcN7ARj5Qgsn/+2cQLWLwYBTfRn667/ZRd/7wV6amChJt0RAqGhTyMygodaa1FUzraY1OzUFxqasyvQRxJrhH2wzO6a30+dP/wn9n8HP0qMTD9JLx7bTj7d+j/oGB4mevZYyW6+kfLmTWts7qa29R1z559xfDADIK/9I+p1v/zvc5xZwUNrF8zbG0yUscscu8z69jd73gSvp4kuuYLt35uUAQKMy7U6DBgAk0l38YsU6RYkUGvCw+vjsDVgtktAeqplCnEOAreGsgZzVZsgcQmBaaLpERkPBHqTHFIIGG9HDo1PEiAxxUc0Bbo3D0pBfpWscbVqQSUq6/8hlPx2RJUWVCjx0akUoTAh2UK0+D3NIKPxhLrtY6PVqGCK5WR2caPkTCktjUm0xu9C8FEepjQxJAXGrdXhrRhjjwsBLCHEyMEawxzVqXCZDo6Oj9G+330U7W5ZTpqPb1SuiwqSXZZvOZJfQ7XEkSvIeRVQeCbUeVLbBZguKhU6KCpseYB32qXKlxNsMr/SaL56Oxlcd2ty7ADooW2ijvoEcbdx4mg4dHjfzhaC+SUbdwDTMbJiDhoLt8NNCo2i16hmBr/3mdSqIFVf+sX0+PHw//emxz9IDo/fQeGmcqtO8nbYTldhW2Xg90S0foNyp86mtrZs6OPlv4W0WSX+5jKv/8rZ/N/mvbeznGjBPWJpI6dX0L8eWDBVanG/c64C36Wp+UgFfFKS/NXkZU+f3EdpbaKRtf6yiQdFCrqutAwCSYzbJHDSYFlKzxKhMKnaYvIOkYZhITRICU4gqwTBFSFGKYaIUTZIqTA2wiH+iHlX9R7ckhkLh/NM2S2MAgSO1Hyb1tSElIVQKIy/EB93B62S0mpRSAmByl8tD1NROu6ogSBdVfLA6ORXvj2I2QTpojha1AsWqz5+/Gg7X0b+oZEkVA1hdi4W46nDwMuIAue1GBVxr4qmw1KAb6usDgpPNcqlMJ0/102S2lc8x+cRSnldLwRmIKdmWetVm8gXUuklULl2kHee8ui2JqO2pfQDUMqDag/RSTND1Jj+bLkiv2MS2gx9XJ9ZvturcBdDaQe3tHdSKl6hxQvXE06P0l198iZ7b0hfrfQD6lhMZMxvmRUPBfvj75Nfo1WZCbV006VMAPkWqCGR2jfjm/wN999Bf7Pnf9PTAk1QeK1F1hJP6ExWqjPGOffBVlHnww5QfWkPtbb3U0eE8+4+NvFyu1AYAxO3/QnjDlRv7OQXc1TDEcpxlsag7wKNavDwyPc6x3gAk7Lhqb0rm4wg4IFEHAIDAbSARFEaepMEdzKG0p8FuYQSTGqAFWOJVtdwCPIjd7hxmHjO6kua2iCA0tnRComOQz9hasjTkVzehRwrljM0v0NxZiYHgqOYvE6WFZjRm5UzQmCUknCnYI3ZPrAERmdgtdpsCTloVF54YK0E4c2l6mu594EF6sdRFmQXLWcMxOK+WokLXq3Z5lqL66CJh0pkg7UF+JpuuC6rrZSmAagNUu80nCUwcCXg5RWKR649LnClkc1lqbW2jttYOamtvp1yulYqVFl7ng3TbHcdoairaSwGTbaWMhGGp4Ey0fSbn9wwgcHZdI7bDJ449Ql98/s9oZ/8OTvjLVD5dpkofb68n8kT3voHo1g9SYXQZJ/491NnZIwatcFBxEn8IeCC4C0Bs4IL73ALm6TTP660836hvYOHlI4AXex6j666fR5deehn7+NNzLG79dv5GBF2IsznjpYTqiwl1SLvqExZTA9a9W1Shcqo8Tt2YOjuIM2MNwNyMprX0Rap9czFDfZ/DHDzAdjfj214KDTZGERIdwaxK02BoSFe5agV+TUNgOvFP2immze4BTkidEwJH0mpMUtUofQobgp2sVqshGOYwReM3BkK6B4ZYHcTaqJkDOYDIjiYogRYerRoODvBTeWtWuG4RPBVIbmeZxQz2whgr+f1QtXyKxCeaJXr8qadob6mDsvNxxYk9cB4lBWcfEFkHpF7qVAFkWfeRdQndposaY9LbbGH+proqgG6TUOuyLH11qDqbPSxOQvoG2Gp3kTha5wIpnwi3tLZSe2cnSxe1tHVQJtfGhna6+55B+qev7qaBgSnxFQgb6owxkTAMaCDUCW6IwIxAyia1aYJsytecsf3mdSqQWTFi+9l27HnaceBFqkyUqbPcRZdlrqDsGO84+86jzJOvo8LpVdTZ1cvJ/3zC5/7kbf9S8I1/55l/+3Z69qPE8/gsyxEur2NpYZELMsf76ChdcUU3XXDheuMAADSmRD6piDGIiBgY6Kc7b/sJPfTgfdTf3yeOOxJIxkvFIj2/5Tm6g32e2/SM+L+DY9XWF7bQQw/cSyMjw8LPD8+GpNZoenpacN51x0/pztt/Qk8/9TiVSliGFXrm6Sfp3ntup7ExvEehzqvGeyvhsLqH8ERqJsAp99k//uPPueXZgZgLbvbj3JihWT0XKXauMaoI0TEamNFlbmjM3n5zeiaS7abBSy5qTWrPRxupnWidScbthz1MscTgjuxqdfQaIvFZnKL1RfHSAqLFG+AG1uPjMSXb/p2gpPuOCAuMNRt9Wl3BHbr/oQfpZzuO0anll1Gmc57QOTZnImCmN+uhk3qdQ63jnEzW5fkZpkECmPRBApjKug6w9TeqXkLyAXpZFYkoeglVZ7AJFSfz+AoAnhNub22j9rZ2KuQLVClXqFgq88k3LqcSDY+Uafv20zQxOUWXXYrbrgsOj4uZTPwTtuRFKiR1mOkM2pTbtcHYjE/Z3M6Esls6meHkfXnHKnr1itfRO5a9iz665JN0bEsnHfnZ9VQ4tYG3vV7q4uNPodDOhyDntv9SCYIBAE5u3Vv/z92r/9M8fw/xvO7nebya612O2kUm00L5fIWuvT5Hr3r1FZTN1t8BgIHcDGXphban6fGOh4QOgwGNSYYunrqGXj3+RsrV7kKw4/Tp07R509M0MDhAhw8fpCVLl1JXl/M+mampKdr46EP0/PObaWJinA4dOsDzWaY9u3aybhP1D/Rzoj5CK1eu4fXPxylO4Ctsz+JLNALO+oZeDBKI3wy3OUjf+fa/0PHjx2h6eoq++51vUFdPD508cZy2bn2eRkdH6OjRw7Rq1WoxCKrCtwWFK2qwWuwhAmazorXEpz8A0NxjRAjOaONnHc6qpdWEzjZOGYMhguuMrQ9LQ2Z1k3rl0jZ/np0WPO00oVEfZWgb0Tph9Gqw//5wVxOTN5J7RKfITYc4RuNxvQzOkfshYaeKhOSDXk6g+JuAoxZijTUbfFpLPE6mvvWtb9I9wy2Uufh17MenfvCF4GRExqnx0g7oetNUIsguT3wwVU+C1HqQDVDrprKtLmHqn9pHQK3r/hJ63QZbP4AgvQmqP0+xXrMZDABkqb21ndpYCgVex5wk4KpbzZGlWCR6eecQVapFungDbr/mE/AkG3yCkNTQhLbNlJp2BufZ2NQMtg+ENmdxwPa4rHsFXb/81fSaxTfQFT3X0PEd7XTnVzppaP98am+bz9tdL7W2dHqSf+fZf3zmEsmf3Mjlhn6u4TTP6x08/+u5vJRFnU9OdzNDdMGF++kXPvV6WrV6pdBJqAMAGzseEhasisYkQ5dgAGDijZSrugMAAYu+q6uLNlx8qXjcaOvWLbRm9fm0aPESETIyOky3/fQWOn/tWvrFT/+auENg797dtO6Ci+jKK6+h889fS5ufe5bjL2HvDN1z9+30wP330NKly6int1ccx6aL03Tv3XfQvHnzqaenl/Cw07PPPCUGDD7ysU/Qa157I01OTdKRw4fossuvpGuve5Xgvvnm79MVV15N3d09op8SxlnxKe0zbLXYQwT8ZkOApnKGQcxrKZkkhoksrrxyYJr7uDIrYeoopAGY6CDxEJHB5AbREMElPVga8qt1jaNNDUyH8z8hTrVJkOxOYinOOVVJCR5KtSIUNoQ6CFi9wkONkHxOuFpjkcUIUKKCYXVSGbB+Iib/MkRDnclo1uB6ac6yqqiigQO8cbLm1VoRwcUEscw4trZdR4R0r4UYYz0eAlLj0frdasBJ+clTp6iPE8BKR688y3BOPuQJiCzbRN76LgVQbTpUP0DWo4qEyaYLEFRX9YAs2+yAWtdtEja9iiCfOLzQaXok+JWq+y4ABkplzqBwNa29o0OcCOMEurOrW3xmLd/SQZPTHfSd752gL/3TTtp3YAQsIjYyYrrraCi8wbZNMFNq2ia0a4OxqejKVBDKHOKAAalCrkDl6Sw99cQgff7Pd9DuHVPU1jZPXPlva+2EFyfBuOLvvPRPiJv8Y2Dg3L39H+842MyCR7CQ/JswTgsWDtDqNcsoo1z9V4Fb9k0v9UsqvlUKhRQN+XxeJN+4HX/lqtW0aMlicSyCay6Xp3kLFtDY6Bi9vGO78MMdABs2XCx8h4eHqYOPTRg8uP22W8Vt/Yj7wQ++Q+Pj4zTQ30/bt70g7iLY8twztGvnDqqUytR38iQtXLCQlixZKj51eu211/O0jdatv5AWL15KR48coXnzcFeJ/w4GwyxYlDERwuE3QxMchO9dpAjZYBI5N2Ga0zTkrIVpZlRpEOlRRmRJ161x6A0pjZnVfk0qYDqZpNTENaULsNZFTY4gQp0SJJ2H1lMxQY2wOxq9dGXNEAx7mFtTDZAQRHJVnayOzj/tUDeJAMdI8dJL3QDrk5pEhhIk6RxIQzhqXYG4unDAU27bsQIFnGilUFNIGJUCPo3ZzQMkhD/5yc308EQ7ZS55DfvzmbZMKCFI4GWCL8uqALq/Wpc6qTfZVb1uN/lDZ9OH6Uw+qgAmvU0ATHVeCVNZ95GQ+iCbDpMOYH2V12W5UqYSn2RPFadofGqcxicnxGBAV3c3zZs/X5yQ9/TOp7aOHmpt66KJyU767vf76XN/+hI9/Ww/lUshG5BERDcdchNNGO6goWA/zP0xaFNu1wZzfxg+pdWzYQQyS2PEpvGeiRdeOE3/989fpC2bh6ijs5d6exZw0tZNmUyeE2DnhX9I/MUU3/3HTUnndPJf5nndx/N8lMu4so/3c+jAvPfwgsi5/1uUBa6sA15cxmf5kwoGAaxQ2gVwe/66dRfQe9//ITpy6CCd4uQcfUUC39nZRR/68Mepl5PxO27/CW169mmOq4rn8595+gnaufMluukNbxGDk4cOHmDZL+xLOIlvKRTEIwOPPfIg7du3h554/DGWR8Sz/uCfnJwUjwtgQHtqalrc6TQ+PkYbH3uYnnryMfroRz9BCxdiYMUPpfsW2K2BscGkYWafQ+6zn/3s7HoHACN0JuYw8ziDK6V5TUdgjtj4jC8ercHg9pvQO4WyufPuZa/VmtiojzpSW9E6FOiVYJ7sIYolBm9k10BHJ9GPhYCA6FzsaXCO3RcJJdDPEY1VPZ+KB2UZxuTwuFtj7aTR4v2QruMTE3T3w4/Ss8U2qqy8kA1sUXlQNvHqPjqkzjbVgXNbeW4vy6a6SQfY6oCprNZ1qH1E2dR3VQ+YbKY2TO1Bp+ulzmQDTHqDP06OcSu/uBsAiRSmXMfVuNaWVnHrbC6fEyfOuN1XvAOQk7BDR6Zo567TtHJFC523ppPtDp8P6nzHRAOhDQbbYabVtE1q2wRjUz5lczuUJjuS/4MHxujrX9tNz20appbWHurtXUTtbXhOHFf+5TP/8rl/99N/teTftiGezSjwvL3A83kvT8/nOr7CYkKG99cqXX75BL3hTddzQs3LTFk58hGAzW1P06MpvAPAeft/hq4qXkc3ld5GrblWceyA2IBn+48cPkzDw0MigcfjAKVSmb77r/8ibsHHewDwKdL58xaIY8oNN75BJPXbtj3P83WVuGKPxwh2vLSdFixYRG9801vpwgs3iMHKxUuW0EUbLqbxsTExwPA6jm1tbaXt21+ge++9k7p7ekX7eMHgDa97PW3Z8hy9vOMluv5Vr+FtbD51dHQq7xMwo7Z1GTcz+7YXuFUGGM0mTetWc5/97B9/rrm7+hyahrNsxc1Md2O0EtF1RhezpbHgPjSvhwHH5ZThNCT+zkCbxiYitRvsFErRwLyZQxVtRO7IXYjkmE6yH5sD0DbORByAFmjmicaebH+pB4lSAo5aiDXWbDBqI7RvY0PS9/ijD9OXN+2ioQ2v5fNQfF+aTfL8Qw00kUCnnqugbm7Mgcku29MFCKqbBAiqmwSQfQrrv4Tuo9ZtHLItwNQHCZMOUP1Ve5iORQwCVHCFkcUdAIDgBWKFloI4icatu3hpIPYJkUZk83Sqv0hbtg5QV2eW1q/ronxOOXk2zWNENBDqoGECL+x0riXl9mywNmM0NL9T8foTDiT/L+8Yob/6i530yCODXO+iefMWU4d75R+JPpJ+J/kvizKuKJc5E626t/+fe8D7OPp4Ph9nwbV2fPLPdGs/5n2Cliy5m37nv/48XXDBhWI/VSEHAJ5zBwCwmkyJfRzB8aDjxW4q3VGil17YSh2dnZxMz2OLGSeOH6Mf//C74msAN77+jXQhJ+yTE5O0b99uuviSy+jZp5+kjRsfFm/7f8e73kPnn7+O9uzZRcePHaW+UyfEG/1XrzmfLuCkf2jotHiL/8jIEF140cXiqn5bW5uwLVm6jFpa8HWEDC1YuFAMOOze9TLt3bObOrmPN73xLeKlgEcOHaBjzH369AC3td73EkAbPEvWt9mZt0Oz1kWAMSpbZmq62Py9/pWOV8gSntnZjNhagk7N6HwENGY3NamHLu3MzL+3FfxTmAnUmonUXrxOGb0bmC97qGKJyR/ZPdQxncQfiM7jehoCYvdFQgusV2Mwsmvi9jmykW2/FmrlsJN7LDH6YHZlLf9iAABXSz5z1zM0/Jr3U6bQ5lz2kWd/ziWguk63YQq7WpcPjaq+Ukw6+EIkZFmdqnZA16m+pqmEKUb2IWgqy1KkTtXrPurykUDZdiIYdPao20y+QfFuH/D8NRL91pY26mrroo62DvFlgDY+KUY4bpkdGR6m8bFRKhbHqVSc4pP3UVowv0i/+eur6YPvXUndXQVxJ0FSJI900TCBF2Y6RZtyezZYmzEamtupQPYGmj50cJz+/M9epkcf6efkrZO6u+dTJwtvlby9IeF3ZHq6xHUMAjhTbG4i+W/ubJ8BYK+boHL5bpYhLl/M0gGDC3WGObnP5Gjlqm/TP33lf9FFGy4VgyMqRPpfzdHX5/0D/fmi/8Ga4KvdUZDhLlz28NV0w82vo8w00bvf80FO5C8V/ztMwDP9uAqPK+2tnKznsnhcoSJe3tfS0ire0l8sFlmfpbb2DsFT5KS/yHYMSubzzoAk4nG3APzxFZM2Pk7V28S0vmzwPxkDB+AF8oW8OKahDj18cccTBg9s/dbh8/Io7BxWS0izZrNX2/janEMwzrkDjBkzO5vNa21G5yNRY03q4Rmc8ZlqOl47zfQOh51PscRsNLJ7BMeYTVsDovO4noaA2H2xoM6TFmMYUkr+rbB7eCwNzy4T8C9OhI4dO0a3bd5OE+fxCV3B/fSbes4hy+pUF0Cty7MUTFW9KkCQXp/KsoSuU31NU4mgGAlVr4oKk033AVQ7YPIBbHogyCYRxYeBq//FYokmJidolBP7kYkRno6Jx0DKvHF3dHZR77xe8cbttvZuPoHvoM6uHhoYbKUvfukQff2bB+j06enIJ9E60th004SZLuVGUkdz+xfInrBp3HW9b+8o/Z///RI98MApTvLaqbd3AXV1L6B8toUTWVzpd1/25z7371z5d4+552Ty76BaPcbzKr/37/3kn45MZhH743EBb+LvB/ZPCF5615jgzoyrrrqOfuu3/wv95//vv3Pyf0ng/o9kXbxclI8lSP6BTIaT/VYngUciDzuONZIHV+XlS0nxEj/oMRiAgQDh24FHkNQ2vRsDTEjue3rA0SMGNaF04h1evFwwqN9NR8j2azZ7ta+MAQDM85mSsxymWTJJc2BqCWKAyQ0SgpjujcPQmKpSxYFZmwpcSvxDlOyQ5sBhd364xH+kCEUTIKlrTXgqQQh1EDDSqUqPIRrMYa424YqK5B7CK9ec/IkEC6dFbYHraQgwqKLBDfQvznopDOr2Gy3CC+eWabcSAwiR4q3oMCr97mY3I7yxssbiKnGFZXCgn57ac4Cml67mcz0+WcMZhhScK0mx6U2i+qlxUif1JrsqQXaVR9Z1e5BellWROkDqAFlWdYBal2UTh6zbYLObYm26MCg+nFpRqVyi8clxGh0bpZGxYRpmQblYKlE7n2yLlwOydHRhIACDAvOoWOymf/1+H/3dl/fQHffsptFRXFmLBrn1NYSGCbxIma4hWPviMaDS3F43gx05V3//NN1993F6bOOASOZ6ehZQZxcn//lWT+LvJP/1N//jArc8bp97wP+UXTyfT/J0LdfxDoSgxL7CyfU2uu66S8Wz7vifZAb0OBCZE/r4UuD/FXlx5xCuziOZDwPWod4/UcevO7ij2lGGzqZXdTZgUMTDwb/i3ScG3kTwhCfkShRWD/IueejPRTmDMHXnbJJoMEVGFLFj2cQcokoMV6M0DBMpi2c2aiLTJ+8PWwIkArQQf7sWcUOSQzK4c8KkdmGvuntDUGmE8B+T+Jy8CquYta7wHzO/KyEwhaBF+eNpoCauowHSFCRGpSZqH0w/RmgcUvRu6+IHaz3zW5da0fHySCjYSaFSuOQ86WKAa9I5okC0ws4mCQM8hBef7MK9PM0nsVN80sEnsXUjICu6GLQ+BYsBJjfuNf9RRTFqwHPfIkHE2YVMYGVZ1+lTCC7yqHq9rIqMiSN6nI1HbyMoTvpCAHUqy4CpHOQD6HZA1qUtTPQ+2nRBEggkWCWanJ6g0fFRlhFnOjpKU9PTVGhpEXcB4Fnf9k7n6wA9vT0c00Xf+1E/ffZ/baM/++vH6FT/aOBVNcsmFx0B221cqFR1Ol3LoquaAGsTRoOnkjp8zekIdbADz/wfPzZJX/3yHvrOt4+I7/v3dC+k3nmLqcDJP5JBb/KPKW4jl3Vu9px87h8o8fw9wzLJ5TUs5k/61VHi/fKn9Auf+jlatmwlL5egFYKDBe7oSkMwCBDWt5gwdD3hJhaMBghlfzwUvopHISC1ZivDagg0CTifAQzzOoegzu5MyNkJ05wEiQUmV10iwhQKmXEYOqCrHLVZmxoUWqUopHnwtqTmA01u2NOypyIUNkRyqsHoqVL4jNFgDle0SjEKIruHOjkOIrmLAsknRYNFbYBKwqIFqdZYUANZ/PHSGI7ato2yo4oBd5nGDxRQw8rjFeq77Tht/9XN9MKnn6Xh504752IC/gagkeKpCEU4vG5KcJR4Ttxwu2YGZ9lZDlCTRymASW8TOa8mG8SWxEq9OjXp1GmY2PwAk06FSQeo/rKs6iR0fZCPjig6GavqTXEqDBy4MjZdnKKxiXHxSICQMTwSwEkJbx+dXUj8e6m9s4taWjuoq6ubk5B5NDy2iH546xD98Z89RnsPnBaJnj4OEGUTNMLdhJMT+GGmMmhTbNOEwNkyGprboUD2wM6Gw7nyP0X/+A+76ZZbTtD4eJ7a27t4G+qllkI7H68zItl3bvevixwIcJJ/l+ycQ4bn72mWY1y+xFEFIsv72FLxmbvW1hZx91YwsDMiaU9L9INHCmhw+zLDT5r6NpQWXwCP3wRNVfxLm3VwutYceWXDtERMEhGmUFUSwEQDmXGYOgFxYVAxzNpUoFKzqNXmwWmh/sM1/iOl2XBad8RbCUI0R9XL6G1URoefV9WwqNUQqK6B7pEctfXpKMNhcZQckXngqQa5gVo1OrRArerCr7Gh0W1bLNfozfkgwmQ8y/C2Qdr1dzvo9L19NP3oJI1vGqHyaInPn7wNyJAavGYrZJw3Xql5DUYIM5+d4+VI+44coene+UQFPsnLsUUI23GmIQXnfrroerUuyzJetQGyLEW1JxEA0yAeQK/bYPKXIqGWJXQfCalTpzY/XW/T6YiqMwBXEoulaZqYHKexiTHxToDRsXFO2CbFy9fwya5uPFfb0U2t7Z3U1d1F3V3zeRNaRvc9XKK//vLL9PLu007CBj5XZgsi96XJnQ6kn+EFhuaa3Z9CIUuPPtpHt9/Bx8LpAnV04FnsBbwd9Yhjbv2Kf12cz/45EuXOq7MV1eoAy36Wdq7hjfph84rb/wfoggvPE8/IBy8b7Pg4GOq38jci+KfQJGizks5a97I0yhkcn06PowBrNTWg22nIHEwwLam4EgJTSJDEhIlClzMCS0dMaik2bapgShyXhTjVZrXE8LYgExnxf0GVJkBvQoiusCKyo91LNRgdwmEOd2sJVmAkV9UpxLH+ExEh3Ba1Aa6n3JiUINeiqqIDVBCnqPGYtTbUuhbuagAvUw6UEqE5HxAiRBZUzMtQ9YIqTXZOUaZMdPKfjtHxbx2m0lCxHiccGT5FMPxurJHzIMUA1SxdcAVpeHCQ/uH7P6D+q2+gbG9XPfmXAwE425CDAZjK80pVVD2maln1a5ao7ej9UOu6XgoQRafrATkF1LKE9NVFhUlv0gFRdQlRLBXd9wIM08jYEA2NDotHAsqc2eO9AHgPQGd3D3V24rvt86i3ZxHl88vp7vtH6f988SXavK1f7FP6nQCxIDfQFAAqL53U+C16NW1Y6X1dkQqfIRWEsqbQLNY/3ty/ZfNpuuuOk1QptXLy3yve+N/dvZD5c26yX3/Wv/bt/7LzFQBnAMAlPKeAl9sd4fm7iwW319/Ags+FhGGaj9k/pN/5L58Un8gLHgCADQdm/Vb+RgR8TURT1rVCmja/j8/eQGDTAUaTCTfqCUMacuZh6tVZKuJETBWzW6pigMktqcw4TJ1wJXzRmrV1SQeefuji+qQHMNZF/HBDjrBGEeGSMiRtTfhPrS1dajAZVfHD5GVtBxIDpnAsx1pNzpQQVx0A6aKLFaFOYq1qPwFQ+VRRiiaxwjP/EOhqE49EhhKk0jpwDR4Jhqd74e4K4OwuUw6U+01cOCxO2yJeigeOsnfdPLrid6+l+R9aRCerJ6h4dJpO/2yAJnaNO8/aW+P9UF3r7lySHakrjYA5yKXKid3I+BhV2lrcCz3snau4U5Y8l8WUBWceclDAlGQDql7q1LosqzqbmOxSZ4o32Wx+gLSZ6lIXBWG+kk+2rfYLIhGms4kOXWfyCUC5UqLJqUka4+0CLwUcHh2h4ZFRmpyc5mS/Rbypu7MLjwR0U29vL83rmU/57AJ6/OlJ+pO/3E73PXJUJG+xBgF4swrdWGMgFlWK7eqQ1D76QENzYGxORwrNY93v3z9Gd9x+nD77Ry/R00+NU1eXc+W/q2s+H7aQ/CPxdwSf/oNMTmG7K9I0T1EPTnDPZuB/0DaqVPDJvwtZ8B37KEACPsX7X6d4GV84cKAxJfJJBXxNhrKRymLjW0GdofZvMyFpeJjdI2GTIk6NTWktSNozIOpacFXnhFhgcm2mzCqYOqiIZ1OA+FzqPyarVxqDry8WSQ8gq0s9QVHFaVNKCrNZg6SrCf8xtqeKByYHiB8mL1XMyugwhfPSEz+i5ps5xTEAqlugu8lRioBTMf8EQOWR4iLAZIHrpS0LV+uTWHCDarQ1Vb1UlwCwWelaTaIDzu5y5cBafEQO6VoT/lOLh9SgKr1GJPldq7tp6ftXUvWKDI1UR2h62yQd+vP91HffSU6M7JmRn9EtyY4IEQYjYFLFB59DxhmUyLrvABBX/lldK2uCgQAMCqh2lHFWogpmUa+rOrUs2gsp6zpM1bLuo+sgsg9SJPR6EujxklO2G9QPKUCYDlDrqqjQ6yp0f4NvucIJWXGSxibHaER8JQADAXhR4DhVqrx9d3eLpE58MrCnl+b1zqfW1oW0fQfRH/6vrfT17+7kGOd73DqymSwVMgUqZAuibN5QkwFUfjqpdS1q1VWliUDq+IaGIFmtzKqD1SkacrkM5fIZuvOO4/S7n9lOf/2Fg3TkcJa3lfnU07vIfWQE3/pHol+iiYkiy5R418T4+JQoF6dLYlDg3AR2NLyN/iGex1NcvoIFiXWUBZ+hbLaXY9vEvon/beFAe/LW/TREHrxmANrspbB5pgZPX2TF0zlPxQOrxchjhnvEbFQSwESTRGYxTN1tVM55mGZaiguTCWJGuEcqYHr1vLr5QCN1qZX4z8y0L1t2RMCnsEF1jBQQ7KkajQ7hsIcrWrNDIGRIpLBQRzcZFaWIkM6WgOhcCpHYyNyqO1GqyaCQ+Ln8mkCAA+JW48Ndzi5PA0ROrJXDbFBDhJWT6pU3rqbr/uS1VFlXpcnJCRp7fIT6fnDcPY+qn0h54mpQNF6DEf54DYEObFCv7sukvnbu59pqdhZ5h4A8L5TxeM+BmD9X1LIqUh/FrvuYYm1+Np8oMPlFjQWkrxqDsi6AWgZ0u4Rej4oEcUgyikVO0vCVgIlRGsNAwMgYjY1PiE9rdXR2irsA2ju6xPsBunFXQOsCGhzqpH/4l33049t3c3JXrG3qGbcTL01soy+d+gL93aG/pO2DL9T0jYK3PAM0rdkpNQTSW43N6VQoa0rNYv1C7rnrOCf9e+jrXz1C+/YQTRe7xGf+ulhw+3+5nKUpcZV/mo+HU+KOEgwCTLJMTRWpXErhM22zGtjOeT7LD/N8LuIynvuPuu1XKJ/fTW9/59W0bNkKVxcGHOwwAKBfyU8qONifWSTfOtLfroIZm9de7o8++9nPueWZQ/rzExuzoAuvXDRl4c/8Gq21eCY2JqXNmWo+sJ3QTiTvpS8ypRkOp2msodDoiA6N9cKOWLwG59T6pRB5OWO0wK7p9McZYElK5gmzcsQkZ3dcWe85bx4d23aUhncMUXu5jXJjWSrlK9SxoZOyBeeDPkbEaC5mz2rAOwBwi/eP7r2b+i65nLLdPa5FQe38FGf5PFE/xyXq7tRzV4NbljbZQX0qYQj1TQGTzaZTRU/60b6pb2q/9LJqN9kAtaxDbV8tA3odiKqbAYi3sZfLPK2IxB9JGu5iwdcjWlvbxHaUYcnlnAVdreZpfLxCO/f2c9JCtHZNN3W052nv9G76+tA/0ndPf5NuGf4hPd7/CB3pO0xX9FxNC1oXOo0lhHmx21ZGc5Csteb0MZQ1pWbxwr5Tp6bosccG6At/tY8efniEpqbbeH13U1t7p/jMX0tLB29EOZH4T0xyss8yCeH6tEj8sW3N7Lo6MzjNyf/jvH8gkT6fBUl1VGSorW0z/cZv3khXX32N2P9swIAafja3vUiPdTzLGrQjRz+TCfiunLqUbpy4jnJCN0MwzGbyw6A/MmAxRoIv3KMwk4c2GeIQf+lj32pUzjBmQRdeuYi48NXNRRc/zNqmwO2EGFyWMiOoN+j8zGzzxnYidyJeL1VaX2Q8KivMNGqrLFo1KiK5R3SI0awD2bgUBQEmAxRPw5WU8PgAKNSSSCnGBwcmjq3B3a8a6Ei0MLuXr2lVwVOc2F70a5fSwg8vponOCZo4NEHHv3iI+u88aVpFDJUgGJE8A5ycIxIDJxzqlf7a8/9SzyJ0cip9UJc+ir8aj7MV6Ornkl5RbbKs+6OuS62tCAI/8KgnVqaTrCA76lJnipWATfZbxsi6SS/LEnodsPnofnGhc6rw1KtUqpRoYgp3AozQyNgIDQ277wWYmqJCS4v4VCDeDTBv3jyaP38+9XQv4cSwm776rSP0F//4It3ywuP0Zyf/mL55+qv0zNiTVMLjAUVuJJuhKpZDA+AtzQBHi228XHVvmTY7pgIrNQxSPDAqU0EoawrNYnki+b+Lj2N/9Ac76a+/cIQGBtqpt2chtbf3UKHQTrlci5iWyxkaH59wbvMfnxS3/E9wWVz1LzuDSuc2sDNN8bw+yP8PtvKyu4brHcISFdlsO2Vz3ZywxtlZ4Ivk33RQjCtn6A6AVDcNP1mjm54v3KMwk0Mb2GygkdfCH/1R/Q6AEN85nAtoYCWns33Moq2Mu3Jme+O07unDDHbI11TstqMHBHqmPM9mOk2bsM1IYRGdEnUhJCgep+JtCEzUP4lA6gTMHNJQf2pwk/wG4AkP5DIbfdoY/elY1knUlaFDG/dTZbBCbZNtVBkpU9tlHdSyMPwFUJGbCpkv3Ywrt+NjY84dAJdfRtmebnZjL5yvigTQLQOyLlnUes1HqUu79unDOthB+slEWJ2qYtKZRCb6UhBngtvNGtS6OjX56Dp1Csg2MVUFkFNA10k/XeR8qGKDbgur6wixYwuqcMJWKpecuwJ4W8FdAYhraSlQS6FFvJwsn89RJpvjTSlLw7ydv7RzkDa++CLtWnIPldoHqDrJZFNEb2h7C/3hhv9JazvWBV7RNEFd5F44FiSoU5VJ2jWxg/75+D9SX/UkXdR6KeViJVDhsPeDYTQGRsRGJLaUmsQqwnP+09MV+t53j9Att5ykW2/po317q1QqtlJrazuv+xbKZQuUyxe43MrrISeu+E9M4rZ/R2TiX31FXPUHsJ88x/IiL49LuT5f6KIDd9ccoptuytH73v96McAWhPodADvosY4trJHJe3LJsFw5tYFunLiWS+H7EPZnHAts+zX0WT5G4H+Q/tgHdLi7CNBt3JEaTMyIrcVzGzIedact+X4Jb7Slm7FQozBy2RsIbNpgzP2hMgAwh7MMKRzzUqDQkD5jw1C6dOZ657TsaX+GO2NsLnIf4nU21DvFefdTGcgTthcrLNC5bkzUlYCg+HwcYQhK1C8VCoGdK2Yr7N5Yv5zoGkdCMk9YIIfd6LPE7It0b53XStSRpYGX+ig/lKfK0QpNjU1S17U9VOjlEzQLb6TmApyChqxwQiQGAO67m/quuMx9BID9cdKBMPWsSBTD6oCiA2zNgxuuaoKLshTVpk6j6gCUZfumqa0sp7IMyLquU6dozzQFUFbrgEknEWRTEcUnDsL4eF6RuFUqZfFpQHHrtph/PuEvFKilpYXy7sm2Q5bjhDFD432dVD0+j6rzj1J2yTBl2rP02s4b6f0LP8z+SFDCIRezH37LaGmEvnHoK/St41+jjcVHaOvU89Seb6cLWi8SLyBsFNa+2DvJCDTGRiS2lJrE6sTb/Y8enaTvf+8YfeubJ2j7Nk7mp1up0MKJfy5PWRbnUZA8SyuVShlxiz9u98cAwNR0kUrFV8rt/hLYB8Z5nh9nKXH5Kpa4LznMcTK9g97+jnn0pre8USTWQagPALxMj3VsZg22d+yPyQV8V05dRDdOXBNpAADvvNm3by+NDI9QW1ubuEtIJuNI/lE+deok9fefop6eXqGTcvLkCTp65BAvrwq1cyx0Hliq8O/v76Pjx45RH/Pi/SVdXV0i/vjxo3TyxHHq6Z3nHpvQlzqR3kQSeCh8fPYGAps2GD13ALzicAaPHWf2sHWWHzTd7s++uXB65OnXDHbS11TstuMFBHqnON/BVIq1gTYjh8ZwTNSdCEHReDUvQ1Ci/km4wXaOmOyhfNEhlnyDRJ7wQC670WeJ2KcwxlxrjuZtmE/UnaF99+2hznIH5YpZalnTSm3nt1Mm7/ynD20ugkPELtcHAHAHwJWXUrZXvwNAgaiD2RVZFyd16lTRqzpx0g9h4KsDiK9NFVHrsmzSQXCRSNVhCpFwmxOQzcOudMXoA6hlQNZ1nYRsV52qAug6kx6QU0C1SQmCbg+rB8Hk6+rEHQAYBMC7ATgxlAsnl8+JQQDcEYDtC4I3v1fKeSqdWkB0aiHR/EHKLB+gI9OH6bzsWrqo82LBGQR1UTvwawRcdUu2hSaGJ+mO539Cw/lhGu0eoe3FrdSZ66S1LeupNdPqOMaApUUHVmNgVGxEZkuxWSRH01NVuvPOk/QXnz9AjzwyRlNTGOhpdZL9rJP844sOuPqf4WVfLuLFp87L/fCsP5J/POsvDgmvKEzzPvIQ7ytTXI7z1n8VWU76D9N113XT9a++TizzIDjpv7wDYCtr4C8PmsnEuQPgInrdxJViAEDOgfcQUa8dOXKEvvWNr9LLO7bT+MQ4LVm6TAwEAKVSibZt3UJ333kbPffcM2JwYMmSpWLbgP6O239CTzzxGBXyBTrv/PN523LuBvBAaRhFJPmnT5+mr3357+mhh+6jHS9to1tv/gGtWLGS9YN0209vpmefeUoMUKEv9UEUbQ681djwhXsUdvLQZhWHV+4AwBk8eJzZ49aZbb1huN2ffXNh6NEMdtLXVOy24wXM1KwFt6NYG+hQ5NAYjom6EyEoGq/mZQhK1D8Ndo5k7On0iVkaJPKEB3LZjT5Lg33yEHAxV8hRpi1LQ8cGaerwFOX6cjS+Y4zKLRXquqyHz7NCTwNCEafLSM7GRkfph/fdRf1XyzsALMDL/0CuClCru31X7RAAU5hxLokzLIg4r3Sn0qZKFJ1aRxki25RQ+wGodXWqCqCWAd0OyLKcon11KmGq22JUXz2uGWigjQr/4JNkYhBADAiwkvmwXYm7AViyuaxIDDOcJFbKWSoPLKDqiYVUPd1G02VOK3qn6ML8JTS/tZfjkLY4VxsTQVk32UyO8pk8HTp1gHYc2E6VzgqNdA3TUOU0XdZ6FS3LLXc9o0Fd7T5YjYFRsZEuWzDkbjo0VKQ77+ije+4ZoB98v4/27UMSX+AkFAM8SPrxuIczxW3/WV7mpWKFk3687A+3+5eoyAlf/U6RVxJwpfsw7x948d9lXO9mibsQcHAbofXrT9KHPvI6Ov/8tWL/CkJ9AGA3PdbxAmvSGADI0pVTF9KNE1f47gDw7q1Orbu7iy677Erq6e2lF57fTCtXraKFCxfzcsCXRabpyOFDtP7CDXTB+ot4+/oJXXHl1bTpmSfpqScfo8svv5re9vZ308WXXMbbTYU2P/cMbX1hM3V2dlFXV7eY/1KxSM8++7TQdXQ471N4cfs2Gh4+TR/88MfojW96G+3du4uOHj3K7S4S/K+94Ua69ZYf0KWXXi4+Y+rAf6xJdRDAx2Umj9Sk69T8AYAm7ahn3/7/ijtimaEthtm/VOo9rJXOQKeNTcbuR7yAQO+Ul4GZzqBN2G6ssMjOdcfY3QoJiM6neRoCY/dNRSh9AnYOaahPNbgDLSmQ1SgCucxGa0jEfoWyWnjaFrTRomuXUP+ePprcNU65fiRFJeq6oYcKi1vNcQF9ijVspbkiMZuemqKntm6mgwt6qLpgvnOOIa/ee0TTQ4GTenFl37VBJ+3Q4/l//hWkOGeUiT/qObcshMvSJ64gTgJtqVDrsqzrTAKoZUC3qUAfZD/0KWCySZEw+cip6meCbg/zD4Mab+JSdDihxwAAnukuV/EZN6z6qlg1hZYCtba2iqttuIqHq4iZaitVB5dQ9eVLqbJzA+1/nqhvb546WzpomPrpRPseOlU6Tj25eVTItvCi1leCF0jyAXl7cR1V2j75Aj1KD9CxzqNUyVXEXTZj+REaKPfRitxKWpJfxn0KX1j+VhUYjYERiRCJMaVm8Zz/2GiZXn55nG6++RT9yz8fp2eeGafRUV6DnOw7z1M7kuHEX5TzuMU7T9PTZfdZ/yJNF0tU5uRfrJr0F8ksB/aFA7xfPMjTNVzHZ//i7pjw52WeO0Yf+FAnvf+DP0ft7eEvD3TSf3IHALZxCXcdOM/yJxVnAOACunHicq5h7zZDzmGhUKATJ47Tg/ffI67uX3rZlZyodwobjgcrVq6ipUuX0c6dO+j04CBdeeU1dMvN36eXXtxGJT6e4NEAXL1/6IF76fGNj9Dg4AC9sOU5uua6Vznl5zfTT27+IZUrJXGr/wJO8p95+glauGgxveY1rxMDBZ2dnXTi+DF6x7veQytXrqa9e3bTkcOH6eprrhOfMK3Dv14aGQTwhXoUwcSBVteY+6M/jDcAMLP73ituT5+dUFbDubVGDKe8Z2AGrU3G7ku8gEjeKS0PM42mTaGtyBQJHBN3zxIYn8+NCAhMq49mnpjs7J64Pz7wvpoCmYcikM9uNFpi9M3sqmijcvGZRUtPK02VJ+nU5hOUH81T/nSORvePUtuGdmqxDQIoaCTpl4AaSVNrezut6J1PD9xzF41dcB5lWvBSwgqM0skirg0FORVX+SBcxR+csNSSda6gLgYBVNHstTqLrKt6vSza0gAdBHb5uK3006cqVJtql3XVDm4AU1kGTHU5DbLJqeojp4CtLGHSSei2IF8TIvhjAAC39uIlgXjRVrXCCTev60IhLwYB8EgAbl3O4+VwuVam5ERmdD6Vjq+kfbtz9OhjfXTnlufp9uMP0J3PPUrT+VO0fvF51Jnr4sWtLvw6cpSnh0/cz5tOjnoKzt0reEt6S7ZADwzfS1/q/yt6PvccVeZXqDLJcrhC5Y4yHczso6PFI/TOzvfWBhB0+FvTYHQIjYqFSGzpNsnrK0vDw2XxLf+/+ZtD9NRTozQ+zgklL1dc8c8h6c/isQ5OA3nZoZzNtlClguf9S85n/qaKzrYgbgl5JQIHpzHeJ77Ay+ACLq9jQSIdF1OcyL5AH/13PfTv/5+P0/z50T6V6QwAZGlz2x56rGM7a9C2PGgmE2cAYD3dOH4Z5fTPdhiOD9gsuzjJ7u3tpeeff45Wrz5PDARgewFwF8Djjz9KB/btofd94MPi2fynn9xIGy65jD75i79Ke/fupl27dtDBA/vp0MEDtGzpclrEyf1VnLwf2L+Xntj4KL344gsi+Z9mLlzV37VzB7Xz/7P167DMM+IdA4cPHaDLr7yGHnvkIXEXwXve/2Fatmy5ODZ5YZgJVkU49FnhibVXfAi0snEGXgKY8lFlDo1BWx2vjLVTn8taaRbMuK8LsfsULyDQO+XlEUznWlNoMzZF5ADHMXEXAwKjc2qelsDEfQTcYDNHMmaRw6UCJT1tgNMYGshnNsbn8cPvrmki8Hlc+Byo5/xeceX09PZByg5nqHq8TC0XtlLnFd18kqSfAtSjIzRVR0g3cRI0UZ6m7z93Bz25dTuVr7maMq0tjqMQ/oOpmkSjjCn+wC7rQucC3a8l+rLM01pd0+H8FHX1PBU+sqyLiGdR25RQdbJfUmebAkE2FaoefTBNAbWPul5C+kjIsqpLijAOU7sNAok/HgkQgwAgdXlzfNKPxwHwboBCDm+HzzsvjeOEkjiRLJeyNDaZp5GT82jkhbU0tG0Zbd17nMb7M3TF+hUch4STV71IPB3STDVDeU70v7Djz+jx/kfokt4rqKfAycbIJvrmia/SzRPfoxer26iUKxHx72WFK2jd2IV0onSMSi1lTmrHaDEtpYs6Lq5xSthWvYDVGBgVGbFYUmhSPHbB849deWSkTD+59ST94Hsn6NZbTlFfPx7twBV+PMaBhB/JP+rOuhMv/ON1UC3jywAlkfhP41l/Pq55kM6iOUuAbanIy+0hXg4TXMZb/51n3+MB23qVVq16mv7b736K1nJS67/LxQxnAAB3AGAA4EUupXMHwFXTF9CNk5dRnrcDI5TdCIM/6C9eBrj1hS104YUXi7uA7rr9pzxPa+jhB+6jPXt20rve/T7xTD4GDHEFf/GSJXT9q26gHS9u5+1xhCanJunCDRfTL3761+iKq64Rx5DFi5fQhosvoZMnTtAHP/QxuukNbxH65zY9Q089uZHWr7+IWrl+5x0/pYs2XCIGENDWu3/u/eJOAPU4Uoded+BziwFfqEcRTBxkjTAA8Ira484eKKtlbg1J1JdErTRLFo6vG4n7FT0w1DPFZRNMpVkbbDdWeGTnumOi7kUIisfL3paARP1ToRCYuRK0wCEN96sGN/FvkNAXHspndojP44XdnS0xuGyuuXY+KWut0tHnD9PUiUlqr7RT9XSF8isKVFjeRln3pYBAzK4bA0wcSMyGp0bp8w98nY4eHqTsJZdRRt4aWUvs+Y848cRU6lThP5iqwFmTELcsEndMhcItKzbopL+a5OtlTCGA2matL6LmwFSXkGXpo9cl9LIU2Qc5BdS+AbIe5hM0BdSyCpt+pqC379ZxFJCPBKCMLwbgll68AA4JQKGQE58LFIMBBdwVgNvInRNyTunFIwLZ8jyaOr6Cdu2o0raXxunBxw7yZlYmDqXR0Slqa83TcGWQvrnva3T7iZ/Q8xOb6TT/DGeG6Gv9/0C3T9xKffk+KmRaaElpGV1duY7+YOXn6Ibem+hg/wE6NXmC1hUuoHcteA+taFvJ7TqdV1e3EVaH0Mj00WCT2N2mpyp04sQ0DQwU6ZGHB+nv/+4g3XrrSXp20ygVi3x8ELf6Y904yb5I/t2BAEfyvJ7Jed4fV/3dz0O+soHBlH5eDvfyFC+3XMGSZJkUqadnC/3Gb72ZXvXq68W+EhXYmiHPte2ljR07uNT4OwAwCHD+yQW0fu88Ghk4TflCXuzDPrjHgSOHD9KX/+lvac+unXTZFVfRFSwjw0N0x+0/pWuvexU9/NB9tJttuMJ/8tRxWrf+Alq4eDHt27Ob7r37Dl5iFXoDJ/aXXnoFHTlyWPjjvQEXXnSxeGlggY8hS5cto5Wr1tQei8D2uvm5p2nL5k3ivQFHjx2m97zvg/Tcs8/wseQlOrB/nxgMOH/tWmptNQ3KuJ1XgP2kEXjCfVzB5DZrZnxiOmCLeqXvgLMY7qqZW0MS9SXhWSazYAH5upC4T9EDI3mmtGyCaTRrg23GCo/sXHdM1L0IQfF42TsgIFEfVbgEZp4E7BzScJ9qaNJV/1Aus0N8Hi/s7myJwRXmWpoo0qlnT9LBb+6l6bvHqavcRS1Xt9Hq/7meel4zj4hPrpUlGw0Wd5MaAwB944P08e//Hr346C7KXfQqyr3zbWzgEztcxBPCpyGyjEEBfMmqVmebrON0BY3gZYDQY+oR1x+3j2Kq+qMsbFwE1M4KH1fQvi6yX2pd+tb6qUlUHURvW9Yl1LpJr+vk1KaXQFuAKUb1A9S6rQzMYB1Jfav7DgBM8QhAm3gUgJN/Th5wKznGjqY50xwbH6fxiQmaZJmanhLPjeMLAxUxcFBk2ilavqRAvd1jfLJfpje9fiUdX3Yf3UFfoQHqI+osiiSgt62XBlsHKduWoZbpVnpXx3vpQ70fpxW5FXRex1oqVUq0pX8TPTf2LN2w4Ea6tBtvZa9Dnx0PrMbAqFiIzJSgSSQy+IwfBHfmv/jiKD2+cYiefGKIRkcrNDhYpuPHpsSuiD9I/MXb/cUVf9zmz1MxIADJs0eOE/4KFYslKpWcAR8r0ltEsxxI/o/wsnialzGukq9mMSTJ1gXi6DHg0t4+SG968xH63d//NC1fvop54y3ELB9Xvz7vAfr8oh9zzfyYSxzgdS7XP7WQ3nr3MsoWq/T6N7xZ3JVgBG9DuMNm3949Yv9fsWIVdXZ10fTUpLgtf+nS5dR36hRvc4Nivrp7uoUPtq3jx4/QQH8/zZ+/gJavWCmS+uPHj7H/SfEOgdVrzmcdBiSwnLC868sFdx2cOHFMvPUfBxe8BwAcqCMerp2dHbRi5eqAARWxA9TQ6AAA4KHw8dkbsFky4xNT8baGcwmWOX/lLpAzjfqS962DWbpSjN2K3dd4AZG8U1xewVQGawNtJwqNFOR1Srud+HxahIEgUR9VuARmngTsHNJwn1x4ktEGSWvhkXn8jtbQGH0zu2raCHyRmtSd+D88bvc//OAheu63NtLC/oXU1dZFne/soRWfXUttq9qCiS22SH1htOQK1D8+SB/9t/+Ptj/yMuVWXkG5j32Qzxf5pLWW6HMn1URaHwDAVCbxMtmvDQC4NpH0cxmocFn6yFMcUYceZUclIMuIhcg+2OomXZAPpmhD1ell2SfpB8h+qVNZBhrRy6nqo5ZlHwCpkwiq6zZA6uLwAEF1pSxuReYzaJywF3J5am1z3gWA23NxFwAGBvC1AGwGeJZ3cmKSxsYnaGJiQtTx3XQMAjiDASgXmb/MJ++cdC7YQ8XFh7m5U0RveYxo7VGi9iLl2zOUz7VQ22Q7vXfhh+g3l/1nWl04j0pVbLjoHifBXMbdAfJ4ps+OgFGpI5JTICIzJGgKt/dz7i4wPFyiTZuG6J67+mhqOkt7dk/Svn1T4kp/lfc/sTdm8Hk3/nHbQt0ZBMi6X3PAnQBIbPEW9op4yZ+81duIxhfPWQTneFapPEjl8ku8TF7LdXxq0rQQbAsGeizvA/S2t0/Sf/vvH6dVq1aK5R+O+n9nrE1nAOAh+vyiW1ljuWU/BjB3H+97Df3OsXdQoZKjFvflnjaIO3pEv7E9OQIOzAu2GXnXj8OMQSnnwFaLY3+Pjv1VPxvEshK8YHb865zQhnM4cDgkXMrEqIVbeewN6JYZeAdASlC2c9smP4fZDO9a89TOghVq7WLivkcPDPVswvILplSsDbSdODRyoOPY7Hbi8bvehqDE/VShkNj5YrTkuqbSN4b1BC8BakyRKO1OPkuCLppDXG1EvkhuIU6tCznRb8vQ6RcGqDBRoNIeToZGJqjnhvmUbeOTNz3ewhexywI4Sewv9dPek3vp9m/fQgPFKcp2zqPs2vM4kcLAA7OBUEwVgVLacGYib+0XZVXnTnHmBJ1867+oo+wK/zp1ZSp5IG6TPgHUqa5Xy2FTUxlQyxLoU9AUQFkKoJejTCXUepivDlOsChtPI3XNhmMHTrjxGMAUZ5ulaeft8NPT0+LzcLhtHNtTnhNLcXdAi/NteWyfckPAST3uGMjiM3OckFaqeaqOLaTMifNY1lNm9+VUPbyAMt2TrGefUoVy80p0sHKQTpSP00WtF9PC3CLCZwvBi9vXTau2BqsxMCoW0mPyA+9MQL4zOFikQ4cm6eTJIv3F/91PP/5RP23ZMkl79pRo6DQWO97o77zV33m5n7zCj2MOlhT/CD2SNceOwQK86R9X/gMTqWbO4KwEktztnPxv5ilu/Q/4pKoVzvbe2XmYPvChJXTTG24S23446sk/4K452tx2gDZ27GZN448A4Ofq4lp6U+kyam9pi9QvmfirkAMBzvKqi4qoOhOEn8ItD0eyDokO5WDGRaUWG55YI1Ewu2oNHwBQ5jHO7M7hbIV/LVvX+1m+QQR2v+F5i07Q3H6YYaY1aFNoPxFFrCDHOXFXIwZG51c8LUGJ+6rCJTFzxWhBc228b/i3qaBBwnhcdgerJUH//CGKJiJfJLdQJ++yzrXkqPei+TRwsI+GXzxNLcUWypdz1HZJO7WsxBvT7ScHEbvtAVrfNrKN/nzPF+nLL3+Hjj14iCrrVxMdOEyZXDtl1p/HTswMckzFc72oY8pAd/QkXpZxXlhL8qF3bfxrTPA9PhC3LuE2KWArq3lImL8+VWHSScj+6gKY9GkJYCrLOqDbVdj8JNQ41a6WAVNdhWo3lXnZ4uQb7wfAbf9IIKenpsXL41DGbf9l3s5w1RoDAa0t7hVG3iY4ZecJrkAjscX35uXz6HnWt1J2YgFlj19AtOUGqj76aqoeWEjVliJN9wzSnvxLtL34Aq1ruYCW5pYFrmIBq0NoZCTEYknQJJ7Bf/CBfnpu8wh9/3vH6G//5jDdftsg7dpVprExfIWBl2uuwMvPSf7FC/3ElX23DD0LEn6sOHVQQLzp311f8RKpVwKGqVT6Ii+XG7m8xFHFAnaSQVq2bBv98q+upY99/IPU1tbumAKh/d9m4AWZzgDAIdrYsZc1GADA+kwueOTjyqk1dOP4BZRj/tgwhHhVCTjD4FI2xqz1ssFu1sJ9PMHEqjV4AEDZGuZ20Tl4cJZvEM3tfnT2QM8mddJM29wlEguxuuI4J+59xMDo/Il7Eg9uM+bWYvRBc02j9x6ONAglQrkSNJZKiKJJwGdFKJfZIVvIim+Vn94/SOXBMuUHcjS+Z4xa1rdT24pWKp4uUWmoSOXREp+Uc0rUgtt1owMnEOVqmQaLA7Rr9GX6+71fpo0DW2moXKDyZDtVR8tEA0OUWbmGshvWO91URYBZQCQTepnI4+q+uMIPgU4p+3QsKOO8UrXxrxDnjwN9Bk11VQCbDyDLprrUAXpdQnZNnSrd9dWBILta1/VoX9ep0OsqwnyDYgHVHhTbAI+8KwB3AYhPeU2VxOe8Skgu2YYrjOJFY/kWTkg54ecNBTpI7dvzLOLOAAi1Una6k2UeZfrWU3n7BVQ9tZymdy+nw4f6aXLBAL2+/Y3U2ooNzgLTOk8RUemxqLK8Tzi3PnPdFQyOjI0VaWBwmkZ5fx0d46Sep2PjZRroL9Htt5+ke+8doK999Sjdf98Q7d6FN/O3cmLawol/m3hxmkj6cdVfLDck/HJZynJdJ27TdnrD64rcZ/3xfEwImrwcZxcw+tjHy+UR3qbxYjk8F4+EO+5C4C24dS+97R0Z+rVf/3lasGBRpEEWnwcrnPQfAwCHlQEAcTBOLNj/rpxaRTeOr+dDN3QJgE1Jg1dlcGgECl1yZq2HDXbRE+7jCiaX1szY+Cv4HQCzHuZVE7rCXqFrdOaWSzSiSF5NWld2Ws2SQvuJKSIF1p0a6mqE4GT8SpSFIM1++7mSsadz0cUhEX9T4TPQhPLaHYyWmP0MZI/IFavJQGf/FRobquUqnXjiGG3/7GZq29FCXfkumv8rS6jnLfPo5M+O0cT+MfbKUM9N82n5z6+i1qVRrhAhIkPFyhRtGnyKfnjku3Ro4iTtGuekiHqplFlA06fyVH58H1X7hyh7/lWUe9c7KDNvvvO8P85v5Qv6as/2s6hlMYOKvmZjNZ7/r8Vi6tZlbI2fpaz4QtRn8SH6s/myruqjxOg+UqQeU9FHg0jIctBUloE4froANp2c6jYJta7bAJt/mK8tTsLkq/sArg7JLpJeJKZ4QRfeFSDeF1DAIwG4+lyh6ZLz6ADuFsAnByHyHQFVvCegyvoy67iMRLXKG3C1MkmVjj5atDZDn7zxerrumm7q7SnQxRu6qLVFSWR4vRdLvK96DrKmDseDjQGJRB53MvBUBcbEjh4bo/37RjjhRv+QvDnI5TL09FMn6MknT/AywJvPxSga67NU5v1l/74pGh9nTRafWkTS7zwy4Tw/DbiNYV/DRO6zsizgTMUADSf8+F67c7u/vmwsaHyRnUXAshrlbe17LL1c3sAi11fQgtBt4Jmia67dQf/td3+Orr3uWmWd2aD9X1EqON4jZf/6vCfo84vuYQ22k8aA3nxy6FX0mb63UEs15BGaIMjNzIW3qhkbhULXGHM9OtUBACBcUYO0vEIGAIJnMfECeAUsuZlG5EWa6rJPRhYa1cTtI5haszbQj8ShsQId5wa66SAiQfx2lAhLcNp9t/PFbIndG+6bi9ppQgqEPopInHYnoyVBP80hrI3JFdk9wDF6uq/ADcGV/amRKXr5G9vo6N8doIWjC6m1u5XG2yZoanCSzxEd9unuadrwuStp9SfWBpwvOKQ4FcRLz+4+fgt958DXad/EESrSPJZFVOTkv5TpoeIwn+jfv5Uq02OcfUxR/m3vpew73sQNcSYsknQWN1GoleUUzYipokMSLW3Qqb61usYFEQMAEJShg48iauKOeDlAIRN23SesLsuI1f2gM4mELNumAHhUwGby18smHaDaVB0g+yyh+gBqGYhqk0jCZfMLimeIBCaL5/6ztU8GOi8MzItBUCT3TlLKST4rRPLvDgKIxB+DA+oLBIWtQm0tFWrPV2nB4gK9/W2LqKuTkzWOR3Lb1Zml97x7GS2YXxB1FWjTlPxKlSkpgAn7s8HE/hkaGZmmn/3sIE+dK+1yGWAQZOu2ftr0zDFO8vEGeVxVBgv7sG1svELT0/BDHK7UYwDAuWKfz+e4jE8rIvGH4C3piJW9cMvcFuaxIpYdphhMYTXKvJww+zL5Rz1S4g9EdDt3gMGmTbzNbeJldD3X3U+oCgQtDNXG20imhTo7d9Ov/4cF9MlffD91dfUELnPf/xit6mwtWfr6vKfo84vu51paAwDX0mf63kwtfIwOmrvIkJslQym68GsSIbCNOPATJeXzxRmJ7OyzeADA3K1EnZ2lc/hKRKRV0bT1lYw4clQT+h2NUvNqsB+Jw2MFOs4NdjUSQbI2lCgLQZp9N3MlbIHDGu6bgMMi/qZD6KcJ5bU7GC0J+mkO0bQReUPdIvAkSvwBNQz/8/NZGts5RE9/4jGqHizTghwn6dUiTVQmhS9SijEapQ1/ehWd9yvrnTMzT9NORTwHyonF7pGtdNuR79Kmwafp4MRJzqt7aZqT/+nMQk7+O7me4WmFik/uo+Km3VQdKVP+re+j7Pve7iTYoBNJujsVZVdgk0m88HPrNbur132FHf6o8wygLhJ+PlH1+ECPOFfUMvhqdygoEuSDOux6sq/a9alJJNS6PgVUO6D6qHq0Bah6VQcE+QDQ6XXVV0Kt28pA0nqQX5QyoNSd5/6zVODkH3cGtLW0UA7vBmAffHpOuOJOAGUQAAMAZfFNei67AwK1LwpA8EWAKm8EYvtzkuD2jiy95Q2Lqac3x3WZ9LLw9Jqre+kdb1vCCTYSajToIMd1XLEvFrHguSDBxeHhabr7nv20c+cwc+CFcNhR6xgbLdGDDxyjiTHoITIeV1e5jF8x78pjDrwcxBQJPyf/eEdCa2u7WDbi2X3xeTSHC/OEdyo48+4McjjLyCkjwYdAh+UIkcm+lIbQYPjsB9bXFC+377DM5/JFrk4iaAF4ba2t++gTv9BGv/6bHxO3/ofB979Gq6IXzgDAM/T5RQ9yLa0BgGvoM303NXYHgA5lkalLT681DJeuMVathwnJjGHRlc0aAPBSxm6gCT2aQ/Mw+9ZvYw1Eim7SPESnVTwb7Evi8NiBvn838RGRIFk7SpSFoOH+AxqJmTN+S42eZ3mBEze32CA8NJE47U5WS8y+hrYQgy+yawTH2HuIzZ31YztG6OhXD9KBW/bQ+NQ4LcouoiwnyWU+Uc/zD5+mc/o/Qhf96RW0xjMAoJBycbI8TttPP03/uvevaNfoLipmOjgXns8yj5P/eZz0tzs5Nyf/pVyJprceo8mN+6jSnqXM9ALKvffDlL3yYk6gObnx3LbPU5mcS51eRj4kdKpejXOnoszcsow7ANTPBKIs4lhMSbvU2WxoW/URfdd0mIo+umW1rou0SUi9hCzbfFQ9uADVpvsG6QCbTdUBsi0JqQfUMhDVBpjqcWJsZUDW3anzPDw+8ec+IsDS2tYmdGVOZJ2TcSfJRQKPOwGQ9MsBAe/nBDn5xdcHeLkIehw08SsSZqfOTGKKq+QrlrXQBes6OMmGCoMOrC9XxWMEy5YRPbZxgNtr4dN10QlGhqanyrRr1xAN9E2xNz4H5yRhzq3dzryIwQ3xIj73Kwdcxvw5yTymnORjyuLYHZ1YFvjBwIh4USJu+EbfnOQe8y7ukuB915lXrvMycvTOspFTNdlvOOnXkTLd7AGWNj5TuYlKpT1cxnP/3TAoCJr5ui2bLdGq1VvpT/73m+nG179VrBM73PUk/rowNIPeOQMAm+jzix7hWloDAFfSZ/punKEBAMCvSQyXqnHGOoNzzEkOT7iRy9yAZQDAq4q8glJbk3M4U0i8Cmd03Tfe2GzZpqPRu14p9CUxRezA2KmMHxEJkrVjiLIQpT0fZr74raR5jlVbWylweigi85kdA8MT9tUf5mpi8EVyjciXaE8xhKiqYv807fn9F6nvnpNUnuLkhX+Q9ONkDtP6AMAorf/TS2j1r6ytDwAIogxNlIdp68BjtGt4Cz16/Kd0arrPueqfWcinrPPFQEA5k+dcm5MASIaTIp6WykUa/+l+mjo+xFycaKx+FeU+8B6iHj6xFYkvn4ygDZms13RKGXrp46tLH+6wGHlANgUbTwUfn6RCX4uTflLYVybsqug6Ux3tqFPVD8BU9E8rqwK99Jc6IOoU0HU2PlUAU9lUN+kAvS6h2nWoujh2WdZjguq2MiDrih7JL26VxyMBeU6a8elAJMq5PCcm7IdEvZbwuwMCzrTECRuLe2u74GQR+zKqsg0U8Iu6mCKRdhJ/JuG6M21r4/2S8+/REdxmwo2KnvG2KoBb852X7SFTcK7eO/0VV/VriT8n70juhd2dIqFHdiETfVHEVHI7LQEYoBC37XP/MG8ol0TZTfgxCMDzjrLwE4McjswoZri55gHLPcvL73lexnfx9I1cR/Kvz2DQDMOG7eUwXXr5SfqPv/0mesMbX0d4SaMdYuvzwtKE00MMAGyhzy96lGtpDQBcQZ/pe226AwBAfbMWULfy1KBQNcbqJUqjhzUOH5mZPTM6Npnq8p9DOkh1pcyqNdycziRibeJyiU6teabQp8QUsQMN/0jiIgZB8rbcyBCChucF0Ej8nAlacUNS6R+jttZSIPRRROK0OxktCftpDUtwwhopIoJT4j3GEmZSixcA/uAI7f38Dpo6McEnXJwMiL/OFD8YAEBfxvhn3Z9eTKt++XznzIxPFHKZApUq03TXwS/TfUe+TQPTp2gKt/py8l8kTv5x1T/bynXOfTnhF0l/hhOGLCcF2RLrKjR9dJhGbz1GxakyMy6g3Id/gTKXXegkqhAk5yJBR10pS73P5tZVPzEAwCIGAFwfmeyLdwCgLv3UMsfLJF604dbVqUlUH8SqvoDkw1Qv66LbAL0soevUqV5WdYBsB1CnugCmsqyr86jrJKReQtZ1PaDqbHGAjcNWT+LnlsWVdE6axUBAAe8JKFABL7/LIbnOiOTXeTcAkl/nc4PF6Uk3EQYP/8GvKIOR//AykkUBNuLugJofF3CHgNDxnoLBCACfSkP7IsEXSb77Jn03oReJPd4LgGSed1yEOaH443IImwvXJuvqAIBM5J2r+Uj0lSv9nOg7eu2WftH3WYLZ1JeYqFZ3c/J/B0/5+Cuu/tfXSx1hM1igtrZn6FOfbqfP/PfPcB2DCkEx2OZchFCjN7x10dfnvUCfX/SEqDUKMHxy6DL6TN9r0nsHgA5lMXqXqGn5JoBGk5y1HqnskonhofDx+RvI/cEf/pH9M4BziIWmbMgSTSVvBDPTsUStzOAyi96U5plCHxNTxA50AhruckSC5O1okQaihudBhUJm5k3WWuD/8FhQ/uEDKfAm47M7+iwJ+hgcEp8wckRER20tRENAiM0kEoTuLPUdP0WjpVEaHRjhXLXMJ17Oj0wDUOZUhua/czF1Xz1PaKZK43RqYj9tOXUX3b7/r2m42Mft4NbgXs6vF3IO3cNuuLpYokxumpOQaU5GppxpFtMiyxRle5j54BiVBqeo2smZ8gi3dvGF4r0EtQ1bTNS5UMpqkiH83YpM6jEPYurqJISrascUBgbqtRhFADVRllB9VJusu1QeuE3WbOpU1QO6Ti/LqSwDJh9ALQO6T5AvoNvV+cNUj1FtEkE+NhsQxRbkA0T1k1D1StlJhCuEzwkWp/EpwSJrOR3P44V4uJ2ek3JOvpGQYxkheXauvjtJuizjuXrnKrzUOzrnCr37nL24PR/lAuVzrdTe1kWFAp7Db6eWQhvh7fsFFuclfPIN/Nh7M9w03iHg3KbvPG7gXJF3rsw7AwqyLK/W18vot5PU4wWI+BrC1NQ0TU4VaWpyistFoZtmnfNsvxMXnFSeQWD92dbzrIRzFb1SeYEFV/6v5Nrqmj4eitTd8xJ99GOL6dO/9FEu94asp3j/hZxFm6XNbadoY8cxrvH/AtHPpIL/Pzm6cmox3Ti+kktNWnEKrbmFFNoNbSMOeK9OoUuAh8bIWVfO6gGAGTvczNLjWmOYHTOVSi/O8KxEb17zTKnfiWliByZKUcyIQNRYW0p0CFGz5snPm7AlNyytfoq1mAKZjyIyp93RaknQ3+AQtqbOqSDEMfGeZAmLxcb/3wvzWmjpG1fS8nesokoLruSVaHxwnKjMCYs4CcNpnTOtdhF1XNpFUx1D9Njhf6Yf7/oj2tZ/P02Wx9jazjnzPJYFzNvB52+cenCyn8lOimmWp5TjxD8n6xgEQH2aCmvzVHppikr9XEeG3bOEMovm4xyQIedIn7rIoG6xASKZx9SpehJ7bq1mB4SfxR/w6F0B5FRCtSFcoajV5QUyaZN6VSRMel1nEkCd6mVVAHVqEwlTXU71siqAnKpQdaovoNZNNgndT0ItA6qP7qfaJHS9amMgacaVcLzBfmpqStwCj3cGtLa0imQcyTG2o2zGSeidt+nLsvM8Pex4wz7vEM6UU56avysZ91Z+4Y9OcIzY1PiPTOSdZL+ezNcTfteH7Y6vFPeKvesjdG69xPMhE//JSUcwADA9XRT6knv7v775z3rIdaitx9kFXJ3fzfIYlcuYXsO6JUKfBJnMGL3+puP02//p47RyFQYR0oVcnJvb+mhjxwkuOUl8ckHKn3UHAJbHGgBwBjbsibLY3t0y/q8JasRwgD8kvF05kOJOmMaJkfpaG6LcKBSGOm0i+GIDFLN2AECuyKZjxhqaScyOmUqlF2d4VhI3n1K/Z679+sGzYaRGZIPSQEhbTe9KDTPXUhDEWmxGVyJz2h2tltT7y4QJOCOHhDgm3pMsYQnZKNeapdZ5bbT4tcto3pULqetCTvL5RH/85ChVS85AQIF/Tu8eoMrFY7S160f01LFv02jxFCcLeBlaB+cinPxTL58z4Eqkc9UfCX8WgwBI/MUUiT+mRcrmMS3jJgHKteco35Kl8iAnFZPDVH35EFFrD2VWLHLPQTBnUiS4LE7apA5TdkbCjqIQBLsi9aIMG8TVAx6dOwVqdVcAOQVUneoDgEIKoJYBky1IJFBGO6reNpUIqus2ICw+CFFiG20zyCah+jTKpcPAjRN+3AaPgQAkyagjYa+K2+LZjRN3JNnT8hv3Zeet+SjLqUzAsYIRL563d8WbwHNij+ReChJx6KRN1OtlRxCr+YBb2sHDfcUt/bizQVzdF4JysZ7ws593Qz+LkWTdNxXoEN4XsZm3pU08HeM63va/EMZEAOOixTvo53/hWrr62isony84hgDEXbtoA4nu5rb+lAYAMOiMAYBFdOP4UgyHsS4Y2O+2vrCZNj76EOE9F73z5jt34LjAtn7q5Am6+87b6NmnnxAzic99Hj1ymJ58YiN1dXdTTw//DxPAAIJ/49B14+PjdPddP6NHHnmAtm3dQls2P0vLl68UA4EP3H83PfPUE9TbO4+6e3r4WODMg581LlwGnjTK5Yu3KIwDAE05BJwjx5VwnB0z2vRezuLFkKxrSlSK85aYKkEgnya4pQYRgSadlhSWAMKU5qqO0GYTtBjKmQQOE///SwU+mki8fqfAsAR9DQ5xrTF4I7tGdEy8XwWEJWPUolBlyeaz1La0g+ZfvYh6r55Pk5VJKmc4IRiqUK7IJy+VLL186Y/opd5baKo85F697OQceT5LJyf5fNIkbvefYjJc3ccAgLzSLwcBSpTJV3mK26Wz4vNqhUKO2te0UfuSViodL9H0/pNUHatQZs0KyvR0OH309Nncf0/yLsuAmsQDHh8WKMQUIgEbT2p+KLsCqHWpA2RZ0kkBdJ3UAzZbmB4w2eRU1QMmHx1h/lIkdJ1eB4J0Kkw+EiZfOQ3yk9B9bDGyHOQDBNjw3D+SgKmpSZqcnBKJ9JSbUCO5dl6Yx/uWfFeAm8jLzwGKpB+JuiyrdZmsi0ScNznW6YMFItmHj0zuZfIv2nA5WOQAgDNwwcL9nkbyL/pYcvvo+J2zkOtZX79pQ23HKLi7g4+5lYeoUt7Py3wtKy9kUb/1HwdIYlspmxsVV/9//pPvjfTJP88BLeJqd2YBAwADtLHjJNfSHgBAC8E4evQIPf3U47Rs+XJ69pknacmSZTy/zsAJPtG5Y8eL9OyzT9F5562ltevW06JFS+jFF1+g++69k55+8nG64oqraOmy5SJR37NnJ+3e9TItXLiI/z85AybgOHhgP7UUWqjQ0iIGAw4c2EfPPP0ErVt3Aa1du57uuet2GhoaFINo8FmxchU9+MA9tP6Ci6ijg9cjz0b4nITBZfBOEsMT7yNzFLnf/4Oz4R0A59ZB6ozOzTmyKBubDSW6ScujYdpYBF7nmWy7sba06ACyhudJR+SmE7TshqTTZ4elxpUOqZcmlNPuEBiaoK/BIWyNyRnLPdTZcYjZhTosgYn51EiNxMjJ//NbF7bRkhtWUOurKrSzcAtNnh6jrtMr6dhVD9DQ6t2czCP572aZx+dqfDIkrvq7Sb9I9ieV5B82TuhxTpjPOS9L48Q/z2V8UqyQz/LJUo7al7cRnazQyL4Jqp48QZmW+ZS5eI17DoKeSgHUMjuoVUAm7aKMP0pdQLWLBpx6LdmXUxhgZ8Ek7OInfACcw7phAuoUNkDaVZsugElvEskLmOxSAFPZJoA6DRMgSAeoZUAtA7pN1tUyEFRW6xImXRLo24CsK3okzUgE8Bx9LeHm5Ns1CntNRMLuJO4yuReCOL3sTmWsz89WBzcSeo9gAKLsDkicBc/xNxum7UbqGhUrYMS638jr4B7eFvDehotZh6vRgYEhqFAud4CT/z7673/wi7RyJR9LQ/l4m3JL6rYcBmcWMQAwSBs7+rjW6DsAkPLjHQAL6MbxJaIWhs7OTrr44ktFoo2kfO36C2jp0uXCNjI6St/59j/T5ueeEYNweKfGZZdfQavXnM+J+wUikb/wog28jFbTE088Sk89uZFOnDhBRw4fEoMFeM/GxPg4/egH36Xly1fQggULxOLZ+NhDYqDh7e/4OVq1eg3Nmzefjhw6RG99+7tEX1C/95476eprrqfu7p7a4m9krTrwEjXK54n3kWEopunA4mxUzjxMvUoqqcBEHEXOApi6rUs4tAj846uJYkoRDdPGInAcnZ+YoSZEJFDdQlwD4EarRBANAab4UMlYtKoLXVu3RAK7q5tXY3DXrcuZBqmHxlOxwe4QGBpoNMMe4lrkgo0INyoc0jHEWd3PIkPlNgRa1BGgRbpFqVUsHuBWZVzdL+ZP067CN+j4m35Ah37lX2nXf/hbGtuwk/KZAp8QdLNfF3EuT3lO9vO5cSGF7ATbx6iQ42lumk+cKix8OseOeS60cNLfWshTWyHnSEuWp3lqx10ALTla8sZ5tOSqHsq3cxLy4maq7DzAHeKeCkH2LTNwKa6u9i4ARTw63ccSo/KLNrlYszFQN51tQYezJAjOX6Wfqpdi0iFGTmXZJDJW5ZZlvQ6oNqnTY6KKLQ6QZekDSJ0qgMknDtxV4YOut/lJqPa4ZRVSr9vD6mEI8ceRRibs3kRfE070MRV3G6jiJv8y8ZcDCnNgyO0y7rYZCyDHzj7N6+gBKpee5yknllXc8t8OhwaAnYyPr2376PU3ddMFF17ku33dhMbXPtrFFfO0BMsnGvBJw7a2Ntrx0na69LIr3AEP7hEew8H2XyqJ2/NxNf740aP02CMPiYGAnt55tav8eGQAdxE8cP+9tPX5zfTQA/eK/ePppzbSX3z+T+iee+6gv/7rz9Pf/PX/pcnJSbZVxJV+fA4U6Ozsokw2S+3tHTQ0NEzf+fa/0OtufAMtmL9A2NODu6aasbsaOLFWA4CIRmXmYepFo5IKTMRJ5SyFaVZ0iQZDpMyWZLKgSkrQaVWJhdgEdcdEyYiOOl0gUUQ3C5RI07rRINUWc3wYyMzcZm0kcJg6W40BDO76dYoNQ9IIKk/FBNXB7GS0qCE+ox32EFcbsK0EIdRdcoY4umtC/MRCALc0xWRUoEQqROF8VRqdPEQnh56hZ/b8L9p9/Ht88jRCpXUHqP8Nj9L0sgHKZTpYWqiQKXLCz0l/jhN+TDPOAEAhV+Tkv8oJf4an+FwarvSzcJLf6ib+MuEX0wIGAVjPPr1r2+mi31xDS69eSLTzEMseoskJPlcus3DvhSBJZ4gEHsBUnTPpgylPfIm+BOwmm65jqfm5kMmBc57tiKxLnSwH6XQeqZN2PcbEAUEMIGMBVacKoOtUAUx6KYBNJ6emMoCyshgFdJ8g6LGy3qjeBJuPqo/iAwS1Z7IF+cdB1P7N4QxgjP917ebE9C5OJI9w+VrW4U3/rcLaCDKZEVq24mX65V+9it79ng9TqVhyLUFIY6PAwQdX/9MQ92AXYeACGB8fo/vvu5tGR0fo9Te9mebPn08TExN0YP9eMQjW2tZO1173KvrABz5Kq9asoUOHD/ByL/Fy1+abq5decjn9/C98mn7jN/9fauO4885fS295+7vEXQJvfNNb6U1vfpt4FKBcKtKxo4e5zVHxyMypUydEu0cOH6Rbb/6euHvgDW98K7W1ewd00tn90tuJwWRnq1LuD/7gD8/oIwDpzWrKmLUdm31Id1EZ2M7Qukil2YQksZOOMESka6xVJToCUcpz6CMM5k/QOoek3WfPek6B3EcRyhnsYLQ20E97qGtJwB0rJNC5wb3OENwQn4DG4Faj8+Kt0yXqH36Wnt/7v+ilQ1+mvpFnOfmfYEuWz8FwE2Ybn4zxiUyW6+K2fvmMv/NCP+fZfnbB1RB80iyfF+UMbvcvuLf645Z/TvaFiDL09ToeC2hf2EYtLXmaGpig8T2HqIr8f/0q/uNmtmKm+I96mz5EJJfQCQdHJ/1UuOZanPDBVIOqE76Sh6dKMZIApnKQAGpZJvYMvG8Bz6riJVaYX7FFSj/0VY3XoevUOECPVZeDDpMNOqlXy0CYvwk2m9Sr9jBfHbbYsLKqU6HrbX5xkFZbqt20XcxhhsALvzrMyedDLJupUsF7TnDLfzdLGhsMUUfHYfrIR9ro1//DJ8Rz/7jDIxZidgObk/MIwDBt7DjNNZnANyJZ2jDcTledLFBxYrL2CU0bXnpxK33pb/+KlixdRiMjw7Ro0WI6fXqAvvHPX6bX3vB6XtZlOnbsKL300jYa6O8Tt+ivWn2e+ITn9m3P0/oLLhSx0+IlntNiQAGDA7i1f/68eeJ5/u7uXnrVq15L69ZfKI7Bg4MD4qWCeIRgz66d4k6B937gI/TYIw/S3j27xB0B8Fm6bBn/j+NjNeDue+ntgszk/DYMH4eryAyPTqSzZSbFmW39nEfzFm8E5lm2blPtTgpkqSX5EWnSm3+XKYAwvbYM0MjtbTXQCzc0nfnwsohaCsQ+ikicZidraAP9tIeyJQFv7JBIAQn3woCgRHweKAzmYgTgRVFEU8UBGhzeRC/t/yIn/puoVClRhQ0VTrrLfDJXyrTytEDlbJWlIl4OWOJyhZPSUo59OBkt88lZmWMwLeXybMtQlctVPCeAEzc5zXODsi4GC7gPwsYnjUKX5Vw7S0M7xmjbF/fSsZc7KPd7v0iZ5UvF5wm5EZ5J9qvwVIgsY+qWkayXuYxpzW4qK/6Y+mKUqdBzf4UPLzpd5NMD8lzbpNd1qgTo8Iw4TrDxbfkM96Ozo4Pw7fep8Uk+UZ0QV7g8MQDKcqoLIP0AvW0Jk14tSzsg9ardVjf1UdcBprKqA5qpN5WjxAF6HQjSqTZbGTD5Aya9rSxh0pkQ1U9H0rhzEnzcYKlWj1G1/DCVykiSz2PBFX/Y4sC2Mvk4wcfma697gX7/Dz9Kl19xuWMKhMPlYYy53vjIyHOQoa/PO0yfX7TX1TQG3HR1wT176arvbieaKNLH/t2n6MqrrmGDmfv06UFx235LWyt1tHeIW/3x2MPePbvpkksvE1+yOHRwH/X393NCv4DOX7eeWltbxQDAoUMHadHixeIrAKVSiQ4e3E8nTxwXb++/aMMlYnAa84RBBAy8yscp8BgAEv2hodPi2Iwr/RhYwAsJT5w4yn5ZwXEB96WlRbmzg8MbX0IK3P6kwenhcCuNDQAkj5xDRMzMIo7Yyixe303vWoMNpJbsS8zYKtMYAghTnkMvFPLgdhrohRua7nzwmk+R0EgVyh/skIzTjNCWEvDGDgkJaGhftIQ2wOhCYdDIknDjBGVw6Bnatf+vaGjkORovDXCOXeFcDMk/crIcFZH8Z5Hcc+IvBgBYRKKPxJ/1fEJU4oReDALIgQDWi0ReJv1iKsWx1QcAcEcBT7PcIE60chmqQs996N86Qpv/5x46caqXsr/zMcqsXOQMAJTZLBN1kZBjynVP8i6FudR6bfDAFoOyFLcuYiDgcstY4BCZuKrJsprMyrroMwsgdaqvGu+KeGkc/xZyeV5UBeru6OLFhz4QjY1M0PjYmHjRnCdO8sk6oOtUATBVfeTUJEAUna4HMFXnU0LqAV0voccAst4MfVplCZMOkPqoXCZ/wKS3lVXY9Cqi+JiQNO6cAx9HaIgqlT28Tz/PiSTupsLt/rwvJ/rHb4rBYG4HFQqH6ROfGqbf/k+/5Lx4LhB1Hg9jzC5h7pwBgKP0+UX7Ra0xYMCT6AOHO+nX9/RQng9xCxcupI7OLsccAHlLv0zSUXWLPpsE9B4d14Unq6CvW7xxgEOpt+nUJfT2JI2fLSmYKUXOGofkHB45w3cAzALMjgWQoBfnyJqb8dlIucEzldwD6bXsMoUQpjyndRiI7W012AsOT38+3K0gRWIfVSRuu5PVkrDPoS0l4I0VEtE50f4ZEpKAUYPCoJE1yo1b/vv6H6aXd/9vGhnbxv/ly5znIvFnYTuS/1ImTyXoOOnHVF7hl0l/xU36nQEAR1/hBB5X853kH8InuQWesg3ljEz+lQEA6VfFoAH7IZZ7Q9PlCh15oJ+e/Pfbaeqa8yj3vrdT9iJcNcOJM7ejJu21q/eKTohWrvlw3Rrj6stItlGWercudVgJakIrRdc5C9SrU20GHd6d0FpoFfWOtg7KZ/Pi6n+lWKGR4VGampoWV6TwgitPrD7QoAtgqqMfgO6j6qUAal3Vm/ylLUwH6FMgik0iKE5C14fZAZsPYPKXMOmAKHxAM8oqbHoVUXxMSBp3rqE6TKXybVQpH+Pj7AZWrGfh44tE7OWkB4CrxIfQA/Sxf1el3/rtT9DiJUv9iacPhv96CdYZWnEGAI7T5xcddDWNgY+u9MmhpfSZgdXUysdaJNV6Yt10uLPhn5sG508Lb3xpAcziEqXBV+PgAtbFKxozvNmlh7O242cYKS+3M5n8pwe30ZC2Z7Jr9rbOyAIKhehVil3zUUXitjtZLQn7HNpSAt5YIRGdXznJPyeQlWkaGHycXnzp9+nlHf+DRoa2cmJZFk9dFpgZ70PO84ljnhP+Qq5CBfEmf5Sz9Wf2XcGb/SHy2X7nJX95asML/lryQjogrO9gHaRdvPXfEeHLPK2c+LfgpYHcLsYPMpzUVvB2cj7h67qsm9b+v2uosPcAVR95garjo3xGUmQnFjEtOSLLmGYxVcuur/BRJCfL7CNiOXuWghcJZl0RZV7qwqbocJaEsyN5hoS61GEqoeoCBJ9IxPsSuru7xO2o3d3d1NPVI+4AwC2xpakiDQ+PiOQ/MYI2HmnDVAqgllXoOtU/CZLGSajxtr7Y9BI2vQrVJ8i/kTaSoFm8c0gA7NRlTloPcfJ/Bx93u1j1NtYh+U8/pcpmJ2nJkifoU7/0LvE9+/DkvxmbC+ZLfYt/o8J8+ESm+5WKcxVpz1kafDUOLoTeAZD2DDSGhL2ZXTNxxjFrF8eMdSz1tN2PmA2k2x+XLQJp05aDgTi8rQZ7w+HNmR+HtcadUiM+mlBeu0NgaML+hrYWgzdRFyIENbwnW8IbZHWhsJiLqQAv8puaOklHj/6Yjhz6Dif+21nnfJ9fvFQOUxZcfceVfTzDX8LV/WxeXNmXV/6NZVy9F1fxXeGk3nmuH8KkyOpZhzr8qtxYFbf6c7y444DLmJbRJs/5NOfW07wAipjySeDkWJUO3XyCDv5kiMbWbKDs+15Fme4OPjlkXnlFXr2ar17lFyLLul4R01V++fhA1dXJOwIg4g4AiOTkhYyVJkWt6zZFh2dH8UZpXN1vzbfwYsrz4uLlB15czcdjAOxbLVdpYsx55h9tys+8CRKVEwK4plABouiC9BAgTA/IfgE2H0DVm6ZAkA5Io6zqgLh6wKQDwvS6PY7e5mNCkE0iio+OJDHnBJCw7uD9cxcLXia3mHUrWfh4YUOsZaU6Y5D2GL3u9SX61Kevo9e89nrn5aAR4Pu/mHB98ZGK5wx3APTR5xedcJQNAnyfHJpPn+lbSi18vDujmxLPIOaxDm8tETSKFBiZpM6SBp/kwNi3WAE2aRwm1hDBiJBRzO6hco7CNKtRZEZh6oBNUgUOgbaflKHPR8QGYroHQGFS9xMNUq1KatCItaoQL8I9IoHD1MNDOgCTI87taQ5/Td0gajQqp1DoCHYwWlSlz2hHeJirlQva72BEDNe6c4SghvbkgDYs6ohQiVnUqgulmAKcf+MnTtxOL237Pdrz0l/SSP82ynLymOUTK0iOG8xhyqddzmf7spy3u1f4C87b+f3Ciap79b/2aT/Wi6v7PBVX94U45VbWtYCbk3zxFAB3C+crWZS5f6xmVKnMiW4FUuL8lxPgCi7Qt2Rp2cdW0tpfXUodL22lyncfJipOchCuyLtX73E1X175r13RV+uwKz61q/zKVX2rwIclB+E6RNpwaR7n9VJqZ02aQK+UM7wA2jvaxNX+7q4u6ursEifuGBDAs//iDgghzrfckfjjs1ZiewaX+mlC2aacAsLHKQoo7kbY7Kre5gPY9IAaL6GXTfEmnQ4bpwqbT1hZ1QFx9YBJlwQ2nrT4w6BuS3OwwNnpKpUdVCo9xsevQf5XuI51+CY9dvwAJFy+GNhtbTtOH/zQBfSmt7xBvNjuzAAbIuYRL8xLS/CfYXZgpnazhiBOQB2k2d+ALRfNJBB5tlwTs1ugvAJgmu24csZg6oxNmganAftPE6DOlyoRkDDMAoVF38dcqCrNlB40cq1qQLhHKDhUP7ykCbHtKPxpADSq1AtBsDtECo+B0JbkgrY7eiBdI7pHdpZ7Nn4SIaCdiF0IgBbNVcmpShrALaDZbJ5XS5mOH/sJvfT879Gx/bdSaayP89aqm/zzP3cWvOYILwTEy/jwluMsXjqH5B+DALksJ/r1pF8k/mJwQN7ynxW38QsRCT/XW+Rt/c5gAh4nyHF/uAmR6ENE8u9OITgBFok/59SQqiuizPk6pj2vW0irfmM1te7kE+y/uZ2q5Sk+R2QjRCb9NUGC75ZlAl+7rR8zbiqziFv7XX1tqgrsPBW+rg5rzZ2HmgCaDndatLQUqKenW0hne6e4+i+AW1050Re3u0J4WUBE8j/GyT/e9q8fbGQ7gNqWCt1HQqPyQNpsPkF6KRImX1u8RJgdiMpha1/Vm8p6XFy9DfCTosKmnwno28wcYkIuwGFefy9z4v8wH3fxrP9rWOazNGulVqi9/QC94x1L6OprrnKOG2mdkMQGloEcADDdzh9XwBMyaDLDaOaSPVNrLQiyT7wWUHRFnvWqJ3xx5RyHaZaTyKyDqZM2aSrqDQX/NLEr9S54JQJMYZDGoDDp+6YGizodqO26jWhVBarF7BEZHKoeltIBmOpSexFNSg2o7AI+hQl2J7uFEWg0IzjEtdgdjIjsLh0jBMi9HT+xEdJOgCkGFAaF0NU0ARkqFofo9OBzdHj/N2jHlj+micGDnCeXOZ/lxJ/tIu+FcBmDBbhlP4MXzWULlBWJP5J35wp/C6Zu0g/BuwBaOPnHAEArru5zwo8r/a2c/CPpb2GuQo6TfiT83Jtawo+eyTL/EXqcOHK5zIkupMp5OkQk/rKMKefxVfbret1CWv7b6yjz/F6i3UeJStMcL6/uq1f4uawOBtQSfJ7pWpLPerUuE3vhp8QIYRvuAKjZXV/BwyLBs+PMNBcxj7wQcBdFa1ureKa/q8NJ+gs5nOTyPCHxL7EoSb8UvOF/bHSck/9xkfzjB6jwQoG/EWhfB3QmPQBKh9aBLKs6E2SczS8sHjD5BMVFtcmy7h8UHwVx+GCL2p7JL2psWrBtHyqi+LwiMc374wt8zP1nKpbu5HOEy1i3hAULLMaKjLV8s5TNjnHif5j+/f/zDlq+YgUfMy3HhBkB5hMHPj2Rb0Rmzx0AM4FUdnmcn7pIgw8cud///T/8nFM9N5HKgj8bMCtn1NypWdHVBjrR/P5zCxEaaWo/NPLgtlLsCVM1db5cdvE35YY8dJG47U6B4Qn6HbmlGNyxuxExQCZDiRAS2gCzC41BqTbOHQQk0pM0NXGUDu37Ou3e9ud08uAdVBw5RbmKm/izFxJvkYBzsu5InrKcpCLxz7g63A2Q4aReTPESOqHDbf85Tmjl4AAnt6iLGAwgMCfu6RcNyCkLtwWbEFSlngUDaiU+cS1xElziPuKrdmVMWcp8PutMZZ0FczCvlUojRZq8bYf4ZGBmWQ9RC58s4uRHJPRYymgIZad9D0TV1aOsmms2TFyD4MNU/oGAG0Xpgz/cN55i/vAsf2tLq5D21jZeVi2U52UiBjw4uXee7XdF1Dm8JhgAqNDkxBRNTU6BmOG0g0EFMWggagyoHZMDGEw6dWqCzabGhvnoUGPl1KQzQdXbfEww+dq4TGU9Xq8DQT4mf4ko3EAcjqhQtwcbovjMQQGOphOceD/Jx929fPiRb/jHVf9mL8wK9c57gX75/2fvPQAkOa7z4Ddx8+6FvZwAHO5wh0yAyCAIgDlnSkyiwi85yLYsWQyyJEsOkkDbki3blGwGBYqkRFIkxYRAggSIQGQcwgUcLuewe3d7m3fi/32vqnpqZntmZ2ZnNhzuu3tbVa9e5Z7u/qqqu3/5Onn19ddKIkHCPDswp5uIbGlNy6PtGYRI3KcnfCDtyokWuWW0RTWzCm8ojbcBY1smiwbkbGCvS43Ij0f5tMHz1lyVpiOs0NmQujE5s8b9C8u9gQjLvFqpAdNIWoKSnHTFOUxoWwCDYdJwlGReEgR8jS91oiSbkKZPA17GELfC77q4UQUVSrAIzdu38qWA8jEWFSOL4ZtOThISUxIsB99sCtPJxhUSmHNF4V9NmKKMKaJrAFK7A9QTP9g8xECih3TF//kn/pkceukLMta/T7LDwxJNg5iDWJpVf04CcPWI2/1xo6UuV/7pj6tfBcQ/poQfkuBb/rnqD1LLlX6Q7iTJPx8P4Eo/bjZIbY2LMnDXwfsP5fheWAUBXRmHnqvY2VwWN8/c+o9RBfnXrf90IVz519V/6Li4pX5IpDMhi/75xbLwXYslcv+zktt2EM1HBCVY3aegwRq2etUxzI6ga8Xpnc6PU3H21tVHCmwc3DxcdB+/fqhfQ2hrb1Ph87icCNCBR/vc8/z6Aj/nDwtDUhMpfdt/cKyj7ybdzZWGCV/n/L7rJAy2qLIuQX85vXPD9GEojQuzrUZXSxkOvr4Wm1JbX18aRzi9HzeVbbUoZ1tOX27cfUxlU00e5zzYCfht5nfj3PUYzrsn4d8AHV/2N/W36suiqrFn2XzOf1AuvfSkvPa1t0hrayvKr+XAaQZYPs/q3LrfKGkI9TyPaSIYBQ5xvTIvEdaQemQOI6y6BXH/JsfNOsIqFSYNRFj2TqYNzQh//EwpZVCl2fRQWgikVFWMyZq6YDOvoTvqgD2u8cdJI6F5WykKqKJBqDPf8qZeRs7rqaZClWYGUxqbggtnoDoxRdJp5Gxh6qlSkpmLaS5wQxhNgCyekH07/1x2vXCXDB5/QjJDAxJ1j8ijEm67P18y54i/I/zOb1wjfA+AeRSAjwBwxZ9b+/k5QG7tRz64K4BXbw4c2Q9cUyuNY9iJxlt9HqyexNeRfV9I9ovCnssXA3JCIMLPCr59jXS9Z4VEz5wW4dvx9eV8MFDCb8Un60HYigsH9p6dbx/EO0Gc5pFDX+UkkYxIW0dCOrtb9MV+/Gwfd1jotn5L7vX5fm71t9v7jVBn4yjaHyT/aRkbG0c/sCzbmT78sPP7dmHxhG/jUBqu9YD17atNS7tay3GotrywOKcrl65c3uXSlcvHYap4H+Vsqa8ln5lA6THzigIanx/Bb/oBEP/P4ny0AzqSf0f86xismsY4B8J/Um66eZv8hz/8lCxa3Nvwe5f6wTM7dyKEkfl6hPnNLcy1n2JZNPCgiAwMjs6Pds+b0akV5Rt2Tja5yY2anT6zpVZZeNPrWKaAqcttXM1m5sJl6WOTypqUbdXllDcsG1NnG6oqqca8qzavIV87UvWjQvJp5mzh5RKSYWPKmBpBOXlu+R+W40e+I6eP/kT6Dt0juYkxiUxEDE/FvSqJOu+jInGQ9kRUIiox3F85P260EMc37euWfysmHi5s9JN9yIyf6ctD+IlA9VMXs58NhJ96Z6c6pHN6hlWPMDeJToDspnNRSERSaId+8g9h9WeNTj8FmIUN/BN5uNTD3qQR5AP7sZyMPHRKxg6iHa+/UiLdHaKfBHSf6tPP9qEd6vp66PTTgUiH/CbZ0Yaf/VNbxjPOxudjIPlJUIE4/iX0ef6I/VRgPh0HqYcfdeWkhW7p51g4PwfP6swjAH4YfQDynxpP6eQIX8xowA22qAO5B06anDxQWKfowGM+DPviyijVlYadjvD1hAuXxlfSOb3Lg/DLdSgNE2E2vkuUsyGmigtzHcL05WyISnYOtejL2RLlyirnD8NU8cRM5DHvgAblB/HbfAjn3TMIXQMdfpTT3aReQz9FIhOybPl98sW//qSsv5gTD/Vj0vW2zvFiD/BM9cUFGflMb0p10wXz+8jZhHyiPyFJdrtRTwvceUaE7ZbQR6vK3ZCaZAH0XGzh8nRweVQqqwiT8m4wUI/p5umuQs0D+6gRMucQVsmCVP8vLLWReYGwileSaSIsS1+aD5TCH36RGHUpnLpUmoKSAvygpw7B1BZTwib3u6Q58H43KETLaUJZQbbOEyjKobJh2ZiyEZVRPpkX43mngm9ahblBlYZuvOrCFJWqEFUDSnIpybAxZZSHy7+oHHhSEydl37Y/lT3P/qGc2P1tyQ+B/I+C6OMejIveugMeUlj15yo/CK91+Uw/9667nQBc9Xfb/uNJSCJmVvtxB8H7mcBF8RTjRzzDfrwTa+On4Q8ym+VL7MAFQVbBc4td6w9W/6lnOAPhYwIUJDar5VmJtESl5Yoeie07JNn//RORoREUhITByj0S03U61TsdXb4kEOLHq43vwg7+aDwvSZTX1haX1rYY3CjC3AWQRsPQ6fxmYd5IHg3RunKln9v/Xd1t2OwOsGGr4/P+fO4/ywajz8rCxZW65cB4X4jSMFEaDg62MgiLL9X54anycyhnV21e1ZRTTRnlUK4eteZZTVkOtK3FvhL8MS6HqWwakce8ARsyhN/wjyWT+SbOX3w052ro3Gr3NFD1mILIRcZk9Zoj8pGPvU5f+jf3wH5ifzRKaj+AhoYG9XOppeAnVU+cOC57dr0M9xjGEudY5E+X4d27dsqpU/16z1gteB1j2j17dqkcOXJY82Mex44ekb17dks6PcWESKN+001E7NOfng8vASzfk/Ogj2cec6RT5vbY2NrVUckZb1dIgVPXoYG1RFYz12bcMFtfgCYVXn855Q3LxtTZhvBknraOfKtOUkPeIaNWGyokn2bOJUBuIRk2tozKKCrLC5D8jg7ulL7D98qhHZ+VE3u+LdnhsxLhZ/G58k8+S74K1k3yrp/2o/AlfxS+NI9hvviP/nhCn/GPJeFC4iqcBODEAG7AfEbvmHygQ4DPAUyygdhdA/RHYEc/F9Iz2dykF/tluJMBdc5kPZ267iWAdHHDhZurLNpP103u5blC34K2rOuW/AncpI/mJbKyG/ePOt0wGaiDgd/D8Ad6C0ZDxxccxvhVA7gt6Bc+4x+P5dEsrtBneQspEVYEBJ6fMeQKtyH0rDD6AI6+5M+SfIp58R/1EMYjnE1n9Ll//dQf+w3QtRt6EQ5WmhCtsMFJLqFpjFfh0hDl/KVwcXSdOPhh3w3zO5SLK2fnox4bH34c/aVhB+efKp4o5/fRCH21Oh/+2JdDNTaNQOmxOA+Rzx/Bb/t+M3EpK6BZDbGf75wOphpHD5FIq7S0HJGf+/mkfPQX3i2dnV02ZvbhhnhLa1Qebed5lzsipifmJYAxuWXUaKbCyZMn5Dv/9A155KEH9Wsry1cUJkhIwp95+kl5FnLk6CHZt28P8o/IggULZMuzT8szTz0uhw8dxLk9KUuXLsNljbsB2Of2wLUOrznU6XkZGBw8K//w1S/Jyzt3SB/K/8bXvqxl95/qR3lPIM8D0t/Xh7qs0LzLwubvUBKcHrS+00OZK+l0waO/vNT+LywXI+cswhpbrTQJYUVVktmFVxNzN1kiNroMXHSYNBUlhflV9aUYU1vUBJuF31XNgy0MUrSq78s0EZZlbeWUNywfA5SNqIzKyay2vMEkONMaklRp6M7PVedajAqVqhBVI/ycICEZhqiahknHHaDf6Y/EZATkf8/zfyS7nvxD6d97n+SGRySCm6ToGGxSuFkCqYzjkh+jvbeyryv+EeM6HScB+F3/BEh/AuQ2CSKdbEmYlX+QXrNzwAhJPG+MzOf7IOo3Nwd0ea/k+/Ff5wbc/AAbkgOL12/9o465jBX6Q4QkmraGSJvVfq6qcyVHdSDN5p18cFFo7KJuafuVTZLIn5Xck3tFPw+on+1zq/t0fT9cXd2nH/kFOwHoZiWWyEsLbmhbWiPS0haRZCuyi2fRb2mJqKTQLq7upDFeGRVd+adAxy0L+Rw/D4b6ov5FL/nTfkBbbHsymYyMg/zryr8P7bcC9NznDgjCxZe6DmF6+n29H+fDxfnxXtFFmEpfLr4Uvl21aUpRmq7aPMPiyqWdKk/qpquvZFsNyo2rj2psGoXSY2nOg5XFbze/F8T/Hvw2+WZ/vuWfxLIB5L8mRFGPY7J+w0l5wxtvAcnstvq5Bl4B3Cf8GiHVU09ej1pb2mR4eEhGRoatFqOIi8/o6Kg88vBPpb2jQz78kV+Uxb298swzT8gPvvdt2frCc3LDTbfKe9//Ibnq6mtw3YvJD++7W/7fX/657hjgccA8UumUPPDj+6S/vw9hXotFXtq+VRYuXCTv+8CH5P2QSy+7UicaYrhW3vbaO+XNb32nPProT+Xs2QFTmSpR7U98plAyCu7MFC7V/wtLXZBzGmENrkdmAGHFVpLZR1itrPDOuki86ArwzXyZMZQUXBKsgOqsqgayKe265sE7V3jlNhqh7QhVlsIZhRuXjwEqRpZH5WRebHmjSajBtGBcRaLC6NWJKcqoO99J8HLyynReT9UUFJWDP2HHOIl/auKMDA9sl73P/mc5tf9+yQ2dkchYTqIg/1z910/hI20kzxsWM1mgYl/qpy/2UxIPch8Q/7i0KOm3Llf+QfzNs+fGNWJIf/APNz9FZJ9hz3UCU03LFXIS3SzIOjmubv+3rtvqr37EBy/DMwr8J5EuSAQ65qer7tppKAOmuushGZPkbSskdrpPcj/eLjLObRGW6DujUL+ZBOAWf/YDt/eT/CeSeRB+kP4oCH8UhD86gfYY4q/kH+kM8bf107cbMEzi4Py0YTvQNhXbPm0rUqRB/scndHWxCOi7SYcC+9R3fZSL88P0h8WXEwc/PKlSFtXoS/3l0vholE0llNbLd0sxVVm1pgvTT1VGKWq1n02EHV9zDlxzHsBv8u/w+/wGzlVc8b8AwrNegzq76mzYUW2QYdlwcU4uWn+hnsfnJlivsK389Ur17eztXSrved/PySWXXIpzc3E6XoNaW1pkYmJCV+rPnhnQ3VZbnn1G7r33uyD7/1P+/qt/I6Mjw7qLYNuLz+M60Cpf/fJfy8jIkE4qHDywX3726EPy8ks75MTxozg2cnIM7pKly2TFytXS3tEpN950q7S1tcvGTZfK2rUX6OMIyURSr7m1onE/aXMP5qQe4L7C/1fILEzOeYQ1ulaZBYRVoxqZWwirIcTdOXs3haEyBcKSUGYUIRUoVZVH9ZZTwmZR2rXNg3+OwT8W5qTBmJS1rwiU5VDZqGysiyifNBRTJ0NM6XFfBWowNajC2Bs9q6kDFSrmoqaRu4WXk+clPG/TEZRTodBcLi1Dp5+Tl372L+XFn/yCnN7/E5GRCYmS9PNRR3JccFHzzL9ZtVfCr1v/7cq/fbY/nnAr/QlJttJNGj+3tvMRAKQJPtNH4m79OglgJwR0EkEnBcytKW+1nAQ6/DGCPyC/mQzIv+HCSvbNCj9dTgjgaCEhVuJP4swIS6iRiJKD374EAHGG/Gs51nV+ItKOtva2SP7BlyX38C67kIQ8nSjpR15wI/GcxED6o7Dhs/0k/fFE1qz0xz3Sr8SfLsJ25T/PZ/75vL/uADBuMBHAsN0NYFzqzU4A98w/dwKQ/POm1JH/4BBggxxcA53OjwtDubTl9A6+vxxK05Qes+44LtVPhWrsnY1vW5quUlwYqrHxUak8Iiw/6sqVU04fhnL51JLHXEPp8TRHkM8fxDnre/iNtqN7b4FmLbUaN9Pg+bejc5+87R0j8su/+hFpbUWd7Llu7oFXAX8FfzrCCQAS5xoPEF5zPPDcyscl3v6u98r4+Kh89v/8mfzohz+QVGpCErge3nb76+Vf/PpvSksyKffe8z19F8Bzzz0je/fskjRs4vGEbN/6ovz9l/9GntvyjPzjN74qX//6l/WxAlwZzfXLjgdd7kTIZjKy9cXn5Pvf/ba8/Z3vlcWLezW+LJo5nA3IO/bp35kP7wAog7n6W6kR50gzQlChZQ1s9Jzsv5BK1VbPBrcK2c1kPxURxSYWHJp1VeVVNpoyizrbNHUyWNSYd81VqSLBtIi+Q4UsGpA7UJJLSKaNKac6BGVVUejQ6Rfk6M6/kkMv/oWcPfKYpAf6JTKeA/nHrYcj/uS1uOnR5/z12X6IPusPIsyt/PDH7db+BEh/ohUuw3QZhp/P/EdjuHmzzF2f/VdWD5d7+J3e8xu2D/HjGbZ+/RoAyT+JLni7e87fPN9PNw8dJzjy8Jtn+zNwKVmQZf95f3Vxc5VHHip2ysGErYubMaNHPZZ1iixuk/yJYRG0M9LdYupFwGH74ugrSiIB0o97zRif64+a5/r5fH+UEwQqqKzz83l/PrjPGz6duIBXH1NwLsSGTTzsaE5Bu9EIE0Y8HwPIpNJoP41t3/E/XXr4F37rU0GOGlIUzIpdmrg4z7wIYfpytmFwtnQrleHH+WnCEGY7XVTKM6yMSrpKeRHV6ohG6c8VuON11sDC+SM+jZ/tNpDGp/ATXwbdekiXjW8gphxPng/Gpatrr1xwwTH5xV9ZIb/2z98nq9esnpPHghu+LTjXPtreCp95jn86Yt4BkJdbxzMS13Niddi27UV9RGLd2gvl9OlTup1//fqNuuNt6ZJl6MO1Suq53f/MmVPS27tELr/iatm3d69MTPCRrrysWbNO3vHu98m1114vCxYu0lX+TZdeLmOjo/Lud79fXnvHG6Sjo0O2b9sqzzz1hBL8dColP33wftm4cbMcOnRAHn/sEbn++ptk3QUXSlt7G8aT16YKCGliw446r//qybO2CYBz5GR1rp9zq0OVvdCEzpq3/V+h4tW3qfGtn/lJY1NgUOwMlD+piJrKrM54emWEo3wWNqbGMuqqUhWJighIraiQdBq5hqAkt8rBpiMor2LBLhJEPprQ0JnjD8n+LZ+Rvl3/JBMDRySCmyF+3o/f9o9AglV/rspb4h+JJUD+QfpB6PVlfnyen8QfJN+QffqtWPIfSyIdP/lHgowbBX7mj2TZhel3L/PTMITElHa0MS6rbm2sXRatyIDwkvAbMS/yU06sJD8PvyH4GZycHNknIS4l/0zjk/+A9OdjXhg3jnZCQBn98m6Rha2SeeyQRFZ0S7QzqVWMxwz51/kObvsHwY9E0Ld0UWtD9F3Y6KKqt+RfiT2KUkHFVHw/BGbu5X60c2EzIYDc03lJp7mzAUrUCZnDoYdB03/qmJANQ3gSV0UIyukJJAvg/M710/k6Pw1RLkzXSTn4tr4bBj+uljx9lOpK8wxL48PFh9mV6qqxcahVT9QbNx/B487JjMEUlsu9BOL/HbgD6FZ+Xo8TAFOQtnpQccwY2QIZBqncLr/4y2vkl3/1tXLb7TcpqZ35e7jqoEOGum1pS9oJAPbbNAXn8WUHD0vvs1vk2KGDuiW/vb0dceXBehw/dlQWLlqkLwEkwX/4pz+RK6+6Rh55+AH58f33SX/fSRD418vll18lK2DDFwL++Ef3SGtrq9x+5xvk0kuv0BcKksAPnDkjl2y+VNra2qSjs0O39a9Zu053FPAa2Ar9Szu26s6ArVtfkJHhYXnjm94mO7a9KDtf2i7Hjx/VvC686GKtf0WUOeYb8lPgtcNDrXlGzgyMzItTzbyo5Iyjjl5pUkeeU+MzRWNqb2vje2dmLxiFwtQ3Q2VPKqbqcqc2rGgxjfZVXXINZdRUnZryrSnnyShNjqsPv0mvRBEEMcdl4IbAyyfcOyMoKq+qwn2jnIwM7JThU1vlwPP/Q8ZO7RGZyEgkjb7iLnPuXOciBVxuyo/weX1+yx8kXpLcvh7T5+BjrZAWTgQg3BKF3xD9qOqjsEEY8VGk5aftwZsLn8KnwO/ryKnBW02YcdbGxGMMbZg3GlnUia/Bm8DY8nv9+n1/NFG/2w8/uK+kQIRT1s94dXGySoEo67f/EW909EfR3BgOFSMZicMlJY+htxCmLh9XfQ5631ZtRlEv3KjF4kncpGqvaeMiyDfqGqdhVJ/x6jedEkH9GaaftvlsDOQdko3DRbqM+eZ/ni718KvO+vMZa5NG3SCCcA6SmchLlp2B/mK3wYN/sKVPb9acFvVRr9Hpyw8J9EuoS1gT1VEYpriw0zmXCLNx8aV6P1wuDV3C1xOlYcKP812iEXG+nqhG5/zlXIfSMBGmI8rpiWbEEVPFE83OvxFoWjn4vSLzXO5ZkP/Hcb+0CeHFEG5BbwKmbAdfLpiRZcueBvHfIO//4Dulo6PTRDk0qS/0Ol9n3jw78RGsLy7okM8s7m5IHTkpe8H375HNf/s3IuMT8uGP/Ypcc+119vxYHtzaz3ffJBI45+ayMjY6Jm3t7TI+Poa4lD7CRgJPl1v2x8ZGJTUxIYlki04wMH+mGZ8Y050CnZ2dZjLcwvjMX6YfHR2RdJpXvLzEY3Edr4mJcX20ix3BPNrbO7S8iijTrMqtrRIlfVZrnmUnAJp0LJ5jqKOXZrFjX1FjWkVjp9cfTepNm+3Mj5UpUf/OUOGTiqm53OoShFo1qI2Vs0FsjeXUXK0qEjSc6HsIonDlyQyk5dR9J2V8z4i0ru+UJe9eriS1uuJLjELSVJVNA1FU3pSFhxmgU3hFBrk7ffQnsveJP5DRUy9LHgw5kjGr/nzBn5sAoOjz+ST+8biS+CjJPPpQt/KT8Lcagq8kP8kJAPptnE4GIG0CBDXGT/Nh5FG+kngnKIa6rKdjzQ3ht2H6NVyYAKBwomAim4MYIk+e6yYADNmfTP45IeDCJs6EMyDkaUgWBD8HMqxE3xF7nQzgREBcsiDshYkB2HIXRdRMCORxA5aPwGXlUGkl+BTbEBdmnJkQsHEapt7YkPwLiD2JPAk/yXxA/umm4LLDNN5MAAQTBNQxPcKZVAQ3nBhb5Kt5o195ADjiz3/mgMBfvmvB+PSvPmuK/yZQwS0V9GkRMa8U9tP4bqnfhculc0KU8xO+PswlphNXyZYo1ZWz8cPEVGGHcnoflWzqjSOaWTZRTf6NxrTL5G+JmfDxm604LzwPlwSO5J+r/jyAm4QKdeeW/2j0Bdm8WeSf//od8to7bpUkSKl7vjxAk/q86PpfYxnsUZwN5YvdnfKZhV0NqSPOjvKhs8Py706flST6gLvcpiL/4XDjzT72zqMeqK+oQ7JCyaV14Lnb+NTapvHrOmkMS1GapYcKUdXDqwtRa56R0/NkB0BzUGPT50hPvYIHrIAqO2F6fdX8np7q/NE8lNDCGazHpKJqLnvqBGUtptnOqkuuoZyaq1Rlghkh/hZ5ENoT3z4qh/7nHpH9Wem+brFc8OcbpWVtaxVXJS+3kDKn2YqaEJRVU6EhxrgwZ1NDkho9KUN9z8rh5z8rwydeNGw5gxsLkH592bydAIiAXXM1gtv8lfST3OvKPgk//SD5CMdbTXwcwt0BccRFSfypR5hb/sGfyXED4m74MMi8DTOOHFUnAZwNdUjnh1WQjlv+Kel8FiQ+Z0g97qW5wYOkPoWTmCH1nCAwJN9NBLidAeDFqufOgQwOiAyIPck+iT834ivp19X+wgp/sNLPCQC4kXgSdQfhjurGfSPoZ2SNm31D5llpvjCRrgmjf7TBFNjQzsbRzXNHgCPySu7jqChdTgJQB/HD8At3CUCYTrIJuI78oy7QmUkHWx/Ukf981/znbbDR6u8U/1UI5xJherpsNEFXO8ATPxwW74SPL/hh2hHl0pTqCZfGhUtdwrcnwvylLkF/mC1RLq6cS5TThdn4CNMR5fQ+6k073Xiikk0j8m8Wai47h/uofrgjcM+C9G9RYpbPc4Wdb/hfAGGmTWxUaNY4J0fTcsEF++R9H1goN958tWzadJm+sDWUODatet6dQI1l8IylEwAdnfKZnsZNAHxkdFQ+MTgUfHRxSiLdaLBhFgWvp2wUKmTZkNKCTIyn1jybNAHQoCxn+JioFnO0WnMbNXZa4/p4lkYLxc72cTKJAM5ghSYVVXXZ1VeyouU021o5uRdbZzlVJ6vS0Jg1tjK15ja47Yy8+B+elfzjGVnYuVA63tAjS//VKmm/pANXGndpsrmWZF5nzaeFojKrqkC1tTTk/+i2L0jf3h9IavC4pAePgSkjimSfq/18zp8TAVxWBxHji/rM1n5H5rnqzwkAs9qvkwEQ8wiA2QVQ2AEAP0RI/nF3Rd7pE34zAWD9EBNvw56eOwYCF22lPwtfBsQ/nQfxhzCshB/Ej8S+sOJvJgE0DPFtfD1X8tOO8OvKPom+Wd03kwEk/YgX3CTHEnBBvqMg3BHolOwb8o+s1HUTAFmfdPsk33YIw3S5E0B1fF6f5J/kPot+4wQARLLcCUBiD73q4NeJAOro0gZuDsSfK/9wsxNRmRjl1n8+igCd1oVlsmyUp7dlRvhXXX25gtEEN790rLfoUPP1BP1stO+W+v1wqd7pyul9t5yfLuFcF084l6hG1+i4MD3h24S5hO93CNMR5fQOleKnk5aYKp5oZvkzhdB6cOYKUfk+kP0n4OOXOMYR5gk2iSRc7Sfp50v+fDShUWWyjEaPSjx+TF517SL5+C9dK7feeq20tLZVJrpN7PPgXrDGMni+0gmAtk75TFcDJwDGRuQTw2YCoInNLg9zIraODTQDFbJuaKmambu+VI+SCYAGDMWsjGZlzMEqzX/U2amNGYs5NKK2KrNbo0Lp6pvhyoQWV1MdqjOuaNWANk+dBSzqKKfmJFUmmDTBUwumSFpzzrjy5FJZOfzDA7L7P+6QjiNt0t7SLiv/+AJZ9MGl+kw77n6KMp5G7aeFonKrrsTUhtwaqC+6Sw3K0a1flCNbPifp4X7zZTpvpZ8r0u65dP7jZZvPESZI8ANyb4i9+kH69R0Abpu/nRQwjwgYe0mASHIMnKC7lX8GYRBUuJYPF9lwdZ//6JL4Z3UCwLykL6PEP4tbbPgRxzA31ZrVfBJ9Q+75sj8NQwzhNxMC/gRABoX5K/sUJf2olLoRPg6AtiVaUC8Q8AhX/w3x5y0/xUwA0DV+zqU4nX4twDaMW/wd+Wdj3WSAeTwAOhJ8XfnnBAD6D2Sfq/dK9En87aQAyb/kDOl3q/0k/ZoG+mwqLhO4hUrDlVxLoUyWpWXbCQf6daQJuHYCQIH+qegS9Pt6J6YjJuvoEi6+VOfbOdfJVHrfT5dwesK5hK93KLUrdYlqdOXiwvSEbxPmEr7fIUxHlNM7VIqfTlpiqniimeXPGMzvRsFPbsiQZDPfx6VkH/xtkssvh4vfoqyEkPTTls/50y1tRBMaNSlL/N4jB+XmW07IW99+pVxx1WWyYeNG4Qtdq1rlblK/F90r1FAGe1EnAFo75TPtDZwAmBiRT4yenwBoGDQzd32pHpHTA8OF/p+VkSiPOVadcx/T6PDGjtXcPRDnTs1MTfTvDFcqtLia61BdgopWDWx3+axsTJ1l1ZSsCmNjUmdliDJJp5FjAbj65DM5Ofy9g7L7d7fKgrMLpGNjpyz9xCrpft0iXbFmQQ0pqw4E5VZVgdpqyZcTZTMjcuLlb8jxrX8tE2cOSWb4DL8yZ4gnCKASf94g2r/6ln8bYlwsZp715/Z+rujrp/5I9iH6BQDq7HsAdIKAuwIQdiv/yn05BnRxT6yEH3VTzuvE6pTkQ7iib7gcyL36ucpvJgIy+QzIOwi/rvyD5ELLSQBOANDWrPpHdBLA+Ln1374cMJgAcC76x277d5MAfA+APtcPQaNxH8/VO5B4kP/QVX7VcTLAhJ3f6dVGG48eDRpr+l6FYdWT6HN1H+Wm0Xe6ss/JAOPqIwG6xR9C0s8JAErG+hnHSQDEjw1nJTWKPHKtKMu8jNAn/xyMokkB1NHcqEHnwAFxoL807NxSvekEI4TTOZdw8S69k1J9qU2taQiGCRcm/HgHFy7nEtXoysWF6QnfJswlfL9DmI4op3eoFF9vnMN0baZKX03+TQVJPSUF4nxS3Vz2Jcj9qNrlCC+CtEE4AWB+VcUI0zW4UUXZsa5JiUYH5frrX5BP/e77ZdPmSxHGuaQa4u/Q5H7XiYAaymAv6gRAolM+01q6o6I+8Mz3kdSIfCI1JMnaqtMYeIcGz8RNRYXsG1qyZmZyrCXfyOkz3gTANDHjA3ke5THNwWj8WM6TowPVnHs1NTUqqtcMVbJiMTXVoTrjqqwa0Paps7AWdZZVdbIa8i+axa8FUySrM9cQgL7FInJ2z4A8/3tPizySlZ5st8Q3JGX1H6+XrpsXkKFZ25mDllh1sbXXL0+SPH5Kjr/0d3Js219LeuiYkvuYEj5D9ii8RVSyb3X8F1M//oHkajhiVvs5CWB2A0ALVx8HoLRG7QQBJwGQE8i/47puCz/5pupQXsB51cas8vNfsNqPv27Lv5sMUDeXk4l8GsSdpJ86En+u/jNsJgL4/f7QlwBCfB23/Cv5dyv/utqPG+MISHSUnzfks/2wgSiRR1pD7NkGum7Vv3gCoIj8B7sECrsA2HhD/tFPJOCcEaFeV/pJ9jkJwLD16yq/Jfqoa56u6izxhw2JP/0R6DMTURkZzEomlYQ9yEg+YcpheW4gtGxUzA4KxzqYFIAX3WgwlUvQ7+sp7AiKCztdqT/MxtcRpelK0zh9NTqH0jDhwuVcopY4wteF6QnfJswlfL9DmI4op3eoFF9vnMN0baZKX03+DQcL5cEEX+4gQqfgGQbpfw7n2CGEubX/Ukg3hJ/UI8pVlD+uUjS4UUF2OYnHT0kiMSGXXT4uv/v7b5DNl10GfVgdpkCT+73uCYB4p3wm0cAJgMyIfCIzgxMAZYZCz8fNQBXZNrRkzczkWEu+wQTAjAzCedSOBgxMc8Z2nh4xttpzvfYB2ZuFioYWWXM9qk9Q1rKBba+cFWKnWVbVyas0rJvsE1UknWZzLcJzAWeUoT1n5eU/3irp+8elM9EpPe/qld5fWy5t+j4Aa9gkBLWqqZH19EhEUmN9cmL7V2Ww72nIo5LJnJVoHGSeq/kguTFOBOCf0n2SQbiO9FNPl5MF4K8arxZME41JotV8019f+qer/ZwUMMLJACR3PFddn+OyNWYrPyUX+P0JAEP4jd/YWT1JP1/4x2f/odWt/yoMc2eA2QGguwAQDrb4w51wK/8Ic3dABmJW/e1KfxRkH6Q/xzbzGX9d3SfBNwS+QPJRf3U5KUC9C7t4utS7xwAK6ejm2RmWhOv7ANgpWeSlK/yG8Acr/RB1Se6pVz9dEHsvbGzNBEBmXGRkIC2ZNFf+2yEgJPm4nQBgeXRRFv0k+7Y+HH91nY5whx5d5yd8fanrCzuiXNh1HlHJrlTnx7n0zu/iCN+m1I5w8T5cuJxL1BJH+LowPeHbhLmE73cI0xHl9A6NTudjujaNqMO0YY7/fB5EX/CDkhGQ/W1wRyWXSyGCZx2u8vNFfnTx+5uS+DvY31YRGtgozYrn7bx0du6T2+/MyauuWSrXXnu1XHrZpah/nVfwpve7rVeV5bAXdQIg2imfiTZwAiA3Ip/IzeAjACWHQyEYdpxME1Vk2fBSNUOTay15R041cAfAOYUm9crMdvY5OLQlTZpfLQy5KMxSAxpTj+oTVWXZoL6onI2NrbOsmpPVkKDOWwaDCkmnkWsIvNxKMvaD3Pa47x93yf4/2ildfV3S0d4hXR9cJKt+/0KJtpH8WMNpoCiLmvKbXuERkHOwVxk/vUcOPfs5Obbjy+CZwxJJIF/co0ZwVxNJgODzGf0YXNjH8Y+En65ODOg/nRaw/0gN+de49MViMUm2JiVhn/N33/tX8s8uhCjhp8DvSLyG4WYjhuDrBICNI+kvTAAUSL/aYMyy+JfOGdKfph96NwFAP21Vx10PgZ6kH36QPk4EuNV/Q/7ZISDN/FY/t/hzS6xd6XeEvkDq2R7jJ3/0yb7xF+uCNNZfFEbZwecB+bkDPtOvz/2jLnx+39/OD39e/YyzuqKwsXWTBLlUVEYHMzI6lAeR70QZ7SiVz//bgeCkA/2W5Duy715ESBudkNBBhOMOx1K/Q5je6dgppX66hPM7PVFqR9eXcnEME77e6VyYnU+X8G2czsHFOTh/JV0t9mF6wrcJcx2mCjuU0zs0Op2P6do0og51Ab8lnPlEhvGb26luNrsD1wu+xb8V7lq4JPkLIR0Qgr8V/G4UrJjzV0KYTaMaxd8xX+pyQFrbRH7+Qx3ysV94s6xYuULP2YyfVklN63sH705jirLYizoBIJ3ymUkvVawPHM2PyIh8Qs5PADQMmqHJtZa8584EQBNrMTcaSMydmswIQpp7rvbAJPI2iw0tW3RddaotUWPLLo/K2Xmx0yi3pqQ1GBvTOis2RbI6cw2Bl1NJptWWkZ3IyqFv7pOj/+eAtBxISPelC2TFf14nnTf11FzRwLymdDUWUhUiMj5wQPp3/0hO7b9fzhx8GPx2XDkuiT/vb0n+eWdDlxIFb4xEuSMgouQ/HuEkQFwSiHB+nRxAHPcHMMQpAA2BMLckEzoRoFv+Qf65sKwkX8WQeEfyKY7g5yKO+IdNAJCbuTRGp6SeL/yz5N7f7u8mAIy/MAHgJgE0Pl94BIDP80s0AUKPlsRbLPF3ZJ5l+ySeLvmj8fM9APxUoK+bRPDVNbsDND+dVACXD2yhJ/HOoJNI/En63VZ+R+pLCH+eYd3m79swXLDNgPyPnEnJ2CgL5eo/JwC4Osnn/zkgPvk3BD/4GoDGmzgzKYA68RB1QpSGiVKdc9lIJwT19Pv2lXRhej+O8HW+TZiuUn50HZzewfkr6WqxD9MTvk2Y61AaJqrVOdQbR0wVT0zXphF1qBo41nE2w5lBctkHkfVxHBMTksudho5njivhLrV2+J3h91sZNt43m1TfsDwa0Cj+hiUlHZ3b5M4707Jp82r5wAc/KD0L+ALCYtRdWkP7PhxF96sVymNrdQIg1ymfyTVwAiAyIp+IzcAEQMihYhB2fDQIU2Td8JK5fdBDLflPfwKgiaPX1AOjLsy9Gs0qvO545fSMaWlRe+dI4ydVo6561Z6oYooG9c3U2ViLaZRXc9IqE0w2q6OSFZLUkVsIQnLxVHWVgQtTeiglT/7GwzJx34j0Rnul9Yp2Wf57a6X7RtwwlVy4SlFUZk0VqKu2FcEc+Zx+evSM7L7v9+TkS98F8RxV4h9tQRzcSBLkFXyRb+SPOfLPVfu4IePMJYo8YlFOBMQlEeMkQELiUVB+fgUgktRJAIYTbmIAxDYej0synpRkMqGPAfiEvpjMF/SG7Ds/9HY3AHUmjdWrS/JOUp81LjTcVs8dAMUTAHBB8t3EAMszHzcwNvrogCX8/GY/Ko4YR8wdWXfk3RF666KD3bP+nAAwaUycczkGzmZSeuhcWCcG0M909aWCbtt/QOY9cq8uZ1Tomhf76SAyzr0DIIe25NDvE1EZPD0u40Oso936n+Mqpf/8P44DS/iLJwO4E8D5odcdACwXDhtGIabyl4ZNZxbr/TzDwk7n6+knSuOJUp0LO11pmPB1Tk+XcDoHX+9QqqvFPkxP+DZhro9SXTU2PuqNI6aKJ6Zr06gyJoHndAoT8+wAX+4AyP5D8IxJDueIvL7NvxtmfJmfW+UnmK4ahNhNqmtYXnU1yAN/wzHp7NopH/lYp/zSL71HFvUu0felhKHu0qZbzarhTQOUKZO9qBMAmU75TLqBEwDxEflEoskTAN4hUHw0hB0bDcIUWTe85JB7qFrKiH3qU//+D61/2pix47ZmzN2azSmUdNMrt9dMyye1fw51SNmq1FTH+htUMWUD+2nqrGAxzfJqSl5jWQXzOipZIUkduZVBSU5esBFlRONRaVneJuNnRiR9JCVyOCeJxQlpu6xDom0gQCVXq6Iya6pAI2obDuacz2ZktG+v7L73D6Vvx/dw0zeKqyduCCF5kHfjB9mPQuByK2gMBDiO9sfhZzOzfLsdCDT+40YYxDsHCs3PBiJv5zc3yNDhJjkXAT2P0B621MEG1FHzyvMZUytMl6do3mGCfDx72po0Jm0um0UdQPbh18cA6Fob46fO6lEP1oX1N340hrsb4glJJBMST8BNxKFiPZV+6z9D6bUnA71jhcYPF3mZuGIWWbDn4eLyK+gI9onR4R9uioxE9V0M9CsB560ndHSNGBsVp7Nh3qYGcRofkdR4WkaHJ9DmOPJJQHD7qsIw7UxNNDkDrIOq6KdjXLXlMaNKGhhvVWKTTQJ17A5nVwmFbivAT+8QpitFaVw1ac5jfoBjWOs45gcx/AfhHpNc5ic4h/wU55lDcDtxHgKBjGy2shrGpH9+AdUWVo1drRWfAvkUzul9smTpWfnwRxfJR3/h7dK7ZImeX+cvvD4q011UU7ZkkvJousWcsqcpnAu/MpqWW+LoU6iagrJNK9PQRqFC9k0p2Vx0ilBLOZH+07XuAJjPB/w8RZkuPz8S1cD00qS+msOdV7FqNdW7vkZWlapB/Vd9NtZyGuXWlbSGRMa0zgpOkazOXENgcwrJsHFllABXpNNb+uWl33teEs/FpGtxt7S9sUuW/vOV0nZxB26iYFNV4U2rYYDSEvLZtJzd/4yc2fuYnH75fjlz+Blwv6yu7nOlP6qr/FGJJY1fn/tvMTsAnD6Cu5ysflIvo8SeN40kg9wNQGqprwIEKdTV/mhMHw3g1wCCHQLcDQA/dwckE0lpaUmCcMfMIjNq7K/mG78R+vnP7AyghY2LmDjVg8Snc+blfgyn4JrV/cJKv3npnw0jra72o/lREP08iT5dhPmovSvXrczzWXyzKs+44pf9OZuC62xcPBe3uXPAxtm8GOZW4bzEUd+M7vJnOk7E6JcEKOjHHPpL/ZAsKsxn991L/9wOgHzRi/+o42DBDXYKGP3oQEqGTqO0Cb4vgFv+uerPl/91IJ7P/6PxRSv9rBRG1634Ox23/XPE9TkO7TDoPCGcyzgH38aJvaEO8ijNq5w+TFcpXM5fKpXiSoW2hAsTziVKdZXiCF8Xpid8mzDXRzW6MBuHZsQ5VGNDTLecMGg6HMfqwS9dn4WfwG/iKWgG4OJMkucL/bhu3AuXv5VWSI/qKhfMfKtBiN2kbMPyqqfRnMQ7K0uX7Za3vX2ZbNhwgdz5uhtkwUK+o6Ay6ilNUXfCesGrhEVJ2exF3QEw3imfGWvgDoCWEflEe+N2APB6GkzGeENvJn9dCWHHRGVoesCf6CkqqxQViqi99Cpg6+dQaxmxT37qdxq2A+A8poB3zJQ5fM6jJhR6MbQ/50EnV6xi3fWvLWFV1g3uy6mz8yymUXZdSWtKZIybUU5deZaFzc3LtLH5VwCuSsmFLZLOpuT0c/0SPxOT9MsT0vaqTmm9pNMaVULza1pUAi6qEZBwXuj7XnpYdnzrP8mJ574vo2f2Q484t8LPN/3Ho7riTYKeACnXsLqWwMOlnQKF8MZB7x3wh+RfSaGN4x+zGp8RrvbnsiDiCOvqP/VclacunVH7mF78QbkRP7WwXK7Yg3khH90FwFV/lmX1fK7fX91neRmu/Ds9iuPjCC0trbrSn4Sw3WyHrr7bdnElHwVIVF0n6FbrL3ULft/G5KV+1MHFcQojluqUK1OvkZsjd8jR6D6ZiE1IFOSfL2fkoxRmJ0bU7MaAy7HiTgC+mZs1dSv6dNXHNOrzhMeA/iOBFxk8PSQTY1lUwq76R+km1M988AeCOjOddRnWG8giHWxZHmeFcCwpNM4KD5XSMIXw40tRq640jmEnpfB1YXYuzDFz8G2o9+0JP+ynmysorW+jMFNtbXg5PPBwzOqBPIz8+ab+xyWX+Qp+6s/AH4NwUo7Pwq+HrICQJJM0chKgGlTb6SV2oW2d7gAyfQLNHZcLL9whn/jULfKRj7xbLr1sg7R38KWfTcR0q14zeJ6zKCmbQcqWdFIeHeOXThDg5N00RHcAxNNyS7K6HQA8h/K6k8lwpxyuKzh/OvC6Nj4+JiMjw3ota2ltVXu9PsMulZrQ1uk5ugYw39TEBPId0fzZ8ESyRSftWdbo6Ji02rKKUBL0USGqfpSUX2sZsU828BGAVwRKTjYzdT5/ZWFyr4b28zzr/CmrW1d76uuEqlI1uH+nzs5aTKPcupPWmNCY11lahWR1178sbI4lGTe+nPJgWfxeffeGBTLcNyQD205LW6ZN0odSkrggKclVLZMvpIrm1bJ8zqYe46cOytjhbfLAF/69PL5lq/S2ZaUtGZcYiT239ZPk4yZDhd/t18kAkn5D/gOxNyIkyK7MCMixW0EwpektSsGHvnCEn6Lb+yG6Xd8S82w6i3BW8yZJNjZ0i0U/R6UE3rhmIgCknnkgvSuDW/wLW/4h2TzIP+KRhqSVN1SdnR1oe1L9ce8mjG1zMP6CsFX00TUtdK6fxrnGmkRfyX4eGrgmLi+xZFom+pbL8fveJgODMRna+BMZjAyBm/DdCuhn1JOTACT+JPVuAkAJP+oc5TsJtFosiWPCvrauZdqG/BfcHPrhbN+gjA6nUAlD+AuTAAiTJDhixOrD1WNZ/5foSPiRp04AaP/ZeAfnp+sLUehuA6f3EaarFYVhKcZUeVdbn1rqWK4upajGrtq8KqG07gzX0p55CR7jMfwWz6APubW/T7KZv4Pci/NFCj+la9C1a9AP6yDLYctv9JPW2eO7JlRrX41dvQPDAwV1z6fxmz0umzYdld/67dfIHa97jSRBAMOvU+cC9GxlQI8NqBd/tkzYCQCPyNcrnNzVCYCWFJ+cmxJjo6Py8s4d8uP779Fr04oVK1XPsRgbG5Nv/eM/yN/+zefl+S3PyJq1F0hPzwLpO3lCXnppm3wbcYsXL5ElS5bqdY8TCXw0T6+/9trCVsZicbgmzHyHhwblLz77P+SrX/5refCB++XHP7pXNm2+TEaGh+WvvvAX8r3vfFNWr16LvBebCQmvz8JQRTPrQ8nxWGs5r4wJADfOHkJU5zEjmNzzZcfiHBik5rSttsRVWzewv6vLyrOaRtl1Ja0jkUlSd8IpUVc7QmFzKsmwcflXh9LyoiDK47iYn9rRJzIAQncqIunBtHTe2C2xzsIFuJmYqoRcelzO7nxIdn/1t6X/8a9KYviQDE2IHBuJysL2uHS0cAIAZFMnAexEQED2SZQLugQnBmDDVQOWyxsf3ni4izQJOVG4aJubMP5VCgrCqKRfSbnZFWAmAgxZ1xWRLFdEzPSCEnz84ySBIfulwjhYaH7mbf+60g+d+qm3Yb6xP5YwN0vtbe3SkkyiHayVgSP6xnUohOka20J7C+3k7gcDo0OLUSYqaAk/tUxnNvuzP3KpNjn1zI0yuPUaSS4+I103PiJjrQOIZD8Zwq+7M+AnyS7oICT/cPluhgh3AvCNg+xhtkfbhH/WzwL1oQz68xEZHRyVs6dHUDUcn3zbo678O7ETAJqOCTUxHN9l3mwEbNwEAOvh0jjQC5VC7SEMO78vDr7fwelK3WrgD2UYSvMqDYelDyu/ljrNBOZafWYd5uEbsrV87jk4u0D4n5Rc5kH8drZhmK9A3OXoN36ffzGEq/yV1nKr7eA67Moes/UOKs4VkQlZ3PuivOa24/ILv3i73PqaG6WlpUXPn7VgWofVtBLXi5JCEaSGohMAo3YHwDRFdwAk03JLa3UTAEePHJa/+9IXZdeul2TjJZtlLUi+Amk5Ib923YVyww03g+Qvk5/cf59sBlF/6snH5d67vyt7dr8s1yNu2bIVOqm+e9dOlc7OLh1TgtfRfXt3SRLXOArP2wf27ZVDB/fL29/1XnnzW94hjz/2qJw8cVyvnZwIuON1b5DvfvebsmHjZuTVaTqpDKpoYp1AziWZ11rW3J0A4MFSghDVecwpFEao4lidYwPZvLbWl3jKVE3s/6mz9iymWY+ak9eYoNi8jspOkaSOHCsj5Aal4WVUgaIySyrQc/FC6bq0R07t7teXAsaHSaxEWja2SowvBWwwqmo/Lvi5bErG+w/Iqae+LUfu+VOZOPaSSHpEWkH4V/YkZDwTkR19eUnihmNRZ1ySIMecCDDb/X2/Jf/QxfXRAE4AOGbn1QZeJePWrxduEmA4fF5cySPALwbQy8kDrvhnuDPAPiKgL+5Lw5/O6iQDU5idAEY4SVActo8VMB+Es/Cry7zgsqBoLK7bKFtxc9Ta1qbb/LmyzvwDsJ6sMyuvLv6oriBO78c5NwpvqY4J/MkD9ph5kWBcRo5eIMcffKPkxruke/0BWfLqLZLsnECd+LJBS+4h/GSiT/ZNnIuP6eSMTgJwwkTL9Mg//dqHxmVVxoYnZGhgBH2McED8cdNI4m8fAeCjImaAWHHjalepa8MoHxUIJAhrIutQnKqcWyqlcLowm9I4wo8nSvWlts7vo1Tvh323VOfDxft2hDkcZg9hdT2n4DqcBxgIf/4ofhf9OFc8i/PE4zhfbIV7BO5pDAWIfuRVkI2w7YXLt/fjN1AVqu3IGu0qHh/V5uVjSNpah+TaV/fLv/2ta+SXf+VjsmHDxTiPs531HYysRT01UdSdsH7o+VBdAz2FQbaMJeXR4QbtAIDoBEBbdRMA3d3dIPi3yMjIqCxcuEjWrOVuExPHczvPszu2vSjbIStXrpJNl14GYr5JLr/8Kjl0+CDG8BJZtWqtPPjAD+VHP7xH9u/bA9krmy+9XEZHR0D+d8vX/uHLuG7jWofrQ1d3lzzy6EOydNkKue22O2XR4sWyeHGvnDh+XN7y9nfJRRetl4GBM7Jzxza56uprpYMTACFgFatoXv3QC00B9ZTFX34xeJx7Yq/RMy+Tq3IeDUehd6f8h0GZWpCTFSQpL/MAYdUOBH8a19awRE7KI8zaiSIswkkDEJYtpQBPW9RhXlSV8JP4UhE1JzAwpuZfTYlLzb0kYVGU6QO5+H1rNA0uozxKywqq4UsJ+Nb8pTcul4VvWSyjC0dl7PiInPr8MRn44SmR+PQvl1MUPxkgf3zR38knvy0v//W/kiP3/k9J9++3RN58oq89GZNXrUrKrRe0yO6+nOzt4+vn4pIEAUxAkrBJRuGHUGeE8c4mLsjJk5j5zB9XmrWiONp0qz68uDnSc6kX1hsJkFZDbCOSy2cllZmQsfFRGYUMj4zIyNCI5NIZiYDUg9mjTb7kJJ+BC8ll0pAMxEwkkPpyWz9fLtjV3ik9HV3S0dImrdDFUT4lhorEUJ+4Jww7XQxFOtfJZJtcRVEbloO2ci9IAp6Jk6vl6INvkhM/fYP0XrJbLnrbvbLs6hekpS2tL0RMYOwS6BNK0rrlhZ9ehB3Gtb29RVrakxJD46LxnH6mUd0YXQjcXD4tZ0+flvHxcdwlYQSc8I6Vwjsn1WkHWcnh+IarcRR2hvXThfDR/yC91QUSpKtTkG1Zf1iY8MPOxg87nUNpnBOXjvDD5XTVylxDWJ3mYj2LgIMr2LVCacW55RSI/WMg+A9ZeUAy6W9BvivZzCnJ5vh5u6U4h14NuRZ5rIW4F/oROM6rO8M2Bw0rmhlxIvGobNy4Q9793kH5nd99k9z5utfjPNFpJusaUFjdh8isHFum0KBoenAqE34btlHCDSZVgpO3JNn8DK7WBULSn0hwBxZGD+f09RdvxPhtkiNHDksa10E+rtHe0Sl8Rw3Byd+tL7wgL7+0Q5/tHzw7oHns3bNb7rn7e7J96wty/w/vlvt/dA/Sp3Hdzek1kddcXovb2tqVb3NC/Lktz8D2XnnTW94hCxct0vx92CrOKOotL/aJT55/B8DcRX0nnqpSNewEOn9RdRfU1VeN6eDZHsvKWZeJnUZ9ptWUGhIb02mVVjb5NHOtDLJCi6aWE4Ki8qouPMQQqkVX9Eq0KyaDOwYk1h+RyFmRlg2tklhutuVNhWm3HRlwu3h2ZEAO/OB/yuHv/plk+vdIJDOuNwv6nDtuLLjFkH6u7i9sT8gFvQl58WhGJjJRWb24RVf6das/0rgdAKpT1zwq4FZV3KSShrUB+IP/XKnXKMbBVWt1na0LR/SZf34pgKvjnB1g2lQ6pSSft6p8Nj+YQEBcsPoP2wxs9NEB6pC8pbUNN7kd0gFpwQ2TvtAPdzludZ8r8wW/qa5C9UbMLIUR2rDsQrigc7YF1+bDf2gLb8a4Es/2kYQPHV0r+374Lsmn2mXt7T+VhZt2SSxJcm62/KtwRV/9nBjhSpDzey7yVL+zt8LHG7IZrnqyDhwjN06sR0wG+gdlZJCf/OMWf0ec3Mp/QXQrP9I4csv0hK7+c4wQb1b8ScJ8v7ELXIJeis0rcJ2foN93HZwdEWbj4n2dgx8XFk/4+jA7Fy618+HS+VIKX+fb8HhpJsLqQpTTT4V60k27jTxISmeS+NWKFySX+S7OEU9CnlbJQZfN7oPLFf7DkLMo/hrY8wV+SyF8mZ97nt8fiFJU09BqO6NKO568pkR1eUUincjvZbnl1qMg/h+Q97z3TbJ8+XLz+31Fg+0350Oexp4dScqjg/YRAE4GTEN0B0BrWm7prGIHgKkGis3L9m1bdTfA2nUXyMDpU/Lj+++TCy+8SF9Ku2hRr+6Ge+SRn+qWf17XxsZG5dlnnpSLL94oq1atkYcf+ols2HiJ/Mt//e/khptu0QmE3qXLZNMlm+Xo0SPy3vf9nNx+x+s1v6efekK2PPuUXHbZFTr5cO8930NZ6+XE8aOyY+d2ecc73ysbkK5oZ5zFVE1qCGy5tnvqxvmXAM5ZmNvFqtHsC+Q8xez0Yf0ZVZ2yyeM9dfaeRQPqUncWdSQ0SepOWBF1t6MSSJpmGUENqqrK1EZ8KWBySasc/tl+yRxJS+xIVEZ2DktyQ6u0rGht8lWUs/ppOfH4N+XIvf9bTj32TYllhpXoO8Kv5B9EUV/ix+38Nq6zNSaLOxOy7XhGBsdFVi5MSDIZlyRJPwi0poe4CQHmoaRQiS/Lpl8rYR3vPA+PueUyzTfpXFc4vXF548FylOAinM5kZHw8hWL4mAI0cHUiAOJeHKjvBoBtmyX9be3t2i6CeZj8aUFS7GrlhyHIz5F3p1I/oPVShcvHuKb+ztiWBaW+UwAe8+y+IfaxSKt0RpfKqtG3SLp3u6y5/X5p6x0wBJ5tBYE2L/pz/uKwmxCgLpgQoJD4l9ix/7IZ3I1qtcxz+ZwIOH3itJw5OYg+4/Z+TgCQ+HP1qZj8czlf3+avML0XYeewTciLLsm+8UO0XsZFY2wyuNarMNkUdGHhUphurWxTqguzcWCcy7MU1JcrJyzPqWzC0oSBduXqNNOopp0NBTO3ouSXwiXUCUhhWTWXfUZy6W+B4D8M+ZmVR0D09yMuaycD6aaRzXJkw5V9bum/GMLnqnFMT0n4S1GNXSPzIhpUJvoyGjkhb3hjn/zWb39ALrv8ct31NedQbbc0ASyap6gtI0l55GzjJgA2x8fk2gTOsZkJPT/ynGwKKxELevkiwJ7uBbJmzTo5BsL+lS//jdx882vkR/fdLX//1b+VnYi/7bV3ykXrN2Ac4/qCwBee3yLr12+UZctX6LP6e/bsUvv9+/fJJZdcqu+2SUC4xZ/vEiDZ5zWJu+P4PoEnnviZPPHYI7Jj+1Z57/t+Xh786f3y4gtb9N0ClAsuXK8TBg5elZsHDojFdMuL9J0amiun1XMWNVH586NRM6rusqb1bf0Zz37dDarL3rOaZn3qTl5HwslJGpJJEepuTzlYUlWKhpdTAUVlTVlw7TXLTmTl6A8PyqG/3Cdt20Gkoy2y5N+tksUfWyaxbrN1T69wyDrojulc8Wwe6eHTcvxnfy8nfvwFyZw6DI5GMh23riHtnASIxnGDCDKtfur4Qj+dCIjKieGcPHFgXA6fzcrNl3TIVReRVMMuCZKXRD64j4y34KYGefLb/+l8WtK48aZkGM5lbJguP8VH4VfuyQ1JROmS7PMmlbSUpNK4GrZxGg9b9o9+QjCdl47WFpD7Fv0sPT/dR9KZBTFNtLVIrCUpEd7kIg5UAJJTl1MDzk3nc1o3E0/hfRv/5SWDfOg6e00DnXFhhzawLOahnw9E2mzU2ORQZwqnBPQ7/ZA8CDS/158HyW4HCVmSvx5ta5Hj8WfldGy/pFHPPPrDfNPffNc/q+mgQ7s0rcRVT12WYbbXCvVGbHrqGEc7yEQqKyMD45JLIX02LqmRnBzedVImxlgwv/PfLhHrBt/9R00l3wZpxc0s7aygA3S3ho4SiBS/9Q8J/Jxk0Acc4GdnacfCJX9jR/H49IXwXYq9ida0ftiJ0/lxpXYMU8zAFsLOrtQl/PgwXZjfl1I9US6ukjhbotQlnJ1DORvf9dFIXbXpHDTOGRQM8/nTaHc/fUYBN5/bh9/7LvjZIQb5fDdieuDBsRgAaSLcpsxv8pfoHTxvATyOq0E1do3MC6h7B4BraE5aW47JmrUH5aqrl8q/+PX36hvdZwKhXV0tppW4PrAXOVf5xePtctehruqHsgJ4Bbj00ENyw65v49w3IW975/vk0ksvQ0Rx5qVF9Z08CbKdlJ4FC5TcHzp4QNZdcJEcPnxQTp44oav+m5FPImFe5Met/MeOHZFFCxdLZxfqDhw8sE9X+7u6uvWFgpwoULBs754rk8nIgf17pb+/T8PdsL/o4g1yEnU4evQwNHnN4+ING/VxA6IBXTM1puijWnGOTwAUmlZXI8/hnplLmJtjM/0Cqs5hBo+zqYsKsWhA/aaVRY2Jjfk0Sqwi6bTaUw4lpL8pZZRBUFZNhU6zhrh6cRLgwLf3yt4/2CGLRhdK57ou6fnQYun9xZUSBYHOjYIsD6RldOewdF23QOILQF6rLdbZ2Yv7eP9B6X/ufhne/YQM7vip5EdOB0TfuCT7jvyT7JsJAUf6NU71RkZA3AYn8rL9eEqSqOv1l3TJ4p6ERFo4ARCVOFzec2dA7pXo6yRARjJ2EiCVtWHo+ck9xnOVXlfFUW2f9NMlfVTir/H8x5sz1MXp2Va2GZJA/fh5Qt4rJ1pbwT9x28U7OYgh8jCzxD0g7/STvGf5iEMKfuiUuNPWxWPMNAw9ijLkvhBHNwcd82RVmB/Tsnx9+Z4l5XmdAIiirJi0Zi6XxS0XSyaaksHoAZmIjshI9LTacZLAkHq2hcTdkHn6Y6l26Tm9XDY+f40kx9uhQ/7sh1xcDq4/JNuu3SbjrZziYHpD+lkmib+ZHEAYvTY8PCFjg2kZ7BuR/iODMoZborwSfJD9XDss/AkAJ3weGjeabgIAnRBR4sXGxjkicN0EAG8yMUr8kgBnhthhprMs+WeYLsQds3YcFc5lvC/awVbodzrf9W0r6Z3fSZjO6Ut1Tu/HEZVsiVKdH55KSvNwCAv7LlHOT5SGiXp1RWGMMeHp8vlx/E2bAIEfSj63A7IfAddAqPm5PZwbivKLkOzzO/s2XwWOSxXoJtVvkmIK+PlWQhm7sLZPiSrsNN9q8guzSeHcmQBR3C1vf0eH/NzP3ywrV68AQexF/9baP9NDXaXNbBUV7EWdADjaLnftA4nmKW6a4ATAuzpOyD/rOcSpW1nU26s70qYCr3v+MJlw3lwPbRy/duPD2ThUsi2FsyV4NfPLUh3CLu+wo62xQAklhTSizDk0ARBejborN0da9UrGtIZgRsavcYXUlNMMtK26IkqsGlivurKqI1F4kjobUkWyOnMOh2Y2OceGllEFvOtjlWhgDXEVmzg7Idv/63My+PXTsmC8Rzpf1S0r/9tFMtE/Lof/9z6dBOCi6YV/sEk6r+JzqWUQUi19zn98WMZPH5FDP/is9D3+PYllhyUWAS3kqj/Jv5J7En1H8kHaSP6tXycG6II0BpMAED4mwDTjqN6DLw/LSCYvb37VIlm2JCl8oWEsiRsNkGGz4k+Sb1b9zYQAdSlJ6YQAJwFsHN/Ij39K6iG82fBdPiOPEP4ppYSeN2ioj7Njm/GP4RhECTy5KCIcoWc3Ob/hotBpuCA6KUByD1t/EoC2BbuCX/XO1vBh9Sv5xx2kTpqgT8zKPYk40yZk99O3YJyvkle9/hmZaD0i45Gzpm5Rs6pPkk6ybnYKIIx8ssi/dWSBvOGrvyRrdl8ivcdWSjxd2Loby8TkmduelH/8la9J3/LTIN4J5BkDF8dBxLKRT7BTgPkjzdljw7Jn6yEZODMm+SzJPYkUbkpB9iM6EcAJgYKOq//C9wOYBmqDdQIAEqzy64RAHHr4UU4kx/I5gaUdxk42oh1IF8LBccex71K0g63f2ZfqnJ3vOr3T+RJm78c5KQ07HYVg2C+HcDa+LiyfclJqSzi/K4sIi3fw9Q7l/ERpmKhJhzHGLzGAMo0BOKNWAagdjuXMAzjWtqrKgL/N1RCu1uOYCNAD4TP5vo5lsKxSeBULq2PV8MuqhAp2QfkNyIuoKb8Sm3xa2tqelY7OA/Lhj7xOfu5Db5MlS/muA0Tl3EE886h7iKY1ttWDvagTAIfb5a49jZkAwKlfPrJqVD590bAkeMr0iPTUqGbsG4wKRc5MbVBKSUGNKncaEwDlk0372Jx2BufRTMy/8W1sgXXlNgNtnrqIEIsG1qvurOpMWEg27Qwqou52lYNmWJxrw8uogKCsmgptXg25aptNZWTr7z0ro18bkJ5Ej+QXiYymRiXdn9Ki87G8tF/fKVd96UaJ+p8LrFCtSCwu6aFTcuD7fy4nH/umyOApiWQnDIn3VvyjIPJK6nGnY1b8LeFXl+TV+U06twvA2DBNVNIgdfdvH5IjZ9Py87ctlTXLWpUImwmAwuq/2QFgCH8qlyqE7Q4A91iA1h//lNhDeMHnX5J684iA1SFMHf+Z3QBeOpYPI97eOmJO3kma4Qi6mQigXcHv26sNwpoPdXTRJqczaVx+1s/0sOG4oiLaR3znA/ssD9FHASbWyPYnr5PdW66R13z889K25BT0nBwg2Y8jX05e2EkAOwHgVv97+lbKTT94j1x339skikqyHmyVA0l5OpmSJ1/3mNzzobulb/mA5qOTCEr6mScnAmJIhWMPdTpx/2F5+Uc7ZeyybpEuSAqEPwei73YAUHQSgCtVnATg87Ak9ewkHI8oEy2F608A8DiFjXP5LgGUGXS02/rPMDvU8RA2xQnh/NqxVhh2aUp1zjYsTZiu1E/X5eOLb+fr6BKl8YQL03XwbVycsy/VhQnB+LB0vg3hxzuU8zuU6sJsMMqc3DEuATefBZk8jHqdsToih3PbQ4jidv3igvmGffMtfQ8RHmt8ptjl6yG0HhVQq30RQsoPRRm7orKnmRdRc37OBi5+mx0dz8qv/OpKecc77wDxX4Zwh5mboUntM+ANRd2lz0C12Ys6AXCwXe7a1ZhHAHCWlI+sHpFPXjwkSQ6PUVdAAwqtF2WKntEa8TrqoZFlxz7xqd+Z/BLA2f09nEeD0NRhnJVjpHmF1p3zDPdDdcWVWDW4jtPKro7EhSR1llxlsmm1qxyCTItzb0pZFVDfPU7ja1kux3h7QvofPib9W05KPB2XxDDI+4jZEk/wrfbSGpGVH14nUS4bVARurnM5GTmyU/Z+7Q+l76GviQydkXgkp2+6NySeL+qzL/ujOD9cvsWfpD+uhN+83I/b6UlgnY1zzY6AuLQmE7JxJT8VFJGHdwzKkp5WSAvCtq6oPrgxa4YLuLmEsy/8i7m/CmJWRUzbacW0Cuu6sLqwZZ7My9cH5SDArflqqhq6LmwIO4vWsNoaBHE2U2Nj0gX5qQ5h2vA/XN2GD4mB+OuuCe1HJzHpkislNnirnDjeJte88yvSufgs7Ni/6M8oP8kFEo2w+a4/J2bgQsf+T6bb5fp73yk33v1uiWRBplke/2l/sSYAmh3LxmXVvjUiibzsvRrkK446uXxYlrpRtCMiORxbySVtEh+KyMiT/ZLF+MkikHx++olv/efL0YIX/4H4qwvyh3LYTjPrwjrTD5ckHy48Wp6Sfur5vKmGbSXVpdd66Pii+Xp+H76dQ7mwr/fjiTC9b0+UpiF8mzA3zO/D6f24MH85Oz/ewfntYVAV/PTlQJs8Z2v8GZcxyWWekHz6SURth2yTXPZFyaafgjwvufRLiKe8jN/DeozfTZArkJeTKyGrIPyGuJ1gUvEnFapELe2tGtXWIcRuUn3qyKtim6rJjzY8L0Zlce8h+Zf/apV89BfeI0uXrRT3+ThCc6q2ek3CLBdfEawbT09bTifkkZMNegkgfkZXdqfllsWlXwHQ0kJklhBS9MzWCCW5awPQjLInTwA05WRyHucUzrFjpO7mzHA/VFdccys1rdzrSFxIMofbVQ5BpsW5N7clk+F4UW1ofC3L5RgBoT999wk59eUTkuk3L8MDPYO9ScEv5pPMxnoTsuLDa8tPAOjFMi9jJ/bJkfv/Wo7e+3kZ3PqwxNLjIPEglCBgSvwDEs/JAENQdTLA2ajrwsUS6AL7gptMxGXN4jZpa4nL03uGdFJgSXdSV+gN0B42CaLk3LFnhukC6iqZpdpGUq9i/tnU5i89QRiiYeMyL7pcbOYqeSE3S+z1n9WpjSvXhjXO2iBMaDpbWad3NiYNST/JP/oVZNcR/2S0W9qiK6RTrpBkpFfSnU/LwgufkdbOcdiTmIOUgyiTMFP0UQdL1AtuROLZFrngxatlzXa+NMrUo2+wT14+/rKcOINjiLs88I+vH4xwZb0tJ0c3HZHh3hHN3xF/EoMcGqufYMyi1hi71gt79K3QqR8fkfTuQcn3dkmkm9tecePLrftuIkC/CMDJB/zXjjZ1RsYQlF7kt5MBbKNOAMCeCI4JgN7SMJIYved3oJ9Nd64PZ+e7zpbwXecnavUTDDsh/HJKEab3deXiS+vudA6V0k0Jl6EvOcnnjsHpQx5njOROgND/DPIUCP2LVrZDTuEYGjOSG0O6DLIA2Y9cjjG72ArDfAkfjps8jyFfMLD8wc1JsC+qQYldaHPqzKssprLD7zEyKsuW7ZSLLj4hH/rQOvngz79ZOju70d1hFUR+1RbdJNRV/AzUmUXw1LTlTEIeOd6gCQDIlT0ZuaXXnwCYgcbUgpDqzGwNUZpXYLPKjn3ikyE7AM5jRjBjp/45dY1pfmUaUsIs9Vl1xYZYNbi+086ujgwKSaZZehXJp92+ctCMi3NvWlkhqP9+sjm1rCbX9MkJOfKX+2Xw0QGJ6RZqQ+Ci8CfwjxMARHRxVJZ/eE3oBID77Nrg7mfk4D/9DznxwNckfXwPUnLVv0DUCyv34X66RXq6boJA9aiNi6et1asd/YmYrFjYKl3tcXkKJDKVycvyBS0gtObFQ+wQvZjDZdgRftXasOqdmn/oAowjcTW8F72kBtSzx2x6EwO//tWQEnSjMn5onfCeTDX8rzZevPXThhqjs3FWo+ltOl31RzuV+FMs+W9JtEt35AaQ/+swiCMyFn9OcrFTEkvkA1IeQd/pCj3y4IQASbOZDGC8mwDAOOSTIP9XysqXNqFkg30D++SZ489I33CfDIwOyJnhM3Jy4KQMjw3L2d4BObbwmIytHpFcF6cncCyh37jqn8uS7EHQmDwawUcTkmu6pe2qpTLwDzslc3pcIgu6RBbz+WuSfjsBoFv5zfHG+gaEnzrW07oMuzjVoY1Q6n/7x4BediJdp6aLJEW6auDb1uL3dQ6lcaXpeBD4cQyHwdn56R3CdA4uv1IbV5avL2ejQIATNkGH0o+jN/2srtzns/sKktktuYknQfZJ8ndCuIq/DySfL91bDOmy0oOs1lhZURA+HqLnK5ZhpbRfSsOVUIttQ1HaoeXg2ZWtaw15VdVePz+XgDuH+H4Y7tTYKuvXn5F//W9eJR/92G1yw41XVSD/Ljf8pcfPeoZRV/FNrrNmjz9bTtkJAJ7wpyk6AbAgLbcs5QRAkxtQLVw1SqoTomoybGlegc0s+/wEADBr51iHWa9APWh+pRtawhzo4+qqUMaqCfVvSJZ1ZmLoRANQRTZN6Dov0+Lcm1JWGZS5n6kCzallvbmefaBfDn8RN99jJgeu/pO+upV/holYb1yWf2y1Pk9eBNxEDO97Xg7f83/l8L2fk8EXHpN4ZqyI8BsibyUIW5KqrtU7G5BO59fHBkrS8Tv/xXk6wmtWv5cuapWXj43Jgy+elhs3LpSO1pgdL5JQXtIRgMJd3I1r2s/fhrMJtrarGDu1pakLq2ti6CdUFxjzvsv84tzvzmanxJ33ZdSbeM+POKfjH9UjP7p8IsPE4S9JMAiuvhcBZJft5+MT3Gmby7TJ9sffIS1tWYku+qGkY/sxkBNKjLlVnlv8Sf4NwYfLfOAGxN+FYUc3lmuRNduukBU7ChMAOdxRHksdk/3j+2WI/zJDMpweloGxAZk4kJZLntssl525TJb2LZVjFxyVVDwFssc2oFeyvCONCJ+2yKJRfNQk0pOUzFhGxnb0Se7QgESWLBJZBuEKrj4CAIKHfihe/QfRY9i2iy7DwQQAjiF0jK0xYQfGOp7HeHmI+64Phkt1hK8LS+O7DuX0BHW+vpy/HMLs6friUElH8GALs2GA/e5HcrKFws7DWOTzQ5If/SbI/R6M7ynJjX8P5P9xyaYPSS7bD8E4O8kN4hi/BEkhfD5fZR1kMaSrIMKt+yT6tkz+MNRvwfqGwdeXs5kT8NpSEdauYluqyEvT11imum34efVgjB/H2D4iS5celV/8peXysY/fLK+9/VbpXbIU56GkMa8Ak6PNt9pqNAks3knVqCvR1NAs8WdLX0IeOdrAHQAL03LLstJHAGYYrr+8OvgqTz0z0OsJXRsseJuGc2oCYFbPp3P6ZF4rZqYxDS9lDo1B9VWpYNng9jQsu2lmpKShXtSYtMFd6GU4OeeGl1UJdRfW+FrWnKOfAFe4M7tPyb6H9sjE+IS+BI8A1VOXxNb9S0+kZWxoRBbevMQQRyVfERk9tlt2/c3vyMmHvi25/uOSjOY90h5Xsu6TezMpYFfy1W+JPcXFJ6yeYRtn0pHcmscE9FOBKN9tK9eX86E9FL6Eb1FnQvrOpmTXsRG5aFm7tMKeF3SSb4JO8FtQAqEe99/+wT2TnQSgRaE3WI5JU9DbENIVbFSpWbEsm6V9LMCE9a9Jpn7epxEMqx19Np5xOglg9XTZdp34sKv/8XhEspl2eey+D8nD3/sF6ew5Jas3PywtbSPgycZG+wt9aCYCKIbw6y4AFw8/XR1rq4/lErJ852ZZtn2TvgCQ9epKdsmyjmWytnutrOtZJ6czp2UgMyBjMi6p7IRs6tgs1x+9QTpPd8qzdzwt4y2jIHuoP8i/9iEals3mhXMBOeu2rF8gWYzd+J4zktt9UuSpfRJZAhK4YCHK5AQA+hf1wR/jql87Q9tjXIbNZAAfMaBtADcwdNRrwwTNnN4XH2E6B6evJo0fLk1X6jow7Ot4YJSDs6NNaT5hKM3bQfvL9jEN6OYxiLkxhCfgQvIZEPtdkh3+muRG74PqYZD9n8J9BuOaw7HKVWCY5kbggszEroBsRl4g+dELjUTWQvgsPsvipA7PQ25ALErbW6n9RK32cwJeeyuC42C9ZVFDXmXBOI4FhOMe6cA555S0t/2T9PS8JB/8uTXy8V+8St75rqvk3e95t1x44YU4RLzfWxUwpfMvpFJVZhB1VaOBddfewJ8t/Ql55EiDJwCWz+IEQEm52k7jnR2464HFTNRF23yyf3BOnI5mtRLz4oTcKMxsY5tS2hwdr+qrVcaySe2adrbTzEAJRCNQQzYN78ogw8k5N7ysSkBhtZfXvBrWlHMZ44mBcRk9PCyH7tkvpx46IRP7xvUlgC2ZFkniH3cCgHpLCv/yl4m8+ruvBQfLgvjvkfGTB/TzfkNbHwchzEkcN31coTef7jPEn66SRxJ4fau/8RfciJJ8hoNP/pGoWpJP0s84kwf9hvTzU4HOT5fxnJCgmOfgIzIwmpF/fPwE0ol85LblEo1k9Y3/5isA7tOA5ksAhS8FmM8B6hcBrI6fEuSKtb7dH5du8yUAUBOEjYs62DgST+pitEEd+DU67gAwb+l3wnDhzf8k8u5zgHzVGScH+Lk9TaeutXFhvuUfOrOCj3LZx3BJjkdHFskLT71B4smcLF+7X5avOyDdi86ikrSJoj58m795o79xISDKfEM/v9mvXwlg2OnVjlv06cal6/hK2Xjf6+Ty77xJ4uMt+qUFbTH+s49Oj52W0wv6ZVvX87J7aLdct+B6uWHsZnnpmh3y9d/4BxnsGJFsJoI+ZbuikoGk0OgUOiKNDlEXDR47OS6n7jsopx88KtmOLpFEj0SuvUbALtC5CfRzAp0SQ7GOmBiyaB4zsHr3BYAYVyGhZ+cGwgqXhOlSR7CD3W/G2dF1wjhfR79L49tM5ffD09HT7+t9cTqiUpz68cfpCfozQ5KfOIYo+918HIz5dJ/kx7bCbszYQPIghvnIMnjsqi8Zvz6ywU++8e36aqRR6vcche93KNXVEp7Kds7C9VEFaFuqsJvKJuiTMDtG8nzKHV1ncE7tlLXr9kpn1wh+hivkfe+/RVpaErJ6zTpZuHCxnvu4i2e69xxB+ull03BUXZ0G1ZsjgkuZfHF7u9z1NM6Btc2phIJZfOSSUfnkNUOSRGDGujjk8JriyGwybOnFzozAlVV2AmDGj/sZL3A+YeY7p+klzqPxrr6qFSyb3N6GZl9XZiZRw+pRQ0YNbTtRlGFx7g0vawq41eLa0fiaVp1jrUXjakTSPHF2QsaPjUr/kydk6IWz0nffMWkFwUsMJ3QigDdluUuzcvnfbZazex6Vo/d8AfaHJXf2hETRUdx2rqTeI+5uEkCJul3BN3FmYkBJv02jkwN2YsAn9s6GN5dMS3IfEH2moR3DsDXkH7YaD8qHdC8cHJKHXzojN23qkc2r23FDlZNsLgeSbwl/PnwCgDpOElBPP1+OSELOGyhD/FEW/7JeFOe3etWhTuSg5FIk+kry1W+IvOGg0NHv9NSpGL+bGHA693k/Lt8Y8k83KkODS+T5p94oExNdsmb9Lll/2QvSsWAI/WBX9WEj6D9UEvkYgq+f5EPf59VvdPSbiQGEkS4b5ZscjD6LMHUtZxfI7X/8r2Xx7guQPifx8aROBhBnLjouz3zgp7LzqhflrAxJ21iXrN69Xg5s2C/Hl5+UFHLLgCTwVZNZNDyNDiHxn0ADMzoBgDD8KTR6YjAjA48ck7OPnpBUpg317wSP7BFZtVKimzeKtLRLJAliyU5mJ5Ls50H0dQTsBAAIqPmaAPosw06El53tCH8gNo7CQfLF6cNEB86Ksw1LE5ZXWJji8qyUxteX+n0JdGif07EvcEzn00NwYeDis6OSH3xa8nALtnDwe8hnQf6dDr/3PN+aH+E38znh4vQk+3wOnxMvDBun6ETqeRV+uDSOqGRP1BpuNJqSP8YiDJPKKmNXhAo2Rfnx90NbjvMwfjPt0tW5S5ItQ3LhRYvlNa9ZgnN0Uq6//lJZumyRtLa0yqLFS/Scpy/zbDDMmdKi2WPYAFRVxRrbwdHgqf6LW9vlricbOAGweVQ++eomTgCUHHIVjsAZRnjFZrp+Wh7+RE40YgfAPPhxzB3MbmfNaOnz9LiovtoVLJvc9oZk36BMGtbUGjJqSvcWZVpcQlPKKwdbWH1lNqemVec6neLtVTCfyUtqcEJG9g3JwGP9cvB/75XkcFJapUUyi49K7O1fkdSpA5I5eUxiIHJK9BMk8SBdEF3NByk1pJ6rr85vbJTQczLAD1OUxNNP4oy8lMwbEq1hEmqSXZJZtaWfeTPMshlGMxgH4Z0TuTK7ZPfxUfm7h47JL71upVy4FO0AoclZkq+SN8TfTAB4kwJWx3gTzmg3MV/krv+U6FMYsq7TcRdCHvVQbmkJvXvuX3X8pj91+GcIvhMXtvEQrv6Tz5q2oqHaLygz1iMnjl8kzz11iyxbdVDWXLhXlq4+JIlW1JX9pjamj/n+BtYHo4Z87Uq/W+23EwBmEsB+91/jC3FuEoDpe/avk8RIF3QRWf3YVXLBw9fKRNu4PPWxH8rLNz8v4/EJ9BnJPOoOTpFGq0n80xDqmSfJvyH9IPtwqXc7AHQSgIK0o7sGZOCb+yWV75B8C26Ez6YkcnpUIjddJ5F1a0TaoVuyVCJuVoUTAbzVzcfRdpB/fjkAeQYTAPpVOev3JwB84k3QpTgbF0fXCfXOxsWX2kyl991q9b6frquHTnzYO3uNhz89IPmJfvhhrHqMYapfcv0/we99EAq0nfpoi+STG+Cx2401PYSr9zG+hwF5BWXDr2UxHnD2gQLw4xx8P9HsMBGmm21UrBOP4RKE2ofYTUIlG44hzguRuOSzR+HPS2fnaRD753DuapWP/+LbZOMla2ThokVy4YXrhI9CxXT3DdPhfFT/DHlVMLnjb3OLaTiqqm4VRhw5nG7li8+3y12PNXAC4LJR+eQNDZ4AsIdZNUfk7KC4grNRz6BMV4eiCYB5dpDPHuZWR81abeb58VJ79SukmIG+aGgR08isgZS/pno0tYuLMi8EmlpmKWxh9ZXZ+JpWnWNTOgmZ4iKVHkzLy//3JRl5aFgi2/MSjx6Wwct/EzcRExLHX0Pg7RZ+JfTGdaRev+XPVX2QzmAHgJ0gUGKPuxtDYnkTanW0IXlnGoqmYdiQWZcO/FHTFCYACjre5egkAC+0kOHxrPyfew/JZes65a3XLAJ3BhHNZnTliiv7WW75dzsAoHeEP6U6o6ddKpuCy2fXzbZ3/uOblHlDTMqpxbEdrBd1qCt5knJNFfx64ZpwyQo/0vqE3/lpo5MGzNeu9iuZ52RAvEui+ffKww+8SjoW/kiuvfUB9DfqoPEQ9qP2te0j+N0jAFmQexJ9XeVHhzm/If9ml4BZ8bd2aJ3bFRDEMcx2jrdJbKJdJtBHI+2jMhFNgdiDZ4MgkMxndMcFjqcsyD90ZvXfEHwl/VkcUdZPezMJYCYC1I+OGN1xRga/d0jSnb0iPQsRgQ7bflDk6GmJrFsrkdtukcgauEtXsECJ8BkK1E9X/zkBQILMDlXX+pF/UZguf090CfqdDV0n5fROGO9sSvW+G+anuHxd2MX7dnRJwLkCH8RhfMeOSX74MPzIhHawyQ+9JNlTT0I3gTAPKBjH0Ic9tyLYiTAMNT/Sg3aE4TLslx+UaV3N24Oz9eHCvr6cjUOjwz4qxc0kpqwHxsihoq1nVxZhNtwlw50bx4xIr6zfsEUW9JyVW259jXzowx9Qq+7ubkkk8dupqpzmoeieZ66MYQ2oqsohRux1nGbli8+1y10PN3AC4IpR+eRNQ5L05u+mQjyegOBcgn+pVEonf3jFiyfMO3lYV15P0+k07IyO78/JIFzrDhFeQ1ker+0EvxqTTtsyEZdIJCSTMdfvqWGPXe8QnumjeVJ5rkon+ubGOwAqYx7+4izmXM3nb1dOifqbViHlDPdXQ4ubdmYNpfoFVJlp07q+KONCoGnlhcErrL5ym1fbijk3rdjwjPOZlPQ/8yM588xW6fvWUYkNn5XskntB+HMglSDyILi8KSDB5Io+SScv2m7FP5gMCIi8ESXJuP9UUqpxuJWgi7DGK8kn2fV0Gu/rbBqGmS/8YN7QoeK8wKIMvduBQ+/AaFa+8bOTqK/IO65bLAu7QEKzfBwgixsL80gA/SmSfU4EBLsC0iCt9p0A0HNigJMBzFiz12JRPkW10LN9EE6AcMW9iOzDhn63+q9cysapHhYmnnawR3ryMUfgo2D4UTQiGuuR1tY7YHNIJjI7oMONF3dgs690LOBnPxVNGpgJgLy36q8r/RRH9L2w2QXAMPRoHdPyUYFgJ4Cmh6ANKd78geBzhZ8v9dPVfV3tNzpD7k140gQAXLMDgDraWRc6NzGQyoiMPnBERn50VHLXXQwC24ZSubW/ReT0qMjuIxJZ0CuRVWskevVVEuldJpJoQZv5aAI6g5Xkyj/yQqVN2A2A+r0whQOlg1UitCvVU0fX14elDcvThUtdP55vRsQNb3E8jpQzL6vgThsKAE5uYkBy4/x+PozUFm7rGpGOjQjbnRAk/Dyo+LiEzjaZtMaecXR9nXUdnN5HOZ3vEuVsHKYbLsVU8c1CpXKnrDPGpCpUY+dsMIg4n0Rx4m2JPwtiPy5XXd0jmy6JKol7z3vfKytXrdbzDAkW0ewV/nqgZ9C5V62GoLRZHDkMh3zx6Xa566EuM983TfAa9ZErR+WTt3gTAGUOI6fmI3Nbnn1Ktm19URYsWCBveONbpKOjUybGx+Xxxx+VvXt24foSkzVr1smNN90iLzy/RV56abt0dXXLa15zuyxdutyMW5UYHx+Tx372sBw8cEArsWDBQnnd698kba3tMjo2Ig/99Mco5zWyeDEfQXLwGhHunXFMKrtE0eQJgHPrVzLnW3NudXcopt/EMjnMUt81rNhpZ1ScQUO7o8rMGlpmGIoKaGJ7p4JXWO3lNqemFXOdkc4pKQTkNZcal5M/+7Yc/Mc/k4ljhyUykdVV7hiIa/D8vq7qQ6eE1BJxiFuVV5JOcUSdOojqNGx0BRuTRnUkvZqP0TNe0wTxBb+WY+P1IktWzv/0844HHtZz78kx+V93H5J33dArN1/Ct5LzUYAcOI95yR+JPx8P4ESAbvnPp0FEzTsAOAlQeHFgWu11IoNFoLIoXUm/cY0ugXpz277yShXcBtFFmmACQMOW9AeTACZeM2LbtJ1w0c/xlvWSTF6BcCvs9oDTboM+g/ZzZ4WZlDH9afvVjpX64SIhyvCIfakfwgkCMzEAF3F888GkRwWgz6KtZoU/j74x5N4RfjcJ4Ei/6vmWf6TJgHxmOAEA4mxcEn344ZrVf7vyDwkmBGhzbFTGHjkqqcPjkl+xmEuUaA/fAZBEh4HMnh4TOTOKEuI6GRC99HKJtHdKZMkKEbiG5LNz0a/qt64+EmD17Hz6Cf4sVF+FODumcbpSvx9WYXlQujgeHKODkh88Dj8Umi4i+eGTkju9C2XYill7PoqR50wRWmxsoUzgpji53OYNneppgwPRhQn12zLUpkSczqHU74eJcjrfJcrZONQadiind5gqvtGoVN6UcRi7qlDJDr/5CM4sueP4/YssWzYsC3rOSHdPDwjchbJsaYdcvOESWXfBOj1Pcms/z6Uk/XOR+PuYRCbndnXrBkcXQyJfeKpd7vpJAycAXjUqn7ytMAFQ6SgaGxuVZ556Qo6fOCadIP1d3T1y7atvkLa2NhkYOCN/8X/+h15Db7jxFunt7ZVLL71Cdu/eJYcO7Zfh4WHdHfjGN79N2ts75PjxY9ANyerVa6Wlxbwzhmn7+/ukp2eB6nhNPbB/n3zj61+RJUuXKcn//ne/Jbff+UZZs3qNbNnytPzw3rvlv/3ZZ+WSTZdOPlbRmErtmSlMqkNIpSp8BvAcPaKBedGyc7f7p0Tjml4hp1no36YUOa1MC4kbXrdZ6N9QFNWjie2dCiUF1lf+DNd6xjvJID10Rs48/6D0P/1DkP8/l9TRQxIDI4vjAgYuaVf3zef5DNmHi7sUJb9wwQ2tHwl4twGHF3X9Rz+JrOqMnjZGb8JOr3FOz7yYlaoK6VWn+WlEAV68An7eJ3S2xWTlohbZfnAE9RZZ0g3iSFKOON5U6s1E0O/0M6HNmnoXT8Efc/PBGhlEENb6WZ3uSkBFTBL+owcu1IZfgfBTZ/0ua275Z5vYr/xsHycSuHPh+PHLEXspbqb2wehl2O1HO0ADcYfPFx7Grb2Kjo3zcwKE72fghArHiOSAfjN2Zty4Xd7Gg+QbPcaaNrDVCQaro0uQ5OdASvmZN27TzONmjmLC9COeYdUh3vYfgggjPeOty0Vu+hmXhZ1+ElAFSVQPXSs6YWWXGuZ29tkNAOjMKBLx5rizVWRRt0hbi+THxyW/davkXnpJ5FS/yNGjkt+3FwR7VCK9S2CPvIoOEsCF6ZREKXQAgbA4p/Pj6GcauuYAL0g0Lvn+XZI//IzkT+2G7JH86b2SO7FNskefldypXUr6KfnUiOTbV0k+uVDyiQWSj0MSC0VaObGxFn0Awk/ST4n0oEx0hm4hcYLy0IcB2ff9FD3oSmSugn0ZBuqdhKGcfqZRrm+L9NVW1rejn7/dBHyHkd926e4elNtuG5arrpyQD37wavnYx18H8n8lyNqr5ZJNm2XRokU4L8TxezbMcq4T/7Jg0+fK+DYQOqL48+zhhDyyy76Xw//d1iH6GcDlabn1whTO7ZW7jdcgrvr/zz+7S1atWgOCv0SuftW10tmFczAwjnPsYz97RCYmxmXjho1y9TWvltbWNlm4cKGMDo/IsaNHJAlSv2HjJtm7Z7c88vAD8vLLL8nY6IisXL0a17S47iL4zj99Q5aC7C9cuEiPwccfe1hX/d/xzvfJps2XI89WOXTwgNx8y22yZNlyeeLxR+S2194pS5YsMw3wpFJ7ZgKuKkUIVeCa/IlPfrrMBEBzMS9+5vP0XDRX0LzuC8l5DoxV06owrYzDEze8rjVm2Ny+mqE2VwMUWn+5zanxpFxnq2N8WFKSHj4jB//pz2X/V/9czj71U8mfPSVxkIcE2JUSSBJESyL1e/JIowTcknCbjfVD7D+SbGNn4qhStdrQtSpNZ+KCeN+GoqQaCuRFuFV3/jc3sKZthlCbfy4cRT1WLW6RMyMZeXbvsFyxjt+zNikMOYUVRPOzLosi6NLOhE2eXLknyaUOWTs1YNKZnQFQ4w/Lh6maGOE/4xKBDu3hxAHJur4oEf18/PjF8ldf+hMZGlwsa9Y8Kl2du9EPoxgPEnuODSdlaGvGyaWjXicG1Mbq7fjpIwuwjyBOwyCkSvCDMCcEfNJvbNkeEvpsxhL9vHH181/Q8/v+jvS7CQA3MaBdjBtQJfMIGMJP15B92ptJAUP8kcRMDKgefuhzCQz8qi6RLhDol06C9CJTTgJEkIB3tzGEWxMiPe0iy3ohS0Cu+yV39BBIdb/kD+yV/BM/k9wTj0ru2cckghvKyMLFSMs83B0x/RA91qjwXKcLk9J0gS4que0/kuwz35DcnkesPIz67JPcxLDkxgYhZyU3OgByj3ovuUKk+wLIOrQT0r5SJN6NtqHdsU74IXQ5A6IvNrSiW0qgppDk++J0PNCc39mag29uAk2aBOpKxUc1+ulIOUzVh1X3caVCHGxlmGeEj8P0YSy/D1L1grzlLQvlFz5+MdwL5Bd/5QPy5jffASK1QVdoF4JY8XzgmjJXh70SzHm58C+Aa1SpzFO4U8mzh+wEAOF+s3WKTgCsTMutF6V0Qr8SeO3du3e3/Oi+u3Vr/8DAgLz4wnOy/uINugOA196Ozk5pA+k/M3BG9ux6WS68aD2uMXFcs45K38kT0trShmPvUvnHb3xFfnjfPXIK5+CtW1+QN7zhzfLM00/KFz73l/Lgg/drvi+9tE1edc11smPHNmnv6BROUvG6w10DR48clptuuU13INz/wx/ILbfy0YJlpp6ezDT8srX8UoUqfRQUFXYAVI85/wOej2eYeYDmdmsVuc+RcW14Naad4eQMmtJVNWTalPIdijIPL6mp5YfBFlh/uY2vcVGOM94hPooL50pwLjUhmZFBOfT9v5Tjd39JcgN9Ek2nJAaSoEQ/Zkgp70gCws+bB6PSGwXfHwj5lB+PJEqKNd7aMh97I8IbCkYE6T0bpjVleHFUabwJq8JrnupMSgWjwCWlozUmO4+MyXg6KysWJvUmi3GGjOMvJwKsSxXX8A3BN2EV88fYAKYo1EP95h/7jm3TZCxDjWwpyJCczaS2LtLrIw9Ih3t0JfSJ1s2S7HiTtESflKuuekpWrzqAG3hD/I0dhWWZ8sxEjZsQoJ2zgY5jSUGH8pnNwoo/Sb4h+qpjO4JdAAU928H3JjhSz2dDDelHm6zfTAZQjM5NBpgdAuxT5hExJF91DNNf0MHcTADAmDoTNpMApi/zEl3SCiXKefSQyLGzIotwg5xkB8OId7kcMC5sUhaCPK9YKrJ8CQa/TfLpCcm3xCWfSEj+uack9/D9knv8Ack9ep9E4gmJdME+NS4yAXGu76frSxpCPfKVkbOSeeo7kn3s65Lb8SAE+VJSY5LvXKJfMcgnIQkQ+IUXifRuAtFfA6JPWSvStthWmjNTTnAQoUlFQgLvxIV9PQ8op3Pi6+Yq9DdSAup8CUMlfaV0cwV+PXniKgpTMHj4TeKHiAAGMT8CdRxEbKt0tt8tN9wQk9/8rTfK+z94g7zzXXfKbbfdLhs3btTP9ZnfPDOZjEnFQOYb3PmW/0IxHxsFcMh4bXr2YEIeebnBEwDr07geQFcBvLbu37dXV+1//w/+SNra2+UH3/+2knS+J6KltUXWXXiRhvl8/j33fFdefd2N+uw/9Qt6Fuq7Ay677Ep56unHkL5N3vWu9+PYvENWrlqj152W1lY5eeK43HDjzXLV1dfI6jUXyo4dL+K8n5VLNm7GdSyujwScPt0vV151tervvvu7cuutt+sjArMFHlKTDqspj7Nig8iJvrM8JSsCz1zGvKjk/MfMdvMUpc2hMW9aVerOuHzCuVLXptWD0MzDS2hquWEIKbD2OjS+1kU5zninhMFVAuQrkzGr/t/5rJzZ8qCkTxyW3OBZ0cfPQTr0npMcliSQz5ArOYXohAB1FBNPvXnZHFzcOJCUaph6jTNp3HP9GqaN5keS6eKdrZEgnZbnxXlpVM9rK29o7I2u3ierIEyVJzQ5dHpC/u99x+R9Ny2Wy9eCFOLuiM/+G7Ka1bf909UVbg1DcPPB9wLwhYFp6Izfeykg87b/+HWARIKfoeNnAJk77r/gBlwOfr6oXp/7Z2q2VV/YRwFZb7lAoi1rJZZcinF6HjnuV70KbWkXZ5h9AT/7wobNuBidvgPAezcA7/r0OX8MXOEFgHTjkAj0DJuX++nL/miH+mVwLEyAcPvP+WdAyvV5f8SZZ/3hIpBBn/ErAGmwdWMLykJBK8xz/cal3j3nX3gJoNHzmX++Q8C8DDAKgYv0zMPVJzeBMekfk9z+IcntPCv5FQtAqrk6zkc7cMNM4So53w+gL7zDweregJ4jsYZ75qzIOHMkuQL5P9EnMjSIOPQVyuCIqqt+6xb5vXjVI5+elZJvR11Q90DaFoq0oG70044ui0X/FOmc3g87XZjfF6cvjWdeFML3E77eoZKOoN8PE+V0vkuU2hBhOqKcnmhGXDVoRN5T2uGYClwMIM8v0YS0xo/id5ySxb05WbP6BM4vUbnjzuvluus3SUdnt6xYvlK3VesEJmfKGoTG5TRzMHWeouZzvGG8TvGU/fmH2+Wu73fpqWW64CXxQ9cPyW+9fkCSsbweL5wMDgOv49u3vih//9W/lbe+/V1y5vQp2bV7p9x55xvlnru/L//yX/2mnDh+TPr7TyLutBw5elg+8MGPyOlTfXICpJ7vCBgeGpK3v/O9cu/d39PV/8uuuEq6urpkw4ZNOonAdwzcA0J/4423yqrVq3WC9+4ffEe+951v6ssGly5bIff/8G75+C/9qlx40cUyhHPzb/3GP5d/94nflc2XXt7Q47wauF9mgEmKcphsGDnuTQBMC3P8QH6lYPaHoYoazOFjpSlVa0im5TNpanfWmXnT6qQZz1JflINX6PTKb1ztJ+U0Kx1TDnm9sI+dPCAnHv0nGdz5pAw8+5DkcSGOgcxEIaCRaqPkxFZeCaYj3bgrKSXtoUQfftV5aYydIaiGyLt0Js7ZqJ3LCySW9XG26ro4iCH+Rhjv/G4CgE0JdBDmxc/RPbjtrOw8OiZ3XNEtFyxNIi+zqm0mATKW/EOXN58cUj+If0aJP133pQAzCWCyR70oqFeShByk3uzMBtGHy9VrDatwQsC0hZLOtoHwLpAFS5ZLrHUDcjmDe/+dcE9p/7hP+mn/Ob+mRT9YV/3sL5ev2rmJAnQIXEfsDfl3b/U3YZ0AsJMDfFt/BvVOg30XXugH8o1+KPhJ+M0L/nQCQPVOTJjCt/4zP/d2f0f03UTABEm+xkFg6+L1KwCcDEAvZCDKbVGXAteNSC6TleyBIck92Se59laRFd3g+G0YDL7NPIlOJ/mn300CwO/C9AdhyARy5ksBdQUejiP4+rI9hilOB1crQheiXxmAG+XkAycZGPYFiSbpIJqXJ65x5XSl8WH2FJevA8MOzh+mI+ivFOe7RK26MFSKI8rFT5WOqMbGoVrb6dqF6nmc4djLncYxlJf29hHp6tgv8WSrvPWtF8rKlW2yes0aufKqS3WCsbW1XV+eVjfpryOJwzSSziqmrHeRwey1ktctnK7l8w+2y13fbcwEAHezvarnCbl98b04vNJy5+veJOsv3miu9yHgNY8r8M8//6x0tHfIlVe/Sp/zf/aZp+TGm26VHdu36i4BkvrrbrhFPx354gtbZM+e3dLR0S7XXHO9rtTz04FbX3xO81rc26tv8W9pSeoxyzj36UBiaGhInn7qcX05IHet8XGAO+58vZbL9w389MGfyLWvvl4WLeJuqeZiUq+Ed1MJqjKqMAEwX39Z5yDm5lBUUat5cAw1rYrTyrhy4qZ2ax2ZN7U+DmVuLGak7HIoKby+ujS2BZNym9UOmgzdyh1PyNjxvbL/65+Rvse+J7mREYlkMob848IVB/kDbdTVf34ej1u3Of68QTDk25BNQ0ThWqJJwgvOqH59zlzjSdCNTsl6YGeJqfUXkX11TVjTM8y8UD4/aac2QbyNs9xMr7u8kWEYjt7TwEb1VqdKdXFzg6ZxAuBz9x+Xf/225bJuSULS9vvCJPSG9JvVf/OsO3WFsPkigJkEcDsBtJ7InPVs4Q4AlGtW+snTcJPOclUK5J9tTOc65Nntd8hQ9nZ55zu2SXb4h8hrCPFgcK4PrEvhA5xBP5DwOxv2D/rJTAYU0pkJBKRjf8BGyT+Jvp0ACN7yj9rT5Qo73+zvCH3BRTtwPBjCb/WwzWRzOknArfqG9NvJARvPCQAl+3B1dR/xJPmcJKBb6TOAJPkZ9Cu/GAC19iOyVd7LnQUw0eM0e2xUsg8dk3wLiPxFuDkkEXfEnp8LJCnnhECEkwJOz0kBhNW1YZ0QoAtwwFCWFqKDZ/365QC6EK2Ip3OVYzpHzjUPz3Xxvl/zsbpS8fXOX5rO5UfQ78TB+Ut11dg4VIov5xK+30eteqJSHFFPnj6qtSuHsPShOqfkcccJp7OQE/B3y0UXPQ/CMy6vvu5KedObb5S2tlZ9Y39nZzvOC/ztF9hg01ZBa8i2STWYEUxZ96Y1rnLGvFTh1C2ff6Bd7vpWlzk1TRMRXHfeuvmQfPy6XbiEZGXV6nX6wr2pkMmk9drG5/vNZBO/goNrBa6R9POCyhV9xvExMX5hx9kT9LvrJy+K/HywA+NKj2Fz7WW+uPfAsa6P01lQzzSUZmBSrjUVU71x5PjJBu0AOI+qMb86vIbazuGGNb1qdRdQW8KmtaPOjJvbrzb3CoU0t/wQlBQ4vfIbX/tJOc54B1UALqAT/YdlvP+gHPrBX8rpp+6TSCotuAcA5YviRsMKL7S47uISD1KBizkv2EoqeCG2BJQkk6SSBDTQkWQaMSTdt0EZtGFcLAYOCh3uC2hj0hs7l7fJw9O5+CCOZBbpkQ/jA3JP8KYAYZapftVBGLY6Vds0KbTxP3/9oLzmsh657bJOqMwuAPM4gCX+djcAHwHgzYeZADBx/HQgHwdwEwDcLYBaad0SuMnhs/jmRexm5Z+HBB8DoJCUJ5Ogs7jBeeLFN8vhE5cp8kMwAAD/9ElEQVTIW+/8hnR2jyA92KSbJIGdttsSe7bZ9HXBNX1rbTk5gDDJvk60cCcC8lEdpED4IdC7yQD6+WgAiX8qk0W7SOD97fyG1BdPChTrTJiTIyTyVgfiTDGr/YXVfZJ8Jf2W6OtkgJZlJwmYBpJFXwar/xTWRV09RAMdJwqyJ8cke98RyXeC8G/sRSeD3GdxsNAl0dJHA+wkgD4iQPJlJwCcG0wEAKiXKRgDRjcg/s71/bSz9hzooMI2TKGfemfj4ilM76fz05fzU/y86TowTPg65y91iUp2hK/z9UQ5nUOluFKUi2u2vhpUm3aSHRSq4zGGY4R/9ROW+P1nntZzRu/Scbnwgr3S0pqUT//Op2XlqhUgSgldKSXZmhOoov3VdtFcRcX6z2DjeJ3iKfvzP26Tu/6xQY8AIL+P3DYqn3rXsCR5qrP6ZkCPcnOozwtMqmrNda8twfkJgDI4NzulhlbNkw6Y0WpOq7DqEze9TdMooPF1C8lxikKa3j+lKFPg9OrR+FYEOc54B1WHkcM7ZM9X/6OcefFBiaTT+jKgKMgKV/715XEgfnzpnF7CwKx0Qh6uzvBD2C7O0sNMSamSTSXoIJmWnLtJACXtamPiVKiHy90BGg5bzbf5Fsi/zUvT4ILpdLDTNCTz0DlyrysC7hqsOhOmWvUUq9N4ehE+O5qVf3rilPT2xOW1l3WhH8zqg5J8uO4RAPN4gNkBkNfJAfYPiL9OAJhHAjgRwIkBnZxApRMt7DCSWPMIgFbGEnkUJE9vf4PsOXKZLF5wWm697j5ZsOCM2nM7pFvZd+TdhK0OwskFdIaZGEAa7SdKkA46Tga4dAjrHaWSf0P69Tv/8HPLv67kQ9Jg4iTvPqlXP4k3V/5pQ9e3YVrodKKALnQk58Y1EwAk+Wb7P/XGNd/+N7sAGKePGlBn06TRXzoBAD/MeEiC/5q8KdQZ1+4KQBtzAynJPHBM8icnRFb1iKxeiD63ZL9oAoBkzNfRxuooJP0k5brKb8Un++pav78TAPUwFbMuxelK9ZoGwnhfXzoZ4GzpurzoUginI0r1zk+U+sPiGqUjpgo7lNMTYXHTsa+UNgxT2U+KxzFAZT5tXIQjUZxXIuPSEnsMp4BRYxPpko7OdnnnOzqkoyOqz0fffMut5rls/EbLo9YGzDDKVG+O17oulG1TAxrLSwVP15//YZvc9Y0G7ABAnXjZ+8gdo/Kp99Q+AcCjOkBRYP4gtNp1tWX6HfCKmgB4xTS02pbOsw6Z8erWXWDtCZvetgYU0Ng6huRWRQFN76dSlBTYmPIb34ogxxnvoMogSR07uV/G+w7IsZ/8nZx++l6wq1Twkr/Cqr954zsoot36b4g/CUXwRneQWqgZqQTdkHJLTJWHGpLJ+9YCsbfxuJMhIXXkXm11AoBpXV50bZy6Nt6l8Wz8NHodRvlK/nl3w7ATpvfDBNLTzzprpPVv2TsiD+0YlHddv0BWLIyD1JL8uwkAs9qv5N/p2R8ujq7GZUBUjcuu4iRAkm+bR5ncAcDyDHmPyZmR5fLMy7fDLiGLFvTL5vUvyqKF/aa9akPX9BP7WdORzLt+cCQ/sKHOvezP2BSlUTH9xkcPdMUfDdcX/qETuBMipe1wpN6Qd0fyjR681NMZ1+iMTSFNYINmZ3CsFW3vB0l2fqbXrf4k/L4eddJt/6gjeS/zQZSSfLp8DIFuQW/COhmAdNmBlGR3D0pu26DIMtw8r1mA/veIPt8PoIQ/ZALA6fnshhJ8CvyO8DvXiVbE+hnnk3atVAV/qW2YHm0q8hN0ywlRzk+E+avRTWVDhNk4lIYdyumJWtNUKjMsTbl8JgHjqkACPREyzGMnjnPmiERyRxHmrA30IPvd3WlZveIoyLzVSYv09vbIm99yMcg+jjEc71TzLf3XXnd9sMrP8x9RuiW6etSbrkkIqc4cq2FTULaNNTSelyecsuXz97XJXX/foB0AkI+8blQ+9f7JEwA8SoswSTF/EdqUutpXf6eUppz3EwCvhB+yQY0tnccdM2tVn1bB9SVuWlsblHFj61chtykKalo/haFMYY2rQ2NbU5TbjHbUFMAN5JntD8mhe/5CRo7sBiE6LvxUmXnWH/9ws+nIvwrvNlB/Q/Yh6oLkKqOyOqunqRJ1SzINcTckVIkoSKaREh1dR/A1jZdHkM7aU494tYPe5FHIS9OhItyRoODVFTrjwqHLPzasrgvToc7ZQ8bAPJ/ZOyy7j4/rLoCVi2IgrQVy7yYAgkkAnRBhnNsdULDRyYC8eQaSEwC8cVMyjnpPZNtly+7b5Ojpi2T10kPyqk2PS0fniK7ia/usHScJXJjt5Z0g9dpHJPy0YV+A4DMu6KdACnnpLgDrpy6PfnUTAGZrfg6kPGdW9THcPsE3Yoi907nJAKZjnNrg2OAL/CalJbHXMuwLAHUCwLoQpi88AgA7lM9t/yT/adRPyTzrhGFCdiqGG9sVfxdG+cjK+qlHmO15ok9ye0dFLlkk0sNv57diMBzhhwQTAFZcuOwEgHM9vSP+aQy006MOAYl3rhOGy8WV6pgPQTdMCLq+LRFm47tENbqp7IkwG6KSnUOYzqFcXDX6UhsXLpc2DGrLP5wg7cDvmc8/n5Z8+hnosqrjN/iXLsnJq6/JgczTnilicsEFq+X2O14t7e2tet4kEskWWbp0afBc9MyjlsY3ASHFz3KN5jxwypbP390md325ATsAAGQnH339qHzq54clMVuHYZOBs+9khCqrQd0JA5TLYVYmAF5ZP7gqWvsK6JA508S6K1J/C2as7Q0oqDF1rSKXKguasb5zCCmwsXVoXG6hOc14h4WAJBfErP/Zu2XfN/+LjB3bqy/5i4Ig4Da2mPjDjYIIxknEeZkiwXcCFpUHKdSdAGhXoEOYfuXS+EOSrtv6SUBJyt0OAOpIUEmyEcfHDBjmtnVNF+wAsORUbY0/CGuezNukUZJs80HVVaerIloZ23ze4agUdJMmBCjWxujxH/5xsNHf+8ohuWVzl7zj+m5JgdEWiL1H9u2qP190pPHwK/Gn3rNlxyVbExJ3JD3RKuML3yMvbW+Rzsg22XjBSyAFWUvMKaiH9Qdk3vUT+037pqAP+s5OCJi+srb0M62miRm9pjOdwVX/NMZ3AnXVbf0YW5J/Je86EVAg9MWkngTd2Dg3SEdxaWFn8jRv9ye510cAKMiXW/w5IaBv+GccdIb4c8XfkH/y6Bx0wZZ/9CiyNBwZZRjXhekaO6bhOPBzhNlMWrI7zkr+ySHJb14ssnwBrPmFAE4EcALArvgX7QCw+ql2AKQZD1HiD6FLHeMdiXeuEz8cZoP6FwlBl3FEuXiKsyHCbHyXqFVHhMU7lEtDTGXvo169H1/Wj7EpAsI4lvRTe7SLJHCe6YX/lOTGvwAFOhXHYiTSDsuYXHTREvmVX36ttLclg2wXL14sV1x5ubSA4DvoeTGeQLri8txkwNzGLNXRFjsfemgmwEMHp2z53Pfa5K6/7dI5yemCu/8++qZR+dSHm/8OgGaj9Jc8WVEPppdJLakbNgFw7v9gpmjhud8BVWHOdUPdFZpeS2akHxpcSGOyqyKXKUxmpO/CEFJw4+rS+FZNynHWOs4gYleVzu56Sg7+4E9laP/zkj59DMQ/bz/tZwiiPuuPG1qdCGDYTgTwJtgQfCMuzDf3GvLP3F08qBZcJfKWlBoyb8PIV0VJp9EbMu/ZWjsXZ1ymsTraBLpCHkp6GQe/AlX3ibzC6gLiTzDsbCgaBw9tbRgtkn0nJ+Svftwnr7+qS65d34b+Kazum5cAGqJvHonganhhB4CxMxMCtGW3trbFJZbsALfskeySt0gse1ySo49hPEYlH8UdnW2bI/2TVvQRdn2hLwVUG7M7QNPadEF/2omC4gmCgg11XFVPZfjyQj7rD+6KsVRCTxdt0l0A4ENmhZ8TAUbnTwKYTwF6Ok1j/NRRSMT1hX4g+MwvmADQdGYCQJ/75wQAbVAv88I/kn8zAUBCz352OwDIlVWnriX8jPPCOjnA8crzxYyQ0ZRk/+a45Nd1iGxaiLGGG23HuHMSAKK7AtxEAO+ySeS4A4DEHpWYNAEAfwqihB+/u1TIBIBWCOK7Wmkv7OKod0JQT/h6X4jSsMvfjydcXg6l8USpLizOIczGoVy6cnmEYap8HSrlifE3LsZDf9x04vBFJZ8ZlAjE6DHGiaUSjx+VBe3f13RcvY/gOFi9eql88rd/Tn83Pmnv7u6RjZdcps/pOzDeTAiGVXQyqrOaa5ihWpcpZn722fTAyxMOP/ncd9vkrr9q4A6At4zKpz46PycA7K85HBUjK6HuhEWoNZeGTADMjwFsUi1fiWeFMphTXVFXZRrTghnphwYXMr3sakg9hemM9F0pKhTauPo0vmWTcpyVzjPIZ1IyfOQlGTmyQw7/5PMysv85S/x5wY/ivoFbWEn+C4Tf7ASAH3rW3RFasiy6biKg8A4AEy7E0x4XMVz1lKySfCqRpd8SVeqUdDJsbJSI+nY2zqxg02/jrb6QN9PadFooBY2Hw6CpiAmrjvH0Ox1hbdTexavfuoggaT89nJE//c4xed9NC+SS1Um9uSexdy8BdOHSRwB0YgD9Yx4DAGVFnm0LVkhk8Y0iHeslNrJF4mNbUcx4QOK1XZa0O+KvbdRHAFAZJfIM08b2n9NpOqZ3Nm6ln2LypL3mCVvWh/U2L/MjQQZfRd3dN/xVb13VUeinDv6iFX+kNy5Jt7VB281kAUTzsYRf7cxEgHFZLlzo9bl/xmMQ9EWEGAO+8V8nA+DykAtW+yEaph86FKV66oyeZbuxMpM1fDGjvsTx6Jhkt4xKvhNkf023SJKTACT+nAjgVu6SiQC3AyCNTtPV/hKSry4Fd9GB38ZxAsCRfJ/slwrqHAjhh8P0TEM4vR8uFaLU71DqrxTnoxlxPsrFhemp42q+/pjpx+8N405dJNoGRVQSkROg+P36XhOJL0CSVlm14oSsXt6HZFTy82MxWX/xWvngB9+kvyGTL0a/JSmrVq+Fhc3fQs99kGaj+SU0Ek2sbUjW86tv6gcPbZy+5XP/1CZ3fb6BEwBvG5VPfXzuTwAU//JKUDFyKkwrcRHqyskmihybs+8AmEa1Xim/ziZh3nXftCpcf+IZ7acGFlZfVnWkqiHJjPaljzIFN7Y+zWndpFxnoxNJkiZGpf+Z78nBH35WX/Yn6WH7aT+u+oMAekTfkH8QS9VxWz5Xu3BLABLok3wl+iRd6rdxGg/GoS6irV4bjrzcKrUj7IbII0p1loxSb20CfUk40EFcnOpYBgmv6lkkrqK8m0FYQQfCONZH46izYao0TDCNjQ/0QX64+U9E5J5nz8qp4YzuAli+MKok34gh+lxhZh+4CQBHOtlHJNd9Z3slE10kqy+7TNrkqEQn9qJYEH8QD7M137TVkH7TPwGZ17DtC9XDBn0X7ABweoahd6v+6qdrJwZcWjaNLyFELSXHxzo4tjp5QaJuJNgJgDjd5k8/ybyLxzA7nRJ+uNS5SYIgD+rhh6MTACT9fOaffn7rXycEENbJAE4Q0A4DYFb8Ieon+Qd3RhxdZKfkni45L12zI8CbBMAfjIol/CT/5usMugMA1ozLnk1J7oWU5GMg+GtwQ02iGIHYZ7nNzgCry7eiEEvoucI/Ack4sm919KegcxMD1HHSoHQCAHVUYdj5S4UI01OIavVEmI7w433XIczWoVwaoly6cn4f5fSExvHHSeB4jiTA8UfQ36dMXDSB47sbFlHpaT8gXa18ER+P+Q78DmNy3bVL5MrLF0kMvwGm5/nskk0XyyUbN+h5xCAv/NReW1u7DRtUTfSrMJlNzI3qzVAtSoqZ40MzJXjexmlcPvfNNrnr/zVwAuAdo/KpX57dCQD365uEshG1oCGZBKg5tyoTNGkCoElDOt9/TXMI87or6658Y1o9Y33X4IJqz24aFagi6Yz1YxgqFN74ejWnpZNyncEOjYC4Z8eHZeTYyzJ04Bk5cPf/kPTZ4xIBCzLb/SG61Z9k3xB9NwnAZ/4d+edOAEP6uZpvSD7ZVTAR4OLod2InAXgzjUBgp+QTdxeOiBqiiptxJezQUU+d1gE6Ja+8WWe8sTXprH2QjjrmTb+xNSTfCnTugssbJvXDNohnnfywlck6/GG+tIeXJPXHLw7Kgb5x+ejtC7Xd5hEArpzbCQBL+t2ugGwuLdlMSvacuFx+uu2dko+2y8fe8m1Z2rUbh0cObbVtUde0jfV3uoDQOx2IPO0KNnB9cm/7J5gAoJ86a8NwnsSf9UR9WWeSZrYF/1Ejtslu80fYTACg7XSpI7m3ft3iT52G2T9MZ22Rp7Gj3kwQuNX/YAIA7oTaR7VvDfmHoPN11V8nAOBiAJQ/ozzl0HSRH5IaLo0w/axPsAvAtg2tRNgSf0f+3YRANiOZ4/CjoTmS9TYQfN0B4CYASP5BAp3wPQHphCX6uFOeIPmHuDBdCvV8VEDD8PNRAbRVK4m6BRMADtQ71+np+n5nM5W+NM6FCd+mVO9Qzk/UE1fJjigNExxQin6VgT9A/v747Hyb5CZA6Ed3mXQcq/giWdBzRjas2W+z4o81oZ/MvPOO6+SGGy7XcxwjGb9kSa8sWrQQ2TJfo+S5k7+xUvAc1lA0OLtmYHar2OTSQ7KfB0NSBF6HcAqXz329Te76vw2cAHjXqHzqV4YliZ9cs/oEVa+MKQ2qQUMyCUVdOdeYaIoJgBk6XOfbr2Ke4Jzq1roa05gemNF+bGJhU2fdgMJryGJG+7UUZQpvTp1mKNeZ6lDcFeTTE3Ls8a/L/u9/RtLDZ0D6x8x2fxAPf3u/kn3c7CrZx6WfN74app5kEWkMsbcTAGBTeiNMv+pJ9M0EgOoCfWFSgHpOBvDaR/KJrA2Rp1hCyvt6R2BZvuos2Q0mAdAu2jhirESWYnWMdyTXFGaFQdgFF1/VwZZ3Ok5Hv7OxEqQJxISDdIjfemhMfvz8oLz28g65fF2LjE6kLdE3K/06KeDIfzYFHtgp6c6r5cePXSMr238iG1a8IAsXJiSRRO/b9jvRRwDYF+gH7Q9tp7XxVvYDHW2oD+wKts6v/UnyD3HtIvnVOrK++Ke7OtQ1Y6h1xxg6om8IPXgsjgU3EWD0JN2eH+n0JYGeTr8OgHSl2/+58k+drvpD3Op/Ybt/1L70z2z719V+VN+Qe8OhdRKAYfiDOLgs20zIGKJvJgDYJhfmpExG0lvTkt6RkfylScn38iV/CZRC0gm/rvqT+LsdAJwAgGQQ71b5J+iHG4Tpt8IwhRMG3CWA9iHzyUKE6Z0QdNkwP1wqhG9DuLDTOb8f9uGHS+OISvHl4qa04x+IvmcB/cipSvR3JBqX3NALIuOHoUPfxTAO8SWytPe4XLZujznv8PeJpNffcKP8yq/8fy6nAPGYOacxPY9vA/4I5jj8RswhzHy1ZrjEkOLm2lDwkOch/bmvtcldn23gBMC7R+VTvzb9CYCqfl0N+wk277dcd87TrFLk2MmB2vt/rh2l5yBesV1cdcOb10Mz2vdNKGzqLBtUaJ3ZzGj/lkNIJZpXr+bkHJprkzuXq5i59Jgce+Tv5ND9/wvkv4+LwxIB4XCr/iT/ca5ywTUr/t47AFTMyr9uoUd9DeknmYVr/SQTGlZdTklikU7JI4QsTP8bnbYfRFVJPMuGGPIKtdPhjsaRfhfvCL4ht7RnnCG2Jo3VweVFt4i8847GD6sXf1TPsImjY8JWZ/2qtzYqLg1cNufloxP6OMCGlUl53VXtkgbrVcLJ9ltyTeKbbV0luYXXaV/kTj0p2cGdqLtIT0+HJHCnpf1gRdtpV+kN+Tc6R/jJjfywsfN17A/6mda57DNjn486Ys81frM6rmOEseMEgNY9CCMeY6yr6RhCPuevLux0lZ8kH7bm2X5DuM3kALfbww7xTBt8GYDxOB4LOwDAjZkH/MFLABHHl/1x9V9dNC7YAYA41g7ZWOKPQ0/9RofsVM+6k+hzy38G48Cx0O3/nOyAhX7CkbpcRiYGM5J6Drkuwx30Ar69nc/5cwKAd9RxkEuGodeXAHJXgJsAgF63+8OOEwD6CAAnAiBK+BFPl3aUlLXJ2YPHF4KVD/P7drUIwXyIsLjSsA9fVxrvwtXY+PDT8YDFGEk+hfMTRizWimMTJAY/rJb0Q/oyTG7hF+qyUXn9axfJ5g38TCOPTPzNZmXTpVfIa29/nY51ATxurbcqFIxrSjbfMcONndni5tBI1lCVWmvNyxBO5/K5v2+Tu/4Xfif4uUwX+hWA943Kp/+FnQCYqlK8JgKZdEavVdxt48DfZSqV0glW2jEumWzBNTIV2Le04HfPC+Ek2IwteN8xNjpmAmh4MpkMXrQ5NjaKvOOSSEz+qsZUqM3aQ90Jq0fxBECtR8d51IzzXVyCqjukuT03o+PSxMLCs25wgdPIbkb7uRzKVKJ5dZvBnJtSFK9EuNAOnpS+Ld+Xvue+L+P9L+uWf1A9CMm/XdXHTXfUbnGN28kA6kj6qaM/Ho1Djzxx8dZVfLogeuq6MF1lW5YsUudPDICVmV0DEE0DvbqGjSgRxcVfiSoJKsqj363oK3klyaWdkl8SWsYbAhuQYpsH9Y4E6w0Au4T3FOqasN4XqM6EnU1g7+nURuOcHn+cn2VbP+tIwnvvs4PyzN5R+dU3LpLOVtMnZhIAZDexRLJtqyWfXCS5kb2SH9gKPW6K7FcAFi3qlkQyru1xjzo4Ys92YVDsZIBtM9vp3EBPW6ajPhbogjS0Yz9o21hnkl+MDf7p9nj+41jinz++Goe26GMBCOuEAYawQOaZl3nbv67uU09dQPQ9nQur3xJ9+HUCAH6zAwAknxMD6GC33V9dFfhReZgp6Q8Iv/qpQ/3gGp2pK8eABN+t/ptHHYw/ncnqZxxTEzlJjfL4xN0uv+NO4k/Cr8Sfd9QMM866GuZLACHcAeBIf4qTAXBJ+nXln67V6USB85eZAHBC0GVD/bAvleJ8fbV2zk+E+X0dEaZXP38YAA8SKqjD+YSTJ9H0UYlkBow+2oKu7pF4LCcXLjmM3wwGAH0boR7/3vamy2TtqoXMScFjcNPmS2XZsuVWU4C+o6QEPIanj+I8GpHjvMQMNHxm+nYejuAUVeZ1iJeIz3+lTf7kzxo0AQD56AdG5dP/ahgkG1WYog7DQ0Py0o5tsmfPbrn8iqvkssuvsDERkP9xeeThn8oOxI+NjkpXd7fcfsfrZdvWF+T4sWPS2toi111/s1x62RU6OWDuI8zjgqU4cviQ/Ol/+yO54KKLZXR4SC7B+eCOO94oBw7uk6eeeFx6e3vl+htulpWrVtsU4bBnqNpQV6L64BcVOXaijh0A5/HKPVnXg4qdNbM9OaOlNbGwyVk3uWXTzH5G+30qlKlM8+o4M60vKqWBReYyKRk9uUeOPvwFkP+7JTN2kgvEuJBzxd+Qel3ld4QfxDAGokOSb3YBmIkBum5ngNaPF2OwKV6QuQIchFVniD11ObIxurzppw1FJwAKdnpDDpckkza8yrEcJacoLiC+GjZk1RBgpzOE1hF+tXdxXhqGJxN6G2Y5gR5/eI9hw0VpnJ75OZ0K/qgeDvMkaBvNy8hEXl48OC4vHxmXGy9plWULIiDEEdl28DJJt2+Uzev3S35ol+TGj6K/0ugKkNNsVtuwuLcbN1pmB4CSfej8Z/RVZycEtH0UtTFEv0gf2Nn+scSfcXzW32z1xzjgH0ZFx4Wr4apTcRMAJPo2nn7rahjCIeeLDJXoI+wIviH9ZjIgpf6CrvjxAD73D6KPfMy2f3BjuuhQ843/kAkAjTOcluWzBXSN37qsH/SclDCknyv+hvCbCQCzGyCVycvZ4ZxMjLNd6Pc8SSrvng1ZLRB+hO13/7kbQD/LSD3vtPOQLOIpnAjQ1X26sNdHAyiW9NPVSQDawL7SBEA5IZyfDS7VlQoRpqcQdJmPg6/34acJwOOf/QYnl4LLjHictaF7OiU++AgI/wkTH2uRREun3HxNr1xyIUgKxgiGKi047m+64QpZ0st3aBQK6e1dAnLQZkNGr38LJnMQ1VVuTjehGWhCg+dWH85ebfgr5CXic3/XJn/y3xo4AfBzo/Lp3xipagKgr++kPPDj+2TH9m3yuje8SW59zR02BqcGnIeHBs9KX/9J+d53viUXXrheziKciMflplteo5MAe/bskne9+/3S0dEpj/3sYTl65LBOEixZuszmInL27IB8/3vflvHxMXnd69+MsrbK/T+6Rz78kV+S06f75cIL1ssTTzwqba3t8r4P/LxNVQHsuFlCdUUbq/MTAFPgfOfUidCOm9nenNHSZqiwQjEz2LoGFDWjYzEVylSmuXVsfg+EllBvsSBEXPnKpsflwH1/Kmd2/kRGju5AfqN6AY/lQQBJ6lUKq/uG8FPihbC1oZ7PySJnczMOshYQfkv+gjDjIST/Zmu/0RXiYe/8KoX0bDPjWY6SUxXceJC0KnEFaUX7uHCoZJZkly51SnRpY9Ip+dd0CCNeGw+9vX6ym0yYevqtMK3RUeF0xlUdXc2LQRt24vKnQxt6Nb+IPPbyiDy/d1TuuHKBHO6/Vh7Zcau896YvydKeQ7gZIhklMQURpcsJAPCg3iULJNliHwFA27Wtduu+meSAqxMC9NuwbTf9Tqeu7gCweQRx/FQeaD7Iv9n+jnHAP7fyz6E0LlfM3biZMVIbu/uD5Nq4xkZX/CG6so/jgGS+oAPXRRuNa23g1wkArvCT/CNc+NwfCD4F7XfP/BvST78Naz31sDQr/toGL0zX1Rl9bLb7+xMAJP85GU9H5PRQREa46q9DiX8k+joBkIQfLncA2N0AeletkwLuUQBOAMCeepJ5nQCAkNzT70i+6izp9ycAuDsAv09tDOqsoFuNEHSrSUs4P+0JP87Pg3B+HhA8uPUH4IAw1ZkJuEiY7EaXLNB+ix75okTGDxmraELiyU75Fx9/k1x6yRpokAj/eVxvvGSTLF+xUu0MTIFmtY/lFaDnl3oxjaTNQ/2VmpPNaSQa1MBzvp9CwEsTTvPyub9pkz/5TGfjJgA+NCaf/s3qdgAwnte2f/z638vqNWvllltfa2MMuE2/v79P/uD3Pymf+vQfyBhI/He//Q3Zu3ePtLW3yzve8R657bV3yne/9y05dOCALO7tVftf+qV/pjsGiP379sqf/vc/lj+560+lo6NL+vr65HP/73/Jm978Drn22ut0Mv0bX/sK3Ix89GO/PPlYKD69zBiqLzbc0j8Dv+LBQS2V85gCYZ1GCVc2HTNbGjADhZkizL8ZKdBHA4qawdpWDZKWaBJEBqLk6hxAw1oBMpRLjcnE2eOy57t/IId/+hcyfPhZ5D8KIs8FYxD6OAh9Ii5xSCwRw0UYAj+fkeMnrUj0eWFWoZ2N5zY8XYHGnQX7XcWSyCDMeOeqnlWCa9MYHcO8uS+EC37YM9LB/mR4I2Fu/I3oXxvUyQMVT6kRvtfEm0kGoyykszqjtiTX6lVRbOsEfybpnJ6ieSAHs1qek/XL4/Lg1mvk3/y/P5RHt98uP3fr38qqRQcxNrRC2+1fbb0GcIxDOJnDFzIGOxnQP7pDgzsySOTZt6qDndoYcWTfjBnz8AUFoFg+a0nJgoHrNn8Qev1aASdvwJzNZAR0iM+DZbvHN6jLIaxpbLoc86COkwKwi8BVgb0+x00XYRhIFH4UFNhQx3gw8sCNIF9Ng75kH5lHVozfiQnnJAaJoo9x9EuMLtPApZhwBmWmIXymfELdaN6KpNAmkdOnF8vRk6tleKRXcnl+Co4r+wnkaFb181qKIfi6yh8ISHvgOr8T3CUXxUHsCjcGxgi35FB4R+f8ztzX+XGl/kquE4b9OCeuen5cHH1PP84Pgt++fvOrpUUibSASvPNPnRQZP4ZjaEzjI4moLM3+QFam/15Wjn5RVg79uSw//V/lv//ue+SfvvLfVL79d38s3/irfy+//Is/J69/45vl9W94C9y3yOte/yZZvXqNHpMFMccpOtr8ljyZFsyPbGqZUYRVwJfyCLOuJPMOYY3wpUqEJXVyzgPnNuF3TxslzK9K8DLD65R/TaffPZ+fyWR0BZ8r/NS98NwWWbJ0ufyLX/+38ta3vUsOHz4kE6kJ2bdnt9x79/dUdu/aKaMjI3Jg/145API/PDykeSUSPNcif5xTeZbg9YHvAnjm6SclA/L/OpxvOKk7mwfA1MX6FlNYvhJ3ALziGtwolO242evRGS95BgvErYr1zSIaUIU50IpigFiMvDws43tHdQtzx2Xd0rKyxZzYm47m90ZoCVUWy2Nu/NQBOfqzv5W+574jmbE+ELFR3EiTR5iX/OkEgN3Kr6v9+Gd2ABhyz0cBzOo/CD/1EFrFSTRZhhI+3AHwZhx+vSmnC8IW3KQzTPIGv9r6doHfkEi2zdlSTzKp9lyyRaQSXkoMpACufn0AdSI3MBMGqJ+bRPAIr5tUMOlojAsmwkXXVRvWexMvrDoSL717sXEEXZfG6X0b1fNPIUzJ5uOSzsbl+YOXy/efXiHpzJNy8+bTcueVQ/qsOfvIbL+nH33AFWmQY35/fNmyxZJsdTsAbHv4BYAgjPaW7ACgnpM8BR37phBmffl7MWViHHjkwNUVfvxzYfrN2/Pt2HLMIDpObrwwhkG82jANwmwH2wUdV/e5u8Fs5Xcr/kavYdiYrf8Mg1vqW//tyj86kFv+des/jtuwRwB4qCBZsNLPI6fwzD/7lmWYVX7znD93O9CPVDjOJwYicqJ/uRxvWS/Z9DD6hy+TGkHcOCQNP4DfRYSkXXcAgAgjndkVwBdLmccCzA6AGMq3pH/SDgCkd67bBaDvCUDY7Q5gHAeHDSLoskGE+UlMFiJMTyFcXmFx6tryMtyuDwX+R2It6N28tI7sl2gO/UAku9CsTmmJp+TKRQelJYa+QT+wX3jz/v99/IOyaNECkweAbpdlS5dJS2urhh3csdIINCaXOjGrhftoTkXmTPOmgwY1Yj72BS9NuBzI577QLn/yR/wyho2YBnip++jHxuXTn3Q7AKbuGdpwBX7V6jVy662vlWGQ9507t8urXvVqOX36lHzprz8vN9/yGrnp5tfI5z/3WenpWSDvfs/7ZR/I/UMPPSAf/vDH5W/++nOSTqXkbW9/l3R2d+t2/6//w5dxbY/JFVdcJd/65tfk/R/4ebnplts03SMPPyh33PEGOXr0sE4YvOnNb5OVq9ZKgpOZMwB0fZWo3lLhmc/7CYBz4gQzG6jYcXOjV2e1FrNWuCl41keggRWY9baUYOLQmOz+Tztk+KEBaYu1S/fbFsnK314nyWUtWtnm13f2eqRcyVwhHj9zGHJIjjz8eTn10o8knxnGxd+QYEPo4bfk3n+uXycCPJ2bDPDj+ew/qCMu5GAJuKunowRR/byZ9/wQKPSib8Kldqgw4nSVWG00M9UX0lg9dfjHa54hsWyPIbgm7JF9G6fE2JJgxjmirHdDHlGnqJ46QnW0tf7ApaFG2T/UWaG96l2YLv44HTA43iNb9l8j2w9vlrVLD8kNlzwpO4/sl5+8OCS/cEe3LOoCgQXZ10/PBZMA8HMCIB6RFcsXg0AlTZtsW4KXACKMQbJtNv3hnusvvCfAxOmkCdxchOVY0o5/dI3P+jk2TuPCFKTR8aEO46Ppqbfj6MIcO50coGvLob15xh8ck36ImwgwxN/4lfQjzJf98ZEBJfjoyAzaU9j6z0/+ubCZGDBE3xF+I7pQRR361G3x9/18D8DarivlhuXvAsldJM892yc/3PW8nFgUlZEYyH8Pj/dhZMLJAFRKBeABQvKvL68DYfckEuUEgLc7IGwCQHVuAsALB3HIX987YIrTYp2fbjlxcPZOp645IHXSgsv72Yzkh46qy8mGSLIDZD4vy7O7JZGfYALJx9pk4YIuecN163CMtiIbZsQ1NZHOjg654fpXS5s+h28LQhGtre36G/TBY2AuwXXLnMesVrTxhc+bfp8KTW5II7PntQmXAPnc50blT/5oyCimCebw9ndOyK/92pjE43lZtnyFdHV1q74ceF24957v60s6r3319XLo0EH50t9+QT7xyd+VoaFB+fuvfEne9Ja3yaZNl8nWF5+Xp59+Ulf1ueOQLw284cZb5OWXX5JnoR8ZGZYVK1bqziFkq03ilwR+dN/d8t3vfEuuv+EmGTx7Vm697Xa54oqr5VOf+Ddy8cUbZXHvEi376ldda2tVG+rruRpS1VHAnJ4AOGd+8LOFqjtw9nt6To31rFXG3CLNCTSwInNqbIE8GMJz/+lJOfGlI7I0t1TaL+yU5b+/Vha+uddsT7Z2zcVc6RVD7IaP7ZC99/6JjBzfKine2OfGQeBB/EkEQVgcoTer/nbFn4QfBCvYCUAbuIG9kn+ji/MqiyYrCSS7wpUXvA6OCetNPlxHAOlq2MU5vW/DvIr8aA5NmYb56u4A2kOPP6iWJfggsqiOkmC2j4SY5BdxjgS7SQElwkp+mYCC/+QncI3gD/iQu/jqNkX6aaNpqDRhRrk8CjovbHVMp7Zwxzsule0HNsj+fTF51UVbZElPv3S3D8sQjuGndo3Ky0cm5PYrWqEHMSc5dSvydCHc7bByZa9OAGBQTNvZPrZJXRQY6Kkr+NXViQJjy5f88Z+WwX/at+hr1ZowaqD9rWH+5TjQRutk7ZFebew4Kcm3cW7CwI0zy1I9wlyF18/9WT9dMwkA3mtd89m/iL4HIIM+5Ev/dBIAfRk8769hMzHATwByxd+s/LM+egixFbY89mnhGX+6KZDe8UxWlndcLD+/8ffl6qV3SCKSlMGhYTl4+KD84OH75ZkDO2VLV1oyiVGRNQtxhzmGyoyj0SwJQF+iY+FS7ASAvpTCugzrSwARn4OUkv0Mxk0nBpwOYbcLgH63AwDFqBDO7+tooy4UaL/5kbBsjH3CfB8/PzEq+f1PIF/UvW2BSLxVWiMZubLrsLpIpCyBK/Xvf/vrZWFPlykCf/jyyeXLl+s2WoUtF0cUmo/6loBjfS5g3rdiRhrQuELOjaOmDGazcTg/cuL/nrsfla9+5R5cFyf/ZsuC17AQUN3Tk5feJbw25OTd7/kASPqVek4IhVWfBSnn6nt7e4cS9v6+k7Ji5Sqd6OYugJ7uHmlta9Pwqf4+8zLAREKWLVshra2tem45dapfzg6c0ReAMq37pCDjxsfH5TDO3wTvWfiSwLa2djlwYJ/eX/A+aeHCRSqVUKYVVaDKlPUXMAmzNgFwTv9gZwJ1deDc6PU5OfazXilTgTnTNw2syFwbb5KbXXfvlB3/5Tnp3tshi2KLJb6pRZb/3lpZ+JrFM1TfOdAruNnnRW3o0HOy85ufkMFDz4J7gB7hmsiLviH1RhyR93cAuMkAThTQr18BYBobF4/wEQCTjut+AVGniwuuCaMf4A8mBiAkgHTVhhMySu6NndMZgu/pbF5qB1JjVpmNjUnLBpvHAZTos858oR39SnZx+0EdiIwj/GZiAGG4SswRj//W78TEobnGTzgbpg/srI4KGw7S2LCzoZ7PmE8svknGF14nsdED0tr/APo5rXyR+RJomXz5p4MyMJySj93RpWTZrP5TzG6AGAj86lVLpUUfAWBbKchf22nErPgXdGqjfYP66y4A85K/QFCu9r+6/GvCque/kjj2v6tTQO4Zz7COG+xpo3YFvxlPs9uAOtrptnzogx0AGF9d6VedffEfyGvhJX+IQ6fSz2/9Z6mnDuOuEwDwK+FHHhTW3PhZFsWs+uvb/VE+yX93y2pZ132NvHrZ2+XGle/SkSjF0aNH5HP/77Py/NgpeT45KrmRAZHrrpToApDjgVOSH+POANSE468/OBJ/R/4hdLnfVok8BoekXok/BXqu8PNlf/6qvz8ZwHSEI/isYiD8g3hOMigwxskOjHNCckOnRfY8YtJ1LBZJtEpbZEJe03VAkhFOiwCo84IFC+Xf/tvfglu4GdamoC06qVUBmkcYykacWzjnm9mwBjYmo1fIYVUd6uwMPfdCakLl00AATgTyfmO+of4aV5myiV3isq5rAuD8D6oCZqxz5tYozNtjYtYrXqjAnOnDBldkLh4bfHFd35YT8tJ/fEEij+ekPdcurbe0y8V/dYXEOnEjbSvd/LrPUu/ggjvWv0eOPfVV6d9xj4z27ZJYjG+NB/FDXNFqvpJ84+cEQDxEb/w2jHgXx5cBgl4YAqdkHBRLiR3aTTcQS/Io9ONeg3ooDCnkzQd1ng3JY5AHTdXOxGs6twPA6jQ/9LeSfiX3JLmsr/Gb1X4TDiYBrKvshldNJ0wT+E3Yj6ejOsY5vZ/Ghp0/0IOE5eMtMrHkFsnHktJ66mGJ8tvmqKeCeXh5vnw0LQ+8OCLXbUjIBUtj6A43CYAbtmxW4omorFm9XFrbzA6AonYqubd9Yd/ur30CPcthmPUnoed3/dGj8JOco59NSMPqdzq4tGQs+1y16HdD/o2uEIafNnbcGK9+1ZtyzeMBxhZ/VMcJAIZ1EoATABhmvsGfrln558p+1K7+21V/FU4EeDq4SBIQf+ZZIP92xR/tZtv5dv8MyPba7mvlrRf/ply57PVaF9YtDCTBsVhcXzD16MMPyvD4uHz7yC45eBbk/+wZSW28SNKbNkiu/7jIyCC4flzyyVYkZJ+DxLsJAGZPsu8mAujP0k/XmxBwEwScFNBPADINa0I9WuqezRcQ9I6FEh/pk5Y9P5UIV/Xxu420dCJJXFYtbJcP3HCBtOAYoDXHgs/TvvXt75GWlhYNO/D4KkYhrhFoSG6NrdK8wDnd5Job15jeeAUeRuc0cHZsIKbIrbGFVUStRRVNAJw/yD3Mmc6YW6Nyzh0js94gU4E51a8NrsxcPWb4BYAXP/usHPvsIVlwqls6Ojuk/W3dsvw31kjLqrbgbDpz9Z+BknADn89lZGD/43Lo4c/KwD6u9o0ZzqHEHcQPJCTYwo8wv+kfEH0KyT2JM/xc5VfCzIkBtXG7AKKSYHroTJlOHMHzdZ4efhK9IJ6u96w/nMDGbBsHQ8L/wNbLJxC1cf7C+wCUCKOeSnoZBmlTYsww9Yg3ggRwTUIjMC3oGK96a6t+E3Zxas8/dJ0N86bLcYduYHyxnE1eKYsuXC7J1GFJnn1eojm+SK6QRldXGfZ02w+l5Gc7RuXmzUlZsRjEVl8KyK3rWfDKmKxbywmAFp0AMJMdaFvR5/ysTl3jR/OVyCsJp8CPEPxW5zTsa3WNJrClHX12LFSPsSna6m/Hhi7jnV0hDYTjyXSaxulNOAu2ri//U9eSf3SKbvdHP2XhT6OD3DP/3O6vuwBog37T1X+koxsQfy3LbPXnS/8yOPYyINSUjYtvl9ev/3VZv/DV6Eq+yZ8wf8MQrIRrXbOyc+dLMjh4Vuv/+N7dsuXgPsmODIHAp2WgrU32t7dKaugMEsYku+pCyXcuQFLkQbLvJgJI/lkkJDowILG+Y0bndgnwcQE3YcADpK1HlkVHZHW6H3Vmwojk40m5YOUyeesNV0oCx4cDx4Gfxdq86dJga2wA1xYPHI/qUYvt1GhsbkDDM5yfOCe6oaZGzPHj8jyqxuQz1HRRQ46NL7wsGllU5Og8fwng/PzFza1Kv2JPWnOg4biltb45hgZXa062EmfSsf4xOfS1vXL8c4ekq79T4m1xWfbpNdL7kRUSbSHDmoyZaUuDS8ENfC49Lqde/rEMHnpaTr/0Qxk7sxvqtBJePitevJpPEuj5OSGgcb6/MBGgYdVDSCARNi/+Q0vArgzpI4EzRE+FBMK67kVwGoaQ+LEP1M6lp43qGEUbo6Pf5efyNvGFsopskAHrZcg922mIr1n5R5gkGHo0wdiQ/MB1hJtCR3X0OL0NK1cK9EZn9Pjj5UF7lpGPtcipoR55ZNdrZPXSPrlq/U5J5M9IJJeCDQzU1qWx+dg86B9L5+W+LcMylsrKDZckpLudZC4b7AC4YN1KnQAwJB9p2Ga7tb/w9n/2g/GzDPPsO3cToB8Npde+o1/f0I9/QZy6aqHkVoUh7WvoHIEPXGun4wHLIGz8mo550V7F6GijcWpv4vVxAAwvCTzJvq78ox1mAgCEH1KYALAuGpjREkw6PhJg8uKqvxHd7o+8Jd8ily5/pyzrvFQ2994uy7s2YNi4Ol873IQA2zA0NCQjJP+sBOp47FSfPLt9m4yPjajq/kPHZN/gsNqqQo95pKffyqW9C+SWNUvxm7MHA/WEc6HL4zd48bo1ctmG9UWknqv5CxcuDurkQ8s8Z1C+LTPeynOpWxuEedMlVVf0/CA3HpPPUdNGE7KsFXOgCnN0AuCc+g3NrcacPz1ZzJGOMLehcxANrtZcPu5Ov9Qvj//bn0rbiy2yOLpYWi/vkGWfXi3dNy/UldJKmJl2TaMU3uDjhj6bGpPTu34ie+77Ixk/cwAkZgLkL2+IP4gBSSG39iuhJ7EHSfInAOgGRN/5GW8nA9TWmxhQ8s+ilUQZ0qYkjoTd+p2OYSV/9BdNFjgpEEN2hRJCq4NSXaZXP22yzBLxdlJBdYy2aZwtr8Cst5sA0B0BdgJAybBH8AO/hvnH+JU/kZz78fQy7Eg7QRc6x9VUSLaTnTK45uflS/+wUV699Lty7QVPS0tyHFwPcZAgf5fG5cug6kzdh8az8pMXRmXnkQn56O3tkoiD0HICIB6Tiy5cJW3tJTsA6HeufRSA+YNuK3k35N/4dZVeXfSd+2f7lXqNdXHWdWE3buxzjpuOi9WpHuEsx4k6V5bGW9emcceHycvFQxhGH3AV32zt5w4ATgBw9Z+HgpsAMJMC9LsVf2TDGirZNxMeGd3qn4ZBSre3t8tlIP9v2fz70t26TMtuHOzYWmjbWCHUh7Lz5Z1y6vQpc5yGIiLLli/H2F6EfJBRharpZJZfmIXfnknJK+T3SkNxV8xCx5wfiwDzqisaUtn50OLJ55YZwywWXQ5zsEplKzV7EwDn5Elt7jbqnOzuejGHOgO3fdY3B9HAqs3l4y+bysqRBw/Kjj96Xnr2dklHpEPi17bIBX92ibRd1G4qX2UDZradU5SGm35+X/vM3kdl9/d/H8R/H9p6BsQvDwGPBPnjc8pK5EnqQQ6DCQCnA2Ey2/xJ8BEHMY8HGDuz7d/o3IQByT/jSbjJshy5MVIggCQ3Th8QeGfHeOvmQMbAy0y82sBL8of4Qv6WIHpplTTSxukDMbbsPlRdybqSYfSXkn/6SZQpvHDCLSLhECX4BB3GMezirFuUjo6z0XEDwe5YJql1b5fYmW0ycOiELGo/AcIO2mrtlLTR3i8bcayzyYcuPAgn4hF5eveEfONnQ/Jzr2mT1YtF0pmsJBKcAFgtbe2tlvTDHqIr/k70mX8QaPSzvj+A/9A/zuU/Je72n5J2G+ZfF+enoY7tZH874q9v/+fY8R9tdAxpj/TQGxv4WSZF05p4Q/qZ0voZpztCkA51z6Nf9OV+6A8zARDT1X/Wwnzz30wKcJIgmABAarPlPytpCvzoMhnP5KSzda1cvPT18tr1vyELW1drnQ2c21zoBJT1lwO6AH3CFjYXZVs8M10xrxDeJbPUUefH59zognNxHKc6uc1hzNmq11Gxxk8AvCJPOnO30a/I4ZgKc6hTCjeWcxRNqN5cbDG3mR+8Z588/9tPyoqh5dK5olt6/80KWfSepRLrKnke1kcVjZmN9vI5/2xqRE69/IAc+MmfyWjfNhDHPN81ZsgfCEYcxM8Qf7oQvrDP+UniaWfJvb/Kr5MCLp2Lo50N88V/2mhL5EjiyFaUwLkVfkf0yGJI5hhvdfij+jBb5TuB35DBIOxsA7+JK3q8wNlaO8IRf3XRJ2yX7gjgBdWJR+aNvhA24iYLPB3JeqCjB+WRrLYskGzPxZLrWinR4QMSP7sD5iD+tGE+QR4MOz8E+mASQcP8Y/xMw8/gvXQkJY+9NCav3hCTlYsikkzGZcP6NdLa3qJptV1on7aTkwEsC3quwmfwj4SSXYUe0lVx9DC6jSESZk4QKAU3/Uid2tAPPXRMoyHa2f4ukHwTDt7qT4HOhJ0gT7VnHFzPtqCnEcNwWH8ebmhKDu3gs/2FT/xxF4Ah/2no+Q6AHBrMLwnw3QHuZX/6DgFICuQ/L5w8uVVuX/UJWTR4oSRXd4m0m35DZBmUjTjncb5LGoPw7ppDnfgKGM/zh+wrFzi7z200uIIuu8kTAOd/BVVi7nbU+SGcAnOqg3BDa31zEk2q3FxrM8nf6OkRefnL2+XsF/uk80yXtCxslY73dMsFf7CBFsZwOijT6Ib2BdqRGRuU/u13qwweeVbSQ0dB9sDzICT9JLi6eh83ZN49BhCQ/5KJgIDww1V7kn4XbycEdOs/0vFTgOStStKUrNExZE4JoCV0YGJKCknkAj1dtTXC9G6114VNepO/y8ukRdupC2wK+oLfxRfCUKiO468r5GiTTgb4RJteF1Zybv1OTx1hdegQNTG2tGFzY3JscLWMx5bIss0rpSU2LDGQ/+jIQdQhW1xeaRmBHn9snkZfEkY8m/TAi2Ny4OSE3HllQhZ2J2TjhnXBDgA3AUCX3/VXko9OMiTfufDBRcjEUePiNa7gOtsgDv1q7PEXldE45kU9+5x+6hhW18QZvXVL7awt/sAPHZfwGUSb82i/E90JgGOcRF/fAQDRLwFomJMCiEc6kn/zZn/7FQHkF40ulI62tbJh+dvlyrUfkuTBHhn681PS3tMh0dcmJHdhRJKrkhJrD3/+H9lORqiSKBvxikfFnjnfbTOC8G6e5c4/B8f+/OEcDl7O5j1moBGTi6i90MjR4/P8JYCzgrndZecHdArMqQ4qVGZOj1uTKzdX2p6ZyMqzn/qZjHzrrCzKLZLkmlZZ/b/WS9d1PdaiCSjT+Fr7JBpPysTZ43LkiS/J0Se+KOnhYyB6/Oyde9bfkHRu+yZ55/d3HeHXsPXT1U/9UWycmwBQok/Sj7CZAIANdQgnouaLAErUSN6yyr6VdBVItyF3GmYDVWdIH9MZPV0mtX5vBd/tFGDnBHnpTgHmg/xsGl31t/FgpMbOluVs/XcEUPQlgNpmMEn8V1LNayr/2LDR8Q/8TgcyrS5Br8bhj42PRnOy+9RmeXDPmzEeMXnXq38gi1v2owL8DjwnH2hXsDeunUQoEvwBwS3o8YeuTefqdXYsp5MA6UxGbtjcJjdds153ADAt20c7vuGeVF3HCZ1h/pl+KLiFrf76DzqG1dLGG1vr4p+u5uNfEam3fe4mc3QCAXFurJXgW/sgjcajfNozDi4KUfKPaJQAQXuU/MM1jwGYvshhPPQt/2in2wHA3QBc+Wf9fOI/ATcS6ZQrL/w12bT6/dLdukoSiQ4Z3H5Gdv76C7JueI0sWr1YTub7peOjPdL9jsUSbYvqMVcLKloXRdaW7ysVNfXS+S6dNeBXbH2zgPPjfh6NBK+1M4DJxTSv4PMTAHVhbnbZ+YGsEnOqo4orM+/GsMkVnun+4Mrogfv2yM7/sk06d7dJd6RbZE1Mlv8HEIHXLZFIYoauAjUin8vKiS3flpNbvytndj8IgjIMIgvOpyv+fNYfhN1f6ddJgGI/XQ1bcm8mCmw62irRh9gdAI740+UEAScN9GLliB7IlvotsVPCZ8kcw85OSZ+ztWEleerSnsJGmni1tf6CWNII4UETTAAgTm2L7K2tThzYeOrxT1+SR/LOYVbBH9ssev2wk2AXgNMR7KdYVpKJCXnx2KvlsUN3ym3r75O1i/YiKqckXKIoW9Pgj02LroS+ENZ8Cdho+aXx9Po6qhA+PZyX//7tAXnr9e3ysXdskmSL2QFAck0SnHXb+Um2LX3XMP+xPzTMkNG5vnVhk442+rdgq3Y2zD516TAemgY6Y0PXhu14qB7+Qjrjp/DBfQTNBADaqC/ERzt1EqB0AoCiOvtyQHQIvxQQEH/kk8pEJMXxlxa5btO/l8vXfVRaEwsQNmNyalufPP6rD8iyk0tl09JN0t3aLWfbhiR9XU7it7RIz9t69UUCeWY8yzA1sPWY/eqcU2h4d54fnyai0LlzopvPj3XjYa9xcwHFVZlDFasBsX/325/+Q+s/j6pw/lc97zE/f6tzE+zLMGkQmpBlZeDn3X3BAkn2JqX/uZMiQyLx4ZhEeqLSdWNP2U8Dzh5AclKjcvTJr8qee/6LDB99DqQ8JdGE2e4fB3mPJ7gyzy3/cX0+X7f+M6z+OIiqiyNpdTbUG13c6mJIp7b0Oxvkk0A8hRMFZpzQiUpYEUJ3efxW/7hwQWl0Ls64hvA6V1fKrbHuMrA6RqoddOrSAH9oQtekpdL4XVhVuvpuIgM7kESFUQewZgbWH6iKDgnUQ9ucl60nrpWvPvcv5cCZDXLzhT+WjUu2o16mTEc0fWiQfzy9qZevMOJpAp2CLrLGkEtLPCJ7judl/dqFsrAnqURb3+6vJNsKSTjsSbgZp0TcEnAl30rCLUEvDUMcYQ9IPYk+45kH9XStzkzKoCz4+Q1/N0Gj9girjU2nQh3tzOv8dcOEpmcTSfLR1pIv46moHq6CfY16cdIDzdP3JGS48ULaJRlfIjde+h/ksnW/IC2JLqQJUuH3E5OJM2Nydttpiaai0tHSIZ3ZDklvS8nY88My9MxZSQ+npGVNK35o3FVhE84CWDR/G/oPFSkn+FOQ86gKpm+nLwHCIqcj5+Gh0DG1/WtSVxaqM3ekHoTlM1vScBQyr/Wfn3beoKTa53cA1IS53VXnB7JGzJkOC6/IOT2eDWhc0/oHJ8bho0Py3GeekrHvD0nvxGJpW90hC391qSx+/zKJ94Bdzerg8Oydl/GBIzJyYqcM7P2ZHH3i7yQ33idRVM28yM5+21/Jul3Zt366GgZTDfyMg2t2AFi91QVhrvYj3+BxAE4iWFFSjj4xhA5MiwTOhrmSG5A6J8rkCmGSP02jcYwqxDmiaNLgP0mhxluy6cikSxOkden8MPNGukxWP5Nn9FZghz9mMoHtIXGyfg1D9MV5RXoE0T/6bD2HBf2UybfK9pOXycGz62XVwuOysueorF5wCGlN3hy+VDoF8mp3AjAdHVsGXRLcKON0MsG4BMv5/9n7DgDJrurKU7Fz93ScnDQzmtFIGmWUkIRAIILJ4ICx116MAw54WXAG47iGNd41Tjjsem0cMMEEAwYkUM5CeaJGmpxzp+lQVb333Pve/79qqmc6VXd197+/b71377vvvvfu+/1/nfdDWftWRxvVPnid1aeaF6e3H8jj1GANXn99OxrqEwaExUxjELlyz7FrKpsuCsimt/+r3mSCfObCF/+xvq+jks2Hi6UtLkiqspVZ3pVH9dT5VJiAX8E/50sv40vKfsu49Mq/MK/ya56p0wc65pmKflgq2k/78aq/QP+6i7B+9fvR0XYd2ps3yH4sIF69R0j6sOvLO7Hld5/Gwp4uLGxaiI7mDjRkGzA4PIju3m6cbT4LbEyh7tXNyG6oRdOGZpl/aXCOEKfBqCQ2MVUFTcusxFN/QbIQzYFAyfE3wXNimm8KLn8cs+N2Qb8P8Lyk51B3oOB3Bz1XlRDtebLS7wgRop4anj9Ho2h7RqMfX0cvGZ2sb7zzL6Vt8WW4vHAyVm+sn8/z7TI89duvJXmyMv4SD98bk1BZfwlH2knIyZoXUMZL3qf1Wb6DiQ/6y+W4Sg6kUxk9/4+V4gWAcVF1hyqeyHFSVQbswp2aV/M8icFOJk68Wtm7txt7PvcSjvzFfrQn2lF3SQOWfnw1mm5eMHOTICdYvuRv4NQ+7L3/Mzi18wHkB08JQOoW4M+f8eOb7B1wJ2j3iwAiM8+r9zxxkH0+BPh+AcAtFDAtLS/S290AZDkLBUBaT6rCogp0PEkZAA8BopXJSdEDeCdrGVnOc1oerUNEKPYEj6ovueLs/Sgg5RVngtCistCnlUsnWSZpQtAiv8Ao8yTKWAobuJYvN0xlqEHeMWOi4Dtbg1zbJXj64LU4/FIfbrzoUSxZcNgBf1b09cU33TON+AlY/EkieXEqgNL6IHmasy0uNlDHL1taRl/Uh31kWxIBfbt970AO9bVSlpBxUsshC8LmmBXKM66ql5hoLZP1jf6+jJ+Sp01YR72Y3uk0rj7mtBHW9wKI7BcEfD5YDHB1VFaW/hPw6/zzf1FkzpuMM2AZo3/pX6CTcEQfB6AbdSUfw4UUCokGNDVtxPo1P4OlC++QL2ANUur+kUv+n9mvl/59G57+vcfQdqIVHbUd6GzqRHtjOxpqG7SffWd7cWa4G0OXFfT9AK23dercxDR+knBPAU2Jk5imkKZlRuJpnzzJgbb2wftR99AD6H/tnRi88mpdCOBNdgHJoW3//n3Y+eIOXHX1taiR893TTz8pp6AkBocGcM0116OhsdH+mXkYlITVn3rycTlvpbDpiiv1OwPLeO761je/jo7OTvVFHwHpIdQc7N2zGw9Ln977Yz8p5zICbdGrf5eSonlHfiGCx3FPXueJAPzBB+/TutdedwNOnjyOr33137Wt2tq6orrlKJfL4RkZ/1NPPanng1tuvR2Xbdqk58DBgQF8//tPYMe2rbj1Va/G2rXr8MILz+N73/2O2nIh4G3v+EGsWLFCzt08YUs3yuzI0R7z/Mh4333Xt9DQ0CjcgFtvezX6+/rw0EP3qZ8bb3olLtl4qYwtc05MylH8CMAcIu4sxbt4TOelqgzWhTvl57kczzmaxABLq3oeCxFI1bTVIruwBi987RnU9GdR05PF4IEB1GyoQ7YrSysznibiqnFuoAc7vvwx7Hvgb9G992EUBo5LLwaRyiTkoM/b8gneJc342/bTyDid6oPUlTMVm0Aveaa+jtrRr97ib7qMt5E2ssIEn3qy5wnHM0lSBXjy5cKYpzgDfyzzV3vDq8Bk0yuo17zX0yZ6+7rLiz7ahrdVsM+8S8ny4fyE9ajjNCroJ9gm+CZ7QO040HuW8iDPK/mZGgwvvREjratRf+YFrGt9AYtajjmblO5PvHuA9Xwc9Q4LH1fG27PKos9EdJLXhR3OlUt5m7qViY7s64hPjknHJ6moNG9fPML4+DhT1jsDAhunD2xKZB9D0at9xI8t5pDNhldUTBYbt1hjqfSNOmej9Qj0CfzJvKAhacHf/s/dyTFv8WdGAb+TmeqYKcuHskw5Fw94waShYQOuuPR3sW71T6Cz/TrZn2vFXGsZ0WeUpej07pM4+NA+jHQXkBnJIM2XXMr/IOewNluLunQ9Mhtq0PC+BWi4oVn2gciX2JjGRfxurt/PJ8XyEeXyRlPEMY2FpiVSpVMzEZ7nlJCDZcNXv4zmf/g7XQTIrb4IhQWtGBEgHCWeJze/8BwefvB+nD3bh61bN+PyTVfq94OOjk5ks1mcPn0Kp0+dQk1NrZ6Lvvfdb4vuNC655FI9dh4/dgynTp7AP3327+W7RBaXX36F+iXx3Ndzphsnjh/TU/NTAqI//7l/wo0334bh4WHkc8OqP33qJOrrG9DT041TJ07Id5GMtn327FmxG0Jvby9Oip594LlR/XafwZGjRzQdFj+s8/l/+xfs2fUyVqxchZOnTuAv//x/4wfe/Dax6dbzKW3kzIQz0v9sjf2ULvcXfp94/rmnsX37Nhn/JiyX+osWL1ZQzrYefvhBbJPYrFp1Ee6++1ta/tyzT2HPnl248upr8fWvfRmPP/YIrnvFjchkMzh69DDq6urt3M0WZZBn+/vlvMk7CPhdE+jv78P999+Dl19+Ca993Z34ype/iH//0udx5PBB3HnnmzT+D9z/PSxatFTyHerjQhQvAMQUU9WRPyuNn7mV088ZnoIvdqPH6Fyqba/Dgo3tOP7kEaRPC5LaV8CJx4+i8weXIJmdpi/8MuZkugaDpw/i5W//Txx85P8hP3BUTqbDAgB50rSr+Qrikw6gS+pBvgf6PDF5IB8CfuZdfYJJBah2dZ/P9RPAej+0Vz/q2+pxOhRgyxcIA9p28uLmQSHzojSZdgR+PDk5WwWO0bpB3uqab80FZWovfiTnZNOJEJR7n6rTul7P69ZCLJP+61XzCCv4Z8w1bxxeXXd2TuYz/YUFqzG8/AagpgX1B+5FC/ahoXaIl+vVl79Fn3nGU+uLf11wUF0o+0WIoJ0Ia1+0vjjkhRTWCcqsDttiLHh1wmLN8bpx+zi6+Pv5USAf6J29s/H1fZ1griOyXyDQ+aA95QjwD5/vF5a8VLT6auPsCPJ5gccvAPjFAAf+OU8E/Ar+hTz415Q6J4sracdSXjAq5BNoaroEV131KSxedAdqa9rFNPy/dVXPZYlt0+ImjAwUcOwp+d/PyX4vm8yWlnEs6aUZpH+uAYkbMkikWSumydI58zABDqhImGoqbXUmeHZQuZ6PlytO09ZQdRKHXvv4o6h97GGkBCTXfe87qHn+WQxtvBT5hYt1gYBUW1uLXbteUmDe1t4uoLQfrQva8O1vfQOXXrYJAwMDAuz/L77xH18RgF6PZctX4IUXntPvFZdcshEv7tiOv/6rP8MXPv8veOaZ7+MV19+oCwh6LhMm8ObCwJf//Qt6vvvKl78kQPsZBc+nTp/EAw/ci5dfehH3fO8ubLz0crX70hf/TY73BaxZuw6PPPQAvvrVL+HRhx/Cl770OdTW1WH16ovQ09MjYP+f8X//7jP4j6/9u16dX7hwEf72b/4cm7e8gD27d2HJkqW4/7570NTcjM/9y2f1VnsuDAwPDeF3Pv4buPa66xXgaz97e/BXf/mnuPjiDWgTsL1ixUoB3ku0Ds+lnV1duOzyK9HS0oLv3vUtPTlt37YV73v/z+Lqq66V89E1uOvb/yk+X4EnJe7/7+//DjUC9JcuW6p3Vkgj+Mq/fx6nz5yW+FyFoaFB3HfvPXjpxRfxa7/+MVx00VqJfwceeuA+aWMBrrjian2Hz759e7FhwyVoa2vXflyI4gWAOUjz+Dg2fpqDB34/pFKeMzQFAyt1YczPYlIgsLwZA8ODOPH0MWQHM8jms8iszCK7vGZaFgH4037Hnvs69j3wNzj61BcE9Avwdy/5U7DOq8IK4B24dymvDkd1CvRVNlCverdQoLZO5/0FPiI63hnAhQIFnHJW082BRsnoScdApAA7JysrUPdMOWJHAMjU6cJ6li+10bz487aqJeLz5b4uwSXztFZbJwtzqhU4SywMPBs4t6v1Jtut/q5MUiv3eb5hvg7DrRuQX3Mbkvkh1B6SL0+5nsCHAnsCes2LzoN6r4/qBEAGfaHs+qb9iLD11fsMGWLPSBD485lED+o5bgPfPiaiU2b8RMe8t9HU6ZR5l4XL05fzY3cLWHx9ufcdXvGXMgX+wu6Kvz2u4WWx41X/HFmmznGwAODznFbJFrHMHVlv9feyZMQtnw4R35Sz8kVuPRYtfj3WrvsZdHbeLJbn/n+fl+R///jmozj48D5kcgL25Z8uXZNGPlfA2d5+9F80iMzrapFuT+txQv7K8nibjWly5EOuLB+T4WJnJTzjVBWdmBYqDf1YedxUzslEeCZJDoaJgbNIDA4iMTx0LgugLWLqxLaGCwBPPSnyMJIipw/Ice/ll5BftAi5xYt5pUHdE+TzijWfO9+06Wo53uax+flncd31N+jt+ls2Py8AdQ0eevB+Aa9XYP++PXq+Wr58Jf7ub/4Ct9/xWvzcB34Je/fuxsJFi3G5AGU938k/3I4d2/CSAPy3vOUduO4VNyjI3b93D/7m/3xWAPtCAdPfVpD90z/7Aex6aScefOBeXLx+vYLodQLGT506pbfZv/lt78A73vlufPfu70gbC3HXd/4TA4MD+NCHfw2XbbpSb81/+zt/SMbSL4B5I37hl/6b3inwuX/9LC67dJPWZf9bW9uwWMZ+4sRxXHbZJr3LgMd6xuDzn/tnae8kdu96CXt370Lrgla0t7dr/HnnQEH6uWXzCxoz6vfKOF55y6v09n0+znDPPXfrVfvvf/9xrBfQ/oUv/KveDcHHD3il/957votjR4+it6cHzQLy9+7ZhcNHDuE1d7xePI7g+LGjeGnnDixdugzbtm/ThZGFCxfroxb1DQ12UrwAVf7ba0wzQtVyLJo1FA3YHA1a6RBLedZSucFciEch+RpfvAm64K3Xi+9YisY7WtBX34fh7iEc/r29OPkfxwSkyMmWm/gsYvU1GZLaAqp6D2zGjn//DeGP4MTmr8iJckDAP4E8gbiAcmGCct6Ozyv/TFXnZCs38M7nwlgvo6noBdDwRKX1nM7bB3Vpo6nTiR85V0vfCA6N9c3yIuvGlGUBCxilnnYqC/gLUsdWs6SeMLcgz1Q+JW/MvGqtH4IW1Sood3W4Me9tE4IO5XuMAme+LNGnjvmzifrTiaL3aSn3DLdh87GrcM/u12PbsfVo2v1V1O/7toDEM1LugLxn+eKjt+lLngsq9oJGySuApy11ttiioJ5lzCszH2XTKfu+ib1AaAX9BP/8YsEvSAELGrY3/1PmOwFEFj1BeD6XN3t9ISL1VhawAF2zZb40dbbuZYoqK5suN2w6vmyxENHryxeZDkvZ8AgKQwLYB4UlHXFpkM8J82p+Oc47lrwMQcYueS4YCFCvq12HpcvfjU1XfUr4f6Jr4Wtkh+WXV/9fWcqjk/QUgxjCQGoANdfVo+aHG3Fk4VEc6j+EM/edwrG/OoShQ9Lh87jRVuRjWtm3yw7ENGGKxvEclo+Z57LKiXP5kVaAp4fKtTwtLB+jcfkKU8QE0v19aPjm1/R2/uZ/+D/n8j+WsOiaPvt/UfPM9+1A6ogLAVkB843//A+offLxYAFg46WXYe269di3dy9uf80dCt5HdGDQ2++zNVkB4+vxznf9sF4d52IvieepgYGzqKurk/NOHt093aIRsqqCV0cEZF+BN73pLXjiiUd1gaC+vk6/o7S1tent/F0LF+KtAu6XLFkuXc1Ll9JYvXoN3vr2dwlQX6LnphtuuBk3XH8jmptb5NzA81tO2+X3tOamZpzt69V+8jtSnYDtOmmDV+r5eFd7Wwd+8Affo0A6N2yL6fxudNNNt2j7AUnHuaDxgZ//IH7pgx9Gn8T8rru+hUOHDmF4aBgnThzDffferQsEP/TD79W7A06cOIFDBw9icHBQ322wbNky7T8DwLsPfur9P4dl4pP/01xo0O9j0seamho5z0uMJT58NGL/vt0aUz7+cPzEcb3q/9/++6/iZz/wSzh4cD+OHjmiYwl3ilFY2onvAJgH5Kc8pnFQ5P+kLM9BmifDNCo3WM9lqK69HtlFtdj7xG7kjg6hbqBOTnxA7aUNyHRmJW9XZvXqrRxY1c2IpeNlrtz27HsGJ7fdi5e/9Uc4s/tB0fXr+Vev+gvrbfluEYDA0IP3UOeu9lOmrdgwTyCveumv2bpySYNb+91dAVrGvJZJu265mFd7Caj91XSBcUFerxRLGRcv7BZxr6fOUrsSL+X8SlDgVwDRywlNPu3qMetw07olbZXNu7a0DnVkgkMnO18MLudGgbYDz3plnbJMpl5h9zLLXBryCBLpLPakb8fjL1+DjoZjuLrrAdQm+sxvtK5fCGCenMggdXITUsevRPLMWuE1Ll2FZOMZJLNDZk8fPvV1PUcXF1THt/oLoCYAV5BvsfJx11RioFfsXVytTAC5llms9Ko8y1Q2O6vjZF/ufOut+07WlL55NZ92rMMr/5SdrfZLy6UsR51MuYJ1x8OWwqWa5+6ie0aEZf6Y+p//49dKaUL8e06gteMGbLzmd7B89bvQ0CTx5e9hXpD4X1eGxfdgD1cigI5Lu7DmZzag8w2LkVqSwak9JzF8YBDZgSyyK2pRs6ZW56dqKDIM2TXHzsVVR+WYqofKzc+EWT5KubzhJFipXMFYePZTuVFNJfOLQqGzC7l16zC8/pIxcU4Ae/rAftS88CwSbhEg37UQPT/xU+j5yZ9CftlK3v9v/mWn2L59q171/oE3vxUvv7xTb2+/8cabtQN8Pl9feisH0FUrVul7Anh+5TsAjh07iiOHD+PFHdv06j2veF9xxVVSbt+b9u/fiycefxS9PWf0xXkNDU0Kmo8cPqTvEWD5pZdeLoB6sT4Tf/ToUfXNc8yqVasVDPMxgiuuvFrfGfD4o49i/YYNetX9sPjYu2ePvrSP7yHgc/ODgwMKmk9Kn3lO/d737sKP/MiP6cL4448/ogsdvHr/6U9/Cldfc52+d0DPicJ8Fv/I0cM6/t6eXnQuXIjHHn1IH0XgywW/9tUv6634BOrtkvLuiCeffEz6fEQfR/jJ9/2MLiLw7gKeh7lwsOqii7BgQate1Sfwv/yyTbjp5luQzdagp7cX99//PYnbfejt68EjjzwkZbeqHe/I2Llzh56Dr7jyGjS3tEj05QQm8+H/j89hmaF4AWAeESd8NvCsoHIdnyquIirXvVKec1RukAJ+000Z5GsLOPjoPtQM1GBkbwF9e3qRXpzB8W8cwZF/PYBTdx3FyXuP6wva6i6qN8RS9uhbnnniPL3rcWz/0m9IO/+CXB9/Pi4nIDxhwJ9gnMBcwb5dFTYQ71LH9sx/UgG/2jB1wJ6pXwywMtMHNrqAYDq96q+LGnbSMyYQDDnUC7iL6ALQqGhO8gSAER39yBnLZC2L+nKybAogI7JfJIjqFMQ6/96PymzH/fa+3mYoJ3mOLQDpomOcAuAtdiyLAm3aoKYWAxvfiaGLXovO9Mu4dsE3sbb9RdRkhqXcX5l3t/RHwL+EEIl0AelDNyL9/f+O1MtvRHLfLcqJvcL7X4HkRY8g2WxfQOw2/5I+eNa+GPDn2ItAP1Nli40fv+diubRcZMaPflTv8kG9qL1LXYwN9DsdwT4XB7zM+qyrZaIj87ulYwX+woGOeWHwuX/5vwlAvmeRg0UA+VAWg7zYkxcuuxOX3/AJtHZeI/tunc252JInQozzgtVtWP36NVhy50rUL2tAqi6NpjUt6B/qx0v3bkdjdyPyzw+jkCqg/qom+z8uOnBMJU8DlWu2DHOYM8blu6Qc09RTuThPiuVj4sxz0flZPibH5XvteBaQnCNGGhtRaFkg3DImHmluRvbZp1ErAJVX/nt+4n3oft/Pou+t70Bh4SKMCPiPUp3Iy1eswLJlK/T7Al+At3Llan0WnudDAn2eZy9aszYAtLzdn8+nd5/plrorceutt+Pi9RsEYHdI2G3uTp06gRdf3K5vzuct/XyZ3fr167F122YsXrJM669YsUrvIuDt+byCf+TIYe0Tn4tvXbBAn+3nM/j8DtQsMvvIZ+QbGxpxppsLCxfrrxncdNMr9W6GbLYWZ86c0foXrV4D3o6fzmSk3wtkTKv0lw0IwPlCP+q5j/CuAI710KGDGB7O4Yabbsb1N9wsXxNqZKzLtV+sY98v0rogwQUE3nUgI8XGjZfp+w945b9ZYn/4IP0Ma9/8iwRXrb5I7xzgeZax4aKHvkgxIfMr57716zfita97vdbZvetlbec1r3mt9osGY9lj458BnBDFIas2mjczMosGOtfmRK+4DhWw/z93YeuHnkVHf7vdir0qjb5DPRjuHaKVjHsEqz+2Aat/cZ3e6nxh4u1dBeT6z6D/2E68+JXfRs9e/nROTtjdri6st987IKhX+COyz/PEYQCXJx535V5lSQn81d7K9a3mrBOxUT9qazqOhjCMwFABnzJlAXfcKCuYl0/RcdY98PNXionUApCoiM37cTZeL3+WZ5noI1eR7Wq1yCxTtjpetvpmT5m3s4vgToD25UKv8rs8T+LcVOfyVCcTMuaIzPxIthlDq26TfArpgePIHn8WyZEh2R8I2A2sc99Q8M9KfgEglUfy2NVIvvwWJE9sRKJnucaniPg7S0ueQ+qWv0Oia7fUGRF2CwlsP+pbUulWeMWfY+XcMBbMCytwd3PA8ft8YMNN7UK91+nv/svm51ZtnD/JWT3JmZ3TOz9MfV7nmjaR+bA7AGS8BPe8A0BYgT9T6tldLggwlTHyjn39KT/hop/6o44xEC7QMJXBwtWvw+I178CCrivQtOBiaYurCBOg8xywiopE6D5wBpv/11MY/Eo/Ooc6kO7IouVnOrDo52SOz+On+mhWdXZGSCMUh2ne0oSnfkIVZ2ZH40v+Gv/uM2j++79F37t/BN3v/1kU2trtkQA5hpeSfYdI6mNntmCd0vMSj/dcEOA5jPUIavV8KsxyntP4KCLtSEyp90SfvOV/WPzydv6ojuc8hoepr8/vK3YbvbXFBnxbJL0QIvXv+e53cLcwb+mvranFjTffiltufZVe4LDvPux/TvNsm0TfwZjYvuh9uySemzlWnq5ox37xognz+h1K6uv3B6nj46A/z+eIjyGwjHZ8xxK/CvDXCXgOHY1oyzatGyV+pSOcDx+3sVC8ADAhikM222lOzeAsHcxs7DYPtgOnB3D/z3wHmUeSWFBYoACnr9An4yHgTKCQLWDVb12MVR+40AKAnBzkpJEf6sOp7Q9i992fRq7/KAbP7JWTC09GBJHuCrU7oRBY6kmPJ2DeASD6EPiHNqpnHbHz9Xk7v5XxhHcu2Pd50/O05gAcwZykHhgW6QgDKXs9NQSEBH+eaUsQ6MAhXwYnyiI7PqMe2KssNppSDutrG95GFxhCH95OWew4V4wxU4X+kuomY9SSyIKATxkD5nknQM9gCw7lL8OyDc2ozZ1A9sRW+aI0gERaTuwE5Y4ZTwLWUCc+RE4OtyK1491Ibns3Erl6MZDxS389sZ2gj10vInXD55Fa8xSS2Vzoi32TlHegiJnGgM9P6lwIe1CvsfWyYy/7uFmZtwnLwjpOxzmlT2/LvJtnlnABwNv4WHvQXzRHIjPVZ/P5nYTTzu9wlF1e7wTwerKMkSCf4y1IDP1v+gfgn2544EgL4F5yHZo7r8DKy34MTa0XcwLEaJqOKjIvZ4/0YeefbkHfl7rR2N+IxhubsfgPVqLmolotvxDNqXPQeWn+jHQqabp25Zhmjqplinm0Sh4/htSxY8gvX4F8U9O074AXPmJOjHgOPS5jO3b0iJ6nanj3goyRz9nPd4oXACZEccjmC827mZ5DA67EUAhuBnb3Y/vvPI9j9xxGXa4O2UQWw+6qo8Bt5ATArfytdVj5gbWjLgDwpFQYHsSxF+7CiS3fxemdD+LsqZcEoBeQ0jfCG/BXsO4APW/bV5AeAfsG7u02syj494A+LawvlKPO16VOwFLgx7WREZkYiivRCu4I5GQzUOeAnWz8YmDg0IFA1YflIeCUlGiNYJBAkGCTZcIKBkt0JtOfq8dbxtmOKzMb1vO2Xm95bUc2vrhRN4IwYd0kRuEigORknEkiSoJst+mVDCkfGUnhSO8SfO+lO7Fu5XFcufpl1J/djSTnmDasI/OjdcVer9gzbu4qvXJ6BKlDNyL55C8h0bNM55z7yM6jOzE0NIS0bO2N7VjQtEB8JJFNp5G5+Elk7vwMks2nxIf0kX0VXxyTXfFnzC0mGmsZs+Sc3nQeiFv8LR5cKPF1i+ZIbPVqPln6R53WdRvfA6C23OiPEv2ozE83Fyxj7DUVvfNNAzEzwO8BPkG/z0fLmKc/YnjhcxYAJNxsD5k6+etAx8pbsfb6/4aa+k6kMvxpJlaaXuLcHHviMDZ/7Gmkn0+ivb4dDTc2o+NXlqDukgZnVSXE4E4hTbG7eUZx9KIURCMOy8ySnG+U5Dg+10i/C0SI56q5TMFoi4d9DsULAJOmCofvAhNYcYr3jrIUh+U8NMuDM1r3+QKzvi3d2P2HL+L0oyeQH8rbrwTIlpGNoI40lB3Cit9ei+UfuAiFAYUtIRHUpTICeHI4+MA/YPd3Po2BU3uRTA+LXkAjwT+BOp/l98CdIF/YywryJU+ZICRcDBAdgaPW8XUd4GdeWG/PE7Dk/dodAvQlOjnWKPQjkBNE5sGdsoI+n2e53RrnwWNowzrUyUYwqsCQviTV28AdQKQ9dQ4s+scFeHcA06AeFwHUxuzMhvUieueLHTGALxtTYRlVkJcPLVMdQbq3cymB/cn+Tuw/vQp3v/h6vG79d3DZos3IpnKsKhyCcl0EkBiKK42lB/+cG3EHpAtI7r8Vqcc+BPR3iK6A/uF+fH3b19F7thd1iTosSC9AY6YRmUQGa5etQ+NFe1D/A3+L+pUHZS54q6Ad/PVN/VwAYITdeH2cuXcxVbBOmbFgKFxegTrLtK6vRxsH/p0umNugnrN1864eWE5ZdabXvrh5CedJwLoH+uwgUwH6gc5x0UIA+0ygH2UuAJDFlIxUHZZf8SNYetkPoX7BKtQ2LNR2xZKlM0L5wRz2fXM3dn/6RdTtrEFrUxu6fnMZWn6wHYms/kPNXarA2OZyuGYXzY2ZOGcU8Q4W00yQncrPoVHU00bxSwCjxNkYN8vHObop5Jmmcn0aK89hKjdcz/OeygVlIjxDVK4rBHcDu/qw81e3CPg/iUROYaOCSYHQmiqwpLX81ayrRdOmZqRqBaRH/AhKQv+RnTj+wnfw4pd+C8O9h5DM5gXwy8HYvdRPn0sLgLlP3Yv5WFYkF5d7G9ZTnfgJ8pqajb0EUOSM6XkYI/gzEEigJ4AuKquuuDwAnC7v9aYTOaoXDkBlxFYyqitu69y65FIbD2z5x+AqEFdgTpbZkLH7t/wHV+up52KHszXwzmcMC+geaMc/Pvl+3PfyHfjJ6/8fLl2yRWJUMDuJkdblIoCvp+24Mvok+Pc6LuScuQiJfTcJguft/yPICQre2bsTewf2onukG335PvQNCw/14cjJIziyfxAp6UPrQvFVN4hC8qw+d2g/YyjjD8C6MEdO4C2sb+xnbGTT2KscjRcXCFg/jJ9a884AZ2s6CSX9cXHH65m6diRnfvXODAm61re8LtwImFeQz6v6wsHL/gj+vY7P+dOGqdPpIgD3vzIszSM3JE3J/9uiS34AG2//bTS3r0c6a79zLCZlebqIj+Es2NiGREsKu/5zJ+qGalHYnkNqYQa1G/hLIdKbuQo6SoM+BWwLbRfg8lWnjGMilYvMVPL00Dkty8dk+VynJRxTdVG5ORIuN7cV4/JdmHGqnjsAqiEaMc08VWRvnP3fwObqd8hZQ3J8yp0axqHP78OOv96CwYMDSI+kkZWNV/65CWyzRwBkG2wawto/ugRLf2glRoZl9qR+fqAPhx79vACFP8Fw/yEk0nxZjIHFlAJJWwDwV/QJLO0qPcElwbuBWQPxpmN9q+OYtsJaX848XCAIr/jbAoDm1Y+B2GKgHQGJEQAZlMsW6B0gZKo2EqagnpbZpV0FqtQ7wEmZep9XcOmu/NsVZFfH5b1dYE//TiYx7twYY4HfcsKVWOrVemEaqMwS6tTCQLqkBZnD4XwtTvR14cGXX6Wg/9JFW5BND7s6sgX+Qpn1mfKFf5yL6CMBtgAgzfYuA559D0bEL4ZrRDGidwFsPrkZfbk+HO49jCN9R/RRhGQ+iZVNq/CqNbehqb4Wmbf/ERLrHpExcn5krIyNsL4AidF1MmPs5yPQSVzCOXK38qvO13H1qC/RWd5S/wiA6rRNk+2xAclF2yGIJ8uU+EUAfwdAUOb0gY557goSOn/F31/954v+ChLrTFMHuja8EfXtq7Hy6v+CTN0Czuj0EDs3BuKcn3rpJF74309h4Jt96BrsQk1HDRZ8oAsd712EVL3sDGV8jc17TDGNkyqwY83vfTX+T40pSvqtYk5QZRYA5k58YqoGqujxd/4c3OPT2CRJjmu5vhyOPHgA2/9uCwZ3n0X+QA61AiBrZIs+BjDYMITVn1iPZT+yCmePHcTAyX04ufU+HHjoHzDUs18AIt/2buBxtJf5KYhX4G5lAXh3NmpfVI8LAGGdlIBW04mNq2c+PKB14E4RGaGd5KOgTwGiA3hOR1ktAr0Dll5HjS9zcuArAuqLAL1Li2TWL7LzNrIXUy+bPusfAeXyofkQuDvQLiwRYLFOol3F59X6LE6OrMO3n3wl+OLca1Y8hcuXbEYmRaSqnoL6tpjg844ZR4J+ibU+AuB0npMZ6eXBa1B47CeBY+uk39Km0EjCxnd68DRODp6UCOawNfUNNNdncUPLG1CfrUHqDX8GLHtewLRbAOCIJQaMrYF1i4HOB2UXMx97b8d88eMBxbbn6op9ilZl+TSdsvPHeaA9w0VALxy9zT96u79n6tTGLwLInCjgJ/DnAoDIUoRkfQuaFl+KRZe9GUuvfDeyda0yJRa/aqXe/T3Y9X92oPsLJ9F4sh5NV7Rg0e+sQP11zXrsUJJ4TSfFx/yYqpbOs3PO7/12tozeH9Rimq00vgWAeL5jqhaatmPk/D4VkeIIFBOvVp893I9jTx7BsXsP4/RjJzH88iAaZeNCgEBu5BryWPXJi9F2Zwq7vv7nest/7uwxFIbPKDAMALwH7wTuAiL9lX5LDcwX23lZ8i4l8NRHAQLwbyBfHyMIZLviT588jBPQhaDQwJ8HhT5v5VFZ2CBhAAJN5za1d2UK46ijLEyAScDo04hODAxslrHxt6mb3nTiVs9FCuS5eUCu+VCnCwFlbJLiIN+8FrkFlwg4TqHv5e3I5HvR3nQK6aT9eoBu0ToSP8vJ5vX0TeCviwBsT2SXl0Z0PhMjNRg5eCUKT/4wCoc2SN+ljG9ZJCULSK/YikTbfgxu/BpG6k4he0JskoKMVzyLQmpQx6xzxIgyRi7GGhthlV2Zly1lueX1p4ykuaBM/YS2UZ3JBeSdTstoxzZcmaZ6x4YMJwLqfd6DfTE1nb/Nn+zuANAFAEkU/Lsr/1wEkOEiUVOPi171C1h69Q+itmUxUpl6sbS9ttqp/2AfnvrIo8jdO4iFdV1ovL4Z7b+6GPWXN1Xw+9MF4lKlYav+2YxpztAoO1u8D8ZU7VSx04ZQ4uCR+CWAMc0Tqoo9fTo7UclDR3XQjE2phlbA1WAep54/jpOPHceuP9+B7Mks6mVLNaax9Le7cDr5tzj00OfEvk+Av4FCvujPALyAcQGMepu+A+oK2KOygHbLe9mVBXcNuDrOPvTDvPhOpSM667YBvwi4i6QhC9AjAOTmdYSampq9AUNDcqp1OrJFx9lIHQWN9EdA64Al81Jg4NOVhexk+nPl9nZ/kqQCwEtvy/cLAiJoqgsAMnaTmJciQarDXTci33IJ0mf3I3t6C9KDp8yP1nM+A9nnJdYRWSSZTFfmFwCkLdWpLFmRuVgjRhg5tRI4uUoQYhuGHn0HRnrbkLn0YWRv/0cUmg8wUjpWxsXfYh/EjuPX+JpOwTvjIyk3lvkYqQ+JUGjj9NTRJvBN9nVM9m2pT593qWppw7zOj8yvA/W6AMBb/iO6KNDXRQGRo4sEEsbgDf8K/EWVbmzHqlf9DJoWX4KujXdK7PgzTVPzHz41Xi5MXBjZ++1d2Pr7z6F5TyNaM61IXZbGkt9bjcYrW3TcMVUByb4822j29TimmGKqZooXAGKKaTwU/7fEFCX5Qs9n+PODIzj1zHEc++ZhHPvXw8h0jyBx+zfR1/4FFIZ7kc4IQOSL4QIg74G95Q28hwsDpuMVZXfrv+R96uvp1XzW8X5cypff2eKA1WFeMKiQB3UG7LgrBwAx0NFGP51erQLgqJukKhMWBjqxj+S1flCHZP7UpwJ7YUm9zLsqRFmk00UAp6OTYkAusXSA3+d1MvTPZL9AQBpBCmeHW5DpWI6R9ktRd+JxpHt3SfzSYsO7IiI+nX+v46bg3jRiw0Ysz/gzzrrQICYK/nUBgPPk7HgnQKqgd34kCrUoHF6LkeE6JFoPIt94yMbLPjKGkg+esRdWkC6llnexiejI0bf5B3UCn1ZHmeVe52xML35ks1v6nRy1cbLOq4B3vYXfAXwP+Etl1TElsif4ZxltqCcR9Et4yIm6emRaFmPlbe/Dylv+KzJ1zSjwzX/a23HSBKpMhs5pjrubKA98Zw82/8rTWHC0BQ2ZBiz6HyvR+q5OJLPcj2KKqQI0Zfv+1P0TTfO/Y0wxxTQOGvcCAM9vs53ig1JMs57inbjqaKQwjDPbt2HHZ76LvkePILnqfhQWbxZQTmBvgDy4Yq+37BvIV52kCtQlVaAveb0zgHkBkWrv6tJPEeBneUQusjMMqiDOA8QAzLm86aNlVl5kL5vK3Fy5aNQvU2/j63lQKQpaMToKMNWHoEEF+LThreTUU6eysMvrooCQwOcAiAfAW1IP1uVTU7VkubOxcsGfhRpsPXQZdvdcj5tvOoWuofuRHDihcfO2NNQ6EjfNRcqYqq/o3QFszbfPOgT7DvzbewEsbwsDPm96gez6XL4BcBcTjZPFxEC3iyFZY8co+rJQpznaOj+l86w6X4eyryP25y4cOF/eVvOujFMhtgriPUeBfgl78B+1Uz13CcHA+qy/xC/d0onVb/gFdF1+J2pblyBdUwW/nz/JY2sinUDfoV48+dsPo/+uHiwcXIjG5c1oeV872t7RhXRbWgbvjKeI4tNBTLOWyu68U7NHx/8XMcU0OiUOxXcATBtNRaD5xTOmyVO808c0JSQAUBASeg9ux8GH/gU9+55Cz+6tKAwNIZUdQDKTE0DugLqkAdgPALsrc/kA3Ht9kZ2U8+q+txG9LhCwXG28bQppAZtGHtR5kGepZ5UDIOk5tA9sCD8pyyYZ1XHzOtax1NubTnMRG2tP8mTmCfipdzoCVDHSOiSBzAHQ58Z4i2TAW/SUdYumzgZpAZPZZjy5YxOOHG/FdWufwpL240iNnHU2rG9teH/qU2W6Zom1bQsAXu/zxlrmwD0NfN4vDHiWKgK6Bfzn/c/6uXi4GHkAbj/rx/E7G6a0C+qwhkupUxZZyjTWXvZ5347qTRe0w1gH7ZuP0C/rcLpFJmAliI/+fJ9wAP6Z59QR5DuZdRT0+zyZ4F/ikm5uQ92itVhxx09h4ZWvR7q2UQrEdlQ6b2HVEWPWs7cbu/9lJ878y3E0n2pG7Yp6LPn9lWi8rcX2lZmg2RXGqqM4fDGNm0bdaeK9KaaZpXgBIKaYZpDif77ZTAkMnDmEs0d3Y9c3/hgndzwkQG8QyXRBQLhdlY+CcwX3ZfL+bgCCxEB2IN8vDKheUpPNXssJQCXVW/2dT71FXfasANgp0COMlL2NYE6QmIE8Dwo9cPSp1znZ+yHC09Rs1caV+VRBpLvUy3078OPK1Qv7wrwD/eFz5aKXlCSQWcE1cwbMCaBVa8Db6T0I103zBOdCqRoMd7wSuZbL0bt3FxrOPIbWxpPOzuImmbCeSwOfo+i1Z16WTQT1xbnzgF8Ukto7APTXBlISBxmb/oSfjDt8Kz9Zxu3ipikj5OKj5S5ufv6Yao4p61LnypWlDkl1rO/0jKq2KfEN2vL1nBy0GeS5v+iUG5B34F+f93f54AV/HuTTTrjonQDMiw/e0MHprV+6Amve/hG0X/JK1HWskBhJgKaQpIkx0NisJkPcTwZODuD5jz+J3i+eQUe6A43XtKDzVxej8cYWjfE0dCOmOMZTRnEoY4pp7lC8ABBTTDEpxQeCcZAgvLPHdmP7F38bx575joDws9DnvNOC9wjECQwVlHuwzpfx+UcBnF6BvQPtfGkfgb/US6cjL+5Le9BvNmkvR+4EIBhlnm/5t1k0AKcgjgCPsoLAUKfgQ2QPEkOwL1qtSyBogNXqhfW5GWj0dUyvOl+mOgOXJK8P6nEjGiQgZR/5KID4IKhW4E12+fKg3OmidroJ2pSyobZbMFK3GHXHv4dkvl8s3Nv9pSwA89J84NuzbNSJEMq8C4CgnpvT+YUGygr0acOrulrVdGTKetU/JyypB9caD46bzBli/MSfnwuLVWhn5S4f1dGGKf1obE1XlPe23obzobL0hzp61Kmwchpoy0wdiFegT/Z3AHhgL7KCfTKBPwfhFwBo4+S8yNnOLtQuugir7nwfFt/0DolX5PfxXVLtNLZuhlbcx7d+9nm8+D+2oPNMB9rSbcjeXIfFv78S9WsbNM4xxTRlNI93p/g/KaaYxkfxAkBMMcUU0xiJ4Cw30Ku/679DwP+pF++To+gwUvqGfw/UCdBDkK6yWwiwMg/eTSbgD6/+Ox2BPeVI/eCuAV9fUl1UUJ2Bf4F1Cu5CwKdQTvsdXDV2THsFfaLX8sCWbGAw1EnelRmIdDpXHrW1ct8WEaDrmYJNW1SwtkXLtrkQILKC6ABgh+k5CwAKvn3esdQdyjciv+BKJFtWID10FLWnH0OyMFimDv058O8358fraGB+i/XnLgRE6rDMs+j5jD1BdtHv8HOT1MfddBY75o0j9oGsVoEvykEd9eNslCUvMVXPvjxiw2h7malaunpuKtRGxBDoCyvwj7DqytwJ4B8DsAUAiU9NExpXXY41P/QhtG+6TfZjAf6zhRiISRLnYs/XXsbOP9qCuj21aK5pRscvLMbCX1iGZC3/b2MqR1MQ+knQzLYe0wxTPP0xTSFV6+4ULwDMZuIlqNlA8R4W02wnArrBfpza+Sj2P/D3GDy1F72HNgvYGxZAw6v+BOMOuEuqoJ2sIN50wQKA6kKgr3mmLCewdzqtx0cJggUD78fLYk8gKseBEBAStTkQ6HS6ORCoedVRZt6AIOtYfdPRQuuofbSe9x3qVPablkV1XvZ5p3c2SnJ8KALZOiYe3KhjXvRMVTbARDnl9L0DTdi2/3IcObMMa9b04pLVB5DsP4hUvjuoW+o7AO2UVc8s4xmx86mz9/2hsS8L+hex1ZFK7HJ6y7/F18fA4mBjD0C5eA5jTZDP3+2nj9DWx0tv4Xcx9TpN1VdULi4zf2ZjdflrA5JqmYB2tWVH9E/zCug9wI/ko+wXAfwCQCFiz2cfmlZfhuV3/he0XnYzGpasRSIdueovFObmMMk+Mdw3hCd//2Gc+NJRdPZ2oG1lO1p+vAOt7+xAppM/dzgBmhfBi2m6qLp2p3jnPi/F4YlpCiheAJgs8XtqTNVP8V4e04SI/+AClPJDOPTU17Dn7j9D30EB/qlccLs/r8IHwJ7gnEA+kMM0BO8OyDtQH4J78aOys08nkRZ7LgrQ3i8usIy3+ysmlf1aAR1hoQN4BFge/NFAQZ+Wmc7beyDoFwJU68BiUKZ5Z+v1bKtIF9bRGkxFp3ELdE4fsecfATNDrMC7BEgz8gEoV9nrLU1JvAj+73rmTTjV04lLV76Aq9Y8g4Ya3vJPm2g9+rb2itti80zNxrelWtVpqem58eo+N6dn6utwTHyUgWO3uSCLlnmWalxoJWm03Mk+bqaTVG2s3Nf19QJfzv6c+tFy76eonHpLdS+x6dAPlUsAf9EdAOdbFOBiQF7il0+i7cpbsPodv4S2K14p+/IEQe4kSMdTRdRzoBsv/v02nP7cMbSdakW2OYuln74ILa9tcxYxVYSqbUeIacppaqc43mFimqNUsmtXaAGAX6CmmCblMv6Hnh6qwLwHFM/h5KmS8zM3ib8T373/Obz09T9C954nMdRzSAB6QX/qS1/0R4CuYN5AewDulT3Yd3YE+qIP7MkCHFPptOl1IcDKQhvTE2TyUYG0swMhpbvKy/8NBXcRcOh1pXrdHFjk5vUeQHpw7oGl2Xn74nrRtnWTVPXOjmXm33zqp9N7cE3iWDk+7p+mZ85ANTeWa87JTFPJERw8uQJffPg92LBsK159+fdQkx0WP/SptcVO/Lq6JPNtbTGvOtpG/IdlJivTxumjstYXmXmOK5fL2dV7xsPFwm7Zd7KOP4yr/d5/JM60UdnrLLUYiizt6VxKG6b3MRb2Cw+0U1vR6bxbGpV1PqhXnQ5DZHpixuU90CegZ96Bfeb9M/8e9EffA0Cblouvxco3/zQWbHwFGhatEpcW63NJWxw7jdO86kj2leHeYbz0t9tw5M/2o22gDQ3XNmLRH6xE/aYG/ktXhGZ72GKKaUIU7/izjmbflM3unWwMCwCjnbwnSFPsLqbpoXja5i9V4hBX6f1pcn02oFfIDeH0rifxwj/9AvqP7kQ6M4KkPutP8G/gMp30L+wTjlzdtzJJCeK1PLIwoHVDfVCuPqJ5KfPvBAjqJQy8eVAYsAFAe/Y7LAvtLC1bzwHEqI4+AltKLrUykbVOpJ7ah3mmWt+Vc0a4GTG+TEJgzTHaPkGdA9pktQ3BtwwfPf2t+Nrj78ZLR9Yp8H/V5fdIfOg9pT58HfPpvGpd15akUZ3WCPy7trzOpUV68av1XZn+rJ/Eowjs+5/6oywbY6Ex8+XUOSCvOrUptpNcUO7nQstV5+Xi9wIE9qKL1g1lsZO+Uy9Zy6tsGdUR7Pur+6MtALCMegf6kU8hXbcAjcs2YMP7fx8LLnmFFLANqTjtxMFMkCZRdSzEF0Xuu3s3nvrIY1hwsAXtI22ovaEeCz+6HA1XNen+FFNMU0EV3pVjGi/FExLTFNLYdqfzWyUOHTkz+d0yPmdNK8XhjimmyhCB4/DZ0zj18uPo2fcs9j/8jxg8vVtv90/qVX8D6SGYLwH4TiZgJHhPJUSOgPsA+POOALUnuzoq097rbXGBt/sT+PNg7gGdgivZDCySBZhpynL3oj3+ic70ISA0JhC0vIFD55Ps9HxrvW9TrJwfalyeOV+Pm7PjlW3q1IIVrDQAzCGQjsgeYDuWEXM2ZNz6KbZ80UIDes82475nb0Zb42msX7odHc0nkM3kzMbNX+CDeWrVn6VRvbeL5kOgz1QcujLqyarRci0U8J9DzoF93RhLvbVexu/iqgCdG22E9cq/bDZ31ImN1rVy1gniq3d5mI3KtFU72jh7btqu2OgCkK9j9np3ALVOxxnhh5gq6Qzxg9PmQD1v79fn+UdZAFA76oZkWtJNaL/sFqx4w0+iZe3VyDa38bYOMR4fue7MIppIj+19AHu+/jL2/d0uNB6qR+f1i9D0+ha0vqkDyfrz/CTi7AtQTDFNG8X/HjGNm+b5TpM4dHQKFgAqSPY1K6aYYoqpgiSgLj/Uh4HTh3D0uW/iwEP/gIHuA3KCOBs+688r/x7Qi33wTL4D8AGQj5YreCeIFzAvOq1L2+AOAMsXXf13qf/JPx4DFQBGQF1UtrxfABCwV1omWxRshmUmF9sboNRU9DxDajk3lmtKi4iNq0Nb6vwCgN8ULPNPQbQB6pAd4BbmIocBb6ZagX+izyBftxLDTdegrz+D49t3YP3irajNEpEyPgbWA3/cNK85Be7My4eTWRa2U87W/DifasO+62qEjZuAW4C1vunfLbiEwN/i4gG55hkPn8rG1OYkqnMxpW9qmPc62gj7Rwy87G2K7wLw7bnywJ9Oi+R0qjT1slRR0E+Qr+s+BPoe/DsO8rQRTiQyqGtfjY4rXoUVb3w/Gpet5e0xUqgtxBSh0oiMyL5z4qnjyB8axoKr25HtyiKRsf0rpphiGo3cASumWU/xNM48TdkCQHzeiimmmKqGxnNAEpCXH+zDgcc+jz33fQa53sPID51BIllAKi2gUICpgnuCcwGBBtIF4CtwN8DuX9anqcgexOvCgatTdJWfaZC3un6BgJwRlmI5SRYDOfkM5HI6DypVdnUVEKqeh3qTvX0AGtWP04k/A5BeZ6mvpz646dVm0/nNwKctBpAMPDvmJnEzIB3RC4fA27HWGxFoP4Jc4+XCG5Dp34HU8GnhE0ixzPtRW2P1I5u2zXhrufkmsTy6AOB12lNfX+uY7PNmY5TL5zReyn7MjJ8D+xZPz5QZE4mOiynrMO9Bu5apH9Ob35I6tJW2tczV8W0FdbwvMv35xQdJSaJWH9G8puQowGfe3QEQ3OrPRQGXLwwxWhl0XvVaXPye30Rt+2Jkmtp0LqacfIfnGjFUGnt7H4aXY4ppPBTvMjNJ/Ad22ZhicjSbdonzLgBU4HQeU0wxTYbif8opJb6dnL/rv/eB/4MdX/ukoJtTohsx4J8SjgD1cuA9qivKC2CM2ugdACo7OwH9/up/VGe2rC9diQA8Y4WOBgYd2JOM6jxI9ABQamtqtgSC1HlAaDr5MKDpZGXZAju2p7rSlOVm49sxXZgnGYAmIHd5AeIcn+lNx4yCcqenMe3SyTzS9U3orbsZI9lO1HQ/jszAXilzPl09Wps/ylqqusCndcS0rk4p+Nf63ILyUNZN/HBc+Rxv9bcxanw4UuqpY+wFaOv4Wa5yqNN6lH0546VyqOOmcsQu0KlsZdTrT/h5naTel+lYx+pJdf6JzrGOOiKTOY0E+e7Kvt4JQKDPPPWOmc8NSMySNVhy41txyfv+EDWtC6WQo5mlNGs7HlNMMY1G8b/1GCIQB2lO0nimNXG4yh8BiGkUsu+vMcV0DlVi15jKg0R17Lp8yd8gDj31JRzbehdObL1HAM9JJFICcASA+9vv+VNz+tx+BOTrrf0CFEuBf1BGOaIrzZs/02lZsBhAwErgaYDOgzkF/j4vm5WV6Cg74ChKakp8mE0UJHJWS4Ej61nqfJK5RcpU4+t4nbPTyBI4OzAtGZtvypEFACq9jaaiN10S+UIGOw+ux+ajt+MH3rAXtb3PIjN0yMXGsWzef3BF31rXcpZZuf5pudlpTVWyP6U/66f987IwDXlln2/4j8bPYmDMdyUE4F/SAJDnebs+F3Io2637YZ2IL6fzMbQ5KdGpXEA+H5WtPGpPG7vyH/7Hiih6x05HkmoK/qNX9z3Q18UAn7ryRKIOnVfegcU3vBWdV70GmeYOKeTqwfRTdBzzhubloGOKae5Q/C88m6jMbM2xCYwXACpB9k00pmmiONwxjYsECfWf2IN9j/w9Dj75bxjuPSygf0Rf8qcg3YFxA+0JA+gOpHsQH4J2A/aloD6woxyA/7BMf8dfQCnLuGjAhQbuxyGIM1DHvnqg6DkAkwq+rY7aSB3T0caVOdn7tHrmR3XOlpbcgrZKgD1tLaXOl5uONp48eOYYdUQeWDtAzavpqtG8S4UlK4g8g7Opi/Dci2tx6GgHrlz9NNYt3YmUuqEB7QS8u/reZ1SnbhT4m141EVvdRF8sOxtXpnphBfOcB2GCfB8PG7+LA8upU9DNmBBYS+rrsiwvdlrm6mjKOiz3vsJyrV+q83nns9hXsV7+pHZIUqQy9SSfJ7APAL9nf9WfZboIILEppJCpacGSW38Yq974s6jrXKHzGDiccqqU38lT9fYspphmIcX/UPOS4mn3dIFIVDhQ8QIAvzHGNGGKwxfTuVS9e8Vg9xEc2/pdHN3yTZzccS8KuW4B4bzqL0A/7YC6AnID8CoLKCwG8iYbkPcLAJJn6uqaHet426hPgn7qJa9g1Ppm4C0C9HjpVs4ACuyp03KmxVeTQ3DJNJq3+nZ1OgSI8uF8FdvqRjtNfd6XudTbscT7c0TQrKBbATThtOkCUM1NBhvaeGZ8EhhuvhzdhYuxY3Me6zsfR1fLUS0P7LlFUq/n/qZ61bE0tOc8sJx6UUqOCwSpwF63SKp2kmf8+cI9jtEDbB21G7NKDvQrM8Z+nrze6Qycm72WO3/eFzeVmdNy0/tfD/Bz5f14ObTlVX6W21xQ1tTllV2epDLXbATo623+Huy7NFgAGAKyzYvQecXr0LzsUix7zXuRrmuSAnqZKzSnBhPTPKR4D64gxcGNqQxV524x/l5VxwIAv3PNU5rHQ68CiqM/J6lkWgnsBHliqPcEdnzzD3Hg8c8LAOoWsJ7TZ/2D2/wJ0D3ILwLyXj4X9IdllvcvBQz0lKV9pqxnV/2tnDKRmIJABxo1z5QyAaDKIeAjm53JtCEpQCQryHRX9CP26ivQGZA8x2cA9kfTUbYybiE5EK0AOgLuZbM3+5ssHxoLvQvA24h9rnkTzi56J7J9W1B36j6kcifFji9HEzutW+zTp4xzVA7uLuDm7IsXCezugOiCApW6MRXWn8xjfCRe4c/3OZ3GhBqW66eU2RV/zxobnUth6njLPnWOzY7lpre2zKfJjmnndIGd03s/rOXryJ8yiYmXNe+UmmfKOwIE4PO2fv1N/+Bqv+QJ/pkvJFBT14G1b/8VLH3Ve5Cpa9T/oaCRClLlWxiFZqzhmGKKaWao+v7p48PQOCkO2AVptBBN/QIAv2vNcpoDQ5gBiqNWtTTLp2Yy3Sd4HOw7gcGeI9j1vU/j4NNfQGJkEKmMu+pPkC7A0UB7CNaL9VEw7wG8AX2/GKC2aiN5vaIduSMgYsNyvuFfmlGgyE3BnAN2xpRDsBfoXF7BoZe5ufLA/jw6k6O6Mr4CMOr1Bj6j5RbbYvDM2HBgXhcAbZ1AkxkH6lJJOe2k0hhqvBK5xotR2/00krljSOd6BGdGrtALez/0Eeok9Vf6VWbe2tHNtyWbagMbl5o2sGHK2AwND7txuxhwtJEYKQh38QlkLhr4OFN2c6c6BfteX2xnz/PTt8nc1Ebbc3Uiea2jdyWEsrGd4PVE7vNMXZ4k3bAysgf/HvRHFgBGhiUWqMeSm96GdW/7CGrblyKZqaGLOU8+VrOKZmWnY4opppDm7z/xnBj5LB7E+BYA7FvTtNMMNTuPKI7wuKiKwxXPJCkhQKeA3EA3+k/swq57/gyndj2E3NkTUibgn2/3J1CPAHkP8nmLOn/KLwraLTWdB/EEkSqrD9r4vNnwanSwOODraVs2RwRuARgkOqPsQGZw27iiNupYbGUBiORZx8nMa1m0PitF9L4t01l54JOpB7WuTlBPNu/Hl5H81XYPpsOX6VlsCMYJtjlaykxpIyHC2eFGbN1/OXpyi3D5pkF0Jp9Gii9gpE+po/U8UHcy2dqyMm66CBC14eZT3tUhG221lrPx/QllIYZStlwuX/Ssv6Y6ZouXxt40VkbZgX2Nj+Ttp/0sb+VW1+uYqo2vJ1tgQ++SRufL9M7Wl1GnrF13/ReOpKSorDqmBPuRBQD//D/ysn9mWlC7YBlW3PZeLLv9x5CubXKVJIlpVtF8nTL3Hx3TDNCs3efi41sVUvVMyoz1ZBoaThw+NrYFgLl7YJ3np4xpHn58go6psiR7mICknsNbsOvBv0bPwWfRd2SLoJ1Bu+KfIQg1UJ9MpQXsCyB0oD0E8k4m0A/KqLd6HuR7wF8E8h3o15cHqs6/5M96R+AmCE5TDwQ9EA+YgNABvmiZglICx0BXUk/k0IaH9bA8AKYRna+v7xTgpuWm90DUNLxnXCJL0Mz48k9AdADApSUF0w5U8w4I6rysCwCi4KMWJ3s78OC2V4ucxOK2w7hsxTY0150SO4tZEaD3LPGUT2uPjpw+APLcfEofKlsds7OUGzvC+UmMJDDCX1vIu2f9OUrGPYjJubEwnUupc/PH+iaLXufTygLQzvnweWGdn2g5dZrSt/dvaTTv/eoJ23ajgJinKCaa8UWqd8wr/frcPwG/Xu0XdmlD1zqsfNVPonXdK9Cy+iq76q+VKkMyGpcbB1WuOzHFFFNMs45m1SFxXh6/KzPoqfKaODLGBYDpJ/0KGdMMhCGOfEyzkQgUufee2PkgXvrepyS9T4DfsAD9goF/AYUK2h1I96DdQL1Lnc6D/PDKvpURWCqgL1oMiMjeN+tKPsNUQCnBFAGcgm7iaYK6CAj0wDG0IehjmdkG4M+XO9tAxy2o42wYFGfjr2zz1KFA1dtxk7zW07zpzI/plGQIMhJJDUZzjMVX5Bl/pk4vOuoJvsUUw7laPLf3ajy35xqs7NqLGy9+GE31fVI+ovXoT0F6wJTpgj6Yd+XaF7Px7fs6UVmMtO2iBQWtarL+pn8kXjpSF4cAeAc6i4ePkZZJDK0+85I6WX25udRyxxpXVxbaWT3N07emlo/K2gfaaX90SiVnqScpDvRKkqGOpA9sEOhHWBcCBoH8WaBp6VpseOdHsfCq1yNVUy+FjFTgac4R4zhmmrthiCmmmGKqOprWQ25VH98r1znvuUILAPo1bf5QlQx3nkU9ptlEk9g5x1KVz42fPX0QR7d+G/se+3t0738WqXROf9ffg34CP97e7wF6Op02nQPt/g3+xpZXvXDp7fzRfJDSt18soA0XBaRvBHKeidIUAEaAoLLmQ1mBogPtRTayRQEkU/kwWYGi2UR1HkDysO9BrvpjOf05G9ZTf4FO8hJ8QmeCa583QC1jK9EZUHflXqeLHyl8d/OdeHjHbbhp/cN47abvSDz5kj/aSH36knhRpsJfsWfefDi/zqfqfFtex4123Bnkk+Vaj5sqmZqev+kfXLXXeOjIVS76fX5GR23CeAQ6xlnnyOelxMlWXqz3dSxPHwLAVTZmudoIh30znW6a6rQqk7xMErfn6AOZt/0T+POKv78LYAiob1+D5mWXY+XtP4nOy14tBQyUqxRTxWnikY7nKCT7j4/SuZqYZhNdeO8ex/4f/6vENE6a9C4z4/vc2DuQOHKse/b9i0zDET4+icQ0JhrjjjK9+9P82ntHBDB1H9qMbd/8GI5v/657wR+BvwA+YYJ3gswoYLdb+/k4QFpTA/SleQORfjHA6llqspWFoN8vBLCM7yEQ0OaBoENkAdijXoGgMEFhAAw98CsGhsau3IFGEYrKFIxK6vWB/6jMdhyI1Rz7obIwN6cXQweoDTgXgW0HpCUT6DwgF9Hy3NJ1ON3Xiu8+9xqJG3DnFd9CR9NJAdlZVhW2Olqfbbm8Z/kQX5IvLeNT/b4dlWXTvpLMhmXaR2qcjY9bPi8AWzaOWwE5NxcfYydz83nGx+t0XhgiK7dHOci0c/bajs2FzosvZ+p1pS8PdG1HbbRMxiCJkrhQoqxZ+SjVKTPvhOit/v53/ZsWbcAl7/5dLLrqjaJk37gyMAXENsMkpphiiimmKiE7m0yS4oP7tNGEQj2OSjO/AGDf2qaMpthdTNVEE5jcmdkfprbVfE8Opx48iZquGjRc3oRk1oDNvCYBdYXhAZzZ/wzOHHwWB5/+HLoPfl+AJG/3t1vUFZB7kC5y9Ll8gnTqgiv75CDvAT5lLhIQ5IfgPsxLGiwCpOyt/wSbnH5BXwbkHMCLgD8D+wR4AkSZV5llrGY2RXXV1ucFJOa9vZVpnv7L2gsHoNXZqs7yBjJF5zeRLbwhqCdznzadpQreIzrJmJ5bMouRmgUYbr4Kjz29HLWDu3HFymfQXNerQD3wJXnzxTpMI3KEi+zIrr631/ZN62Tq2SVJZeO49Fl/Af4y4mDMHmCHOoub5qM6biWgPJAlDa72+zK+3d+X0Z/Ml9bTOaKNlEveLxwEZcEcCsuIKJP4KSbGTqG6iJ7kywM73vsvwD/vwH+ikMaC5VejvnMNlt3wQ+i45BYk03zDv3Mw26lkGHNkVDHFFFNM85LKH8NHObLHB/yAxhqK8S0A8HvWGGkcpjFNJ1VkDuPZrghJWIeOD2HPX72EU/92DI3LmrDwvy1D2x0dCpjmIgWjOu/w+Az3IA4992Xsuv/PcPbMPozkzgjgc8/6E5zz9numCtINsAdA3+m8rCkBvDABpLf3AJ+AMpUO7bVcdHbln/Xog3XkwCugLQSCkVv4FeBFZJYreBSU5uvI5oEkgaDqIzpjAsqo7HRMAzsnK5Bk6n24cq8LZEs5dsa9GEirZKnnQI4Ac6cbqenEUOctQKoG2TObkTt9BNlkH2oyudBewX7Ev9NRFiHUOWbcS3W6US+bLkrIJgVaJrOhqY5NWF/yx6vtbpyMjQF9J1tEbD5U7+RIvLw+mB8/Z+I7zzznlzLLuNBQaqvlIrt6LNOfAWReWPXavpXzpCyJMXd5l4pZkCcHeaYurzqyAH8uAECAfyrdhK7L7sRFr/kA6jtWIVPXhARvlZlW0t7FFFNMMc0vKjn0xUfCuUk2r7NnssMFgPN+4Q5pjGYxTQWNM9gTm5t4RquVCIp6dnXj0fc9gPQzSTTJl/aFH1iKxR9cjlRjyq7wjYPGNNNVvDsQ1BXyOeQG+3Dy5fvxwlc/gqHegwLECwLKCQgJ3j1w94DdwLyBfAPqeqVeZV9maVgnknc2XiZzocC/UNDfQcDJUOBGoMlUwBxJQSWBIJl6LbNyDxB1c/kARKocqeN0kgnrOVDJM4wvD+rxrCN/BjrZJ6tDpQezuml9i61uDkTrJuPSVOTgKrsrJ1hXwC7EtahUagS5miUY6rgVqYFjSA8cQGZgn5T5Z/0diB8F6DOGUTnKvkw+Qh1TB/SVKbn+erJn/f3YGROLh+cgri4mzPMdALSlLihXDusYoKfsyl3cjV3cozqxKdKxHufOyYFP9SemnGYOwKqpzolW7vQknxc3gY7HBfUxJNlhoGPtzVjz2g+iddW1yDZ3uRgF1hOiydWeKZqdvY4ppphiqghd4JAYHzGnj+Ts73IRqvAEJI4ctwWA8GtTTBOmcQbx/ObxjMxFGu+sEiic3HwC97/hLnQMdqFpURM6f3YRFr9/GZK1vOTsDOc0EeQlUcgN4ODzX8OO7/wBcmePIT90Gsk0gZ8wr/w7sH7Oy/wUpBM0FgN6bxO9pZ/AUsucjqAysBculiUVe86BATsBcw7QUadAUmR/pZdozXQhAKShB4HGYd70Jhuw9PkwZX3NOzmqC9pyebOzVHKakgIQ7YC0zzNeUZ18BHkPtgn++4aasP/MerRdvAFtyRdRe+YZKeE7BDJWX+vaM/sezHt/CuTJEX0pR+sE7NrXvGy+PySOi1f9uQDAkXKYHK+B+DAG8hnmhbn5F/BxUx3rMB+JueVlzlnuZNVxTrWO2YU/8xjqbO4lpRxZLJJEWmHfhQneVQh1JJ/nrqAkqdcpe11ebIbk2JBPYcGKK3HVf/lLNC+/XArYH+4fVULa4amhKXQ1C6jaR2v/hzHFNHdofh1hqop4TnPZmKIk3x1cLqBxBipx1C0AzFsa47nKzOIT21yhSc/kdO0K0s7gmQE8+fuPoe8rPWg61ajvAlj95wK47miXL/Rz++hIgJcfHsKx7Xfh5O5HcGTzlzFwei8SqZEA/BsYlzSZViDob8ln3gN5Be9cANA802JA721NduCeqZbxRYLmm3I6ndK+Efwq8FJgRxDnwJ7Pqz6q83oCxZI6yqFsgPLc8gBEiiwGegrwfkJ/pfUiwFaYOww3EuPrr8grhCagFuaOx/EqvHY6bsGigJgkUxkc61uOB7fciBO9Xbjt0oewYfEWpASBGqA3/+qZqQRMWet7P8aMcalOOaK3tqVr1Lm+aN/dOHScvP2eMeLGODE+0h8PzDlqlvNtABpP1dl8sNwvEmgZS1Tn9Iyvzp3Tq2ztqE7zrj51TjZbq0MObv1nmfZRiNPpmQsApToyVS6vxV6nglsYEPCfTDag/aJXYsGyK7DkmrehedkmWsRUShq4qaEpdBXTJIiHhzlLc3lwM/wPVN3/v/HRpSIkYZ0/kXXfM0qo+hYASg5yJs7pw/qcIf1yHtPUk/yHDvUOYfufbcahvzqA5uEmLLipDYv+21K03NiKhADh8jTzEzKpHkjl4f5TOPjsl7Dze5+S/GEBhDlh7mt2u78+h68LAExdnqBdjHzegD3zXCQwWwP8/q3/zk5S01s+XBCgzvsy8EkAR6TmwZ09l2+yMoGdB4PUO7BHWSqojV4h9uWaeg6Bo/qJ2AQAs6it0I8C2ZI6ZN+WP+UFAFtYgTU3rwvyEUDudAa4Zfz1i1FoXI7TA4tx6uX9WNu1DZlkXmI0ovGkLe20joJ4xxLDIB/hURcAtMzpmbq+y4fp2Rcdny1wWHwsRlFQr6mM3cooEzBLHdVZjKTE6lMb1TFl/Nz8BfNKmXllVycoC+8ACOozZZm+xNHl3ZQw1Zlhv+wmDtNRGcmrGElJmpc6EgJkss1YetW7se6OD6KubYX8f6TNaALk3McUU0wxxTTbqIIH8Oo8N8yCM1aki9XQ28ovADgE4BJHxVJMM0j8Lu2yMVWaJh5pYp5DjxzEs7/2JJKbk2hPtSG9KYMN/7wJ2a6askeTKZnXGdo5hvtO4eSex3Bq1wPY98Q/IT98UgAgwSVBvwFDfRafIF1kXqG3BYEQ4Adv+KdOwKXWLdU7XfHCAPVWRtDJOwr43gDmPRLzAFEBn4I7A3ssLpZduQeI59Qz2YPUQNY6xToDl15nqQFPQ4ys4+Vz6gn7uVTAzx1KFHYLvsnK3CQt0jud6sVfvnGlvugvOTKI2hNPIDlwRGJFb84mkdK2tA7j5upqWRHQdzY6Nyo4udhG501kCkX1RM+FFwPaFhsF24TwbuwB4Gd8orLmqTWdyj6GDvSLUnV+Dq0dqimbrdbzeab0pXNgOmMnO52WS/RFVKYQzUuxfIS6oIzFUZ2ptE+Z2ja0LLsarSuuxupbfxq1LYukRAIVWE2AJlG10lTFXYsppphiiul8NIED+PQd86vs7OK6U4leTXwBgF/CXDaai2kaqCj2MY2fpj96U9Eif05s33/uwUuf2oHM80k0tzVj2adWo+2NHee5C2D2EQHWrvv/HDvv+TPkBo8JIM8ZcBQmGPRpOm2/1a9X7NMG2IO39TtwrwsEPhXQ6IF9tD7zRXVcXm3omwsDMoMEcR6UK3gkkAtkAjsDfJR5tFZ9wW5J96BQPgKb0NbVl1RZbK1M/KnOlSlwjJRJKhnVeX9Rn4FObCV6GlumfgFAmbKMU3NOp1aSRu3SyRGJSw6D2YswuORO1J58DNmeF8VSrF2dUj86T86HfGj8acN8YONY65bRK5cpI3F8+oZ/F6cghrIFL/PTlHiaWouPlbn4sETrWj2NFzdXHug0jiL5uWHqbPjYgcmm9/60jr/dn7auTP5c/4U5hT6vGS4gWep1Xh+VVUc105Gsgv6LX/dh1DYtFB0dVBu5Dk+WpsjNVFAVdSUmR3ZkiCmmylH8f1/lNMYJqsw8zvDeIc2PpweJYyd6ZrjHVUzubBKfVMZClYnSlHmdA5NIQDXcO4Rn/+T72P9X+9A50IHaZXVY+psr0fXORUikZusg2e8RDA+cAfLD2P3wX2PPI58R8H/KXe3nW+bttnIFkR7wi85fzedz+UxN70C7A/sezBvY978C4Owk9WVRu+AuAeFEwsCcXWUmkHOgTgAdEZjlBYg6sGc6AjkHDB2i83kDjmZrQD6UefTWtlTPlO68rbenDwf+XXkAPrWO2ZqNhVdjN8KxCHNjyKnjxjE6nYFrxln0Ct6BXCGLLQc34UDhlXj17adRc/xRZPtekjLOCW3MXqo5P06nsbN2grmTeEd1xq4PrB/RBXld8PH6hF6JJ+hWIC+bgXwbs5fzKru4SHM+Hp7NzsdIUldPY+vygT+dNw/ymZc68mcLCZJ17x2wPtj8ebZ2Ra9zbNPBlBlRaar6aN66VKxzeTateaFkuh6Z+k4sveptWC/gP9vQKYV5KxwjOVcxxRRTTDFVlKboaFtlB+34HOLoAoGYXJwqE+U5uwAg3xNjGjdNTdAm7SWeu9FJvv137+3Gjr/eihOfPYrmgWZ0vKULSz+0AvUbG6Z8x6/4VEh/C7khnD25Gy/d979xZv9TGDizR3Q9RcBPgbiwgngH8PUKvgf61KWpt4UBlQniBUiqzHqsH8mnCf5p5xYB7OWBJjNPUgjowZ0A/AAYKqAL8wr2ojphr1OQqTbRcktDkGjIzi8qKID0OmFLnS0XGrgFvsy+tH2SRE/jpyB7RCWNOTe7zZ/swDY3p2NZvlCD4XwWz+67Bif7urBp9U6sWHQU6YFjMhe2IGO2Ul82EfipMSSbTBvJiqy2LmXPoqCe5WyTxj4NfDs7HZdsuULO4kOozrFrLJg6Wdni58tM7+1lY6yY+jJaSkpQ7+2sjqTSln+Hgs0hU5Elb4sDLHM+o2WsS1lTGbJNoxJTMZEPy0fLxRWzxTqvlzlEIov6BUuw7NofxtIr34nCoUbUL1qITFcGiQxja/XmCs2hocQUU1WSO2pMCcX/r9VOFZihaZj0OblfnWdQEx/v2GtO2wJA0QFmKo82s44qN/gJe57X81EZqmhIxXnfgV7c++N3If1MGm0NbWi4vglLPrQMrbe0YyQ32X/padohpJmzp/Zh3+Ofxem9j+L0vscF+PcqAOTdDJoK+POA3f9cH0G73ZrvwH4A/Gkn4J13A7BcbL2NAXvzo48BaLnTu7y9U0DaJMiSg6iBN4I5B/7cFX5lp7M8QZ+9hM5AuLGCVGdHtOfzuqlfrwt9eZugHvORcitzbRXprC32W0Zg4WX8uGkqY9cHGbREN42vsoFy3ZxucLgBd299A146ejEuWbwVr1j9BDqbj0sd+nX2nulXU9kE9yvI9zoydb6OlElG82H7po/K8qGpv7OAY8sT+Evv9eV9HDM3l0oUTKds8bI3/Xu95WnJfCBryqiZLlrfy+E88ZEDSf0cS0rZl3m9XywwnZ2O9T/SpvMclqYtTxOmNo1FNl5Xu2Alll/3w2hb9Qq0r74R6WwLtv+vzUhvT6Hjuk40vK4JyQ7ZjxvtlypiEpK4xRTTpMkOnjHNFZqjx4X4cOdplEhMMkBVHd9xDnnSCwBFx8Q5dYCcvsGMu6X4RDRhmvbQVahBvkn84EMH8Px/fwZ1L9egvq4eSz68Aks+uFxBc1UfpQTU8UVxZ7sPYOt//BqObP66jGdAQDtf8kcwaMDPX/kNQLoywb1doTfw767eu1v/w7sBzMbL5kNsxV94ez/LqAvrJwRthYAuCuQM6FmZhFf1Tlbg51JhDyBpGNRx4JATY1eKI8DR1/V5Xy8ie53VdzrXlgiBTQCgZcfjpwfeEgGxczrmtdxsA3AuXBhJ4WjPEnx/1w3IFWpwyZItWNmxFy11vWovRpqyDmNI0rrcRPYgXu2EaeN9l5PJ8lFW7zmXz0lf7Fl/HSdj4AE7JdFpzskaN24aw6iNxcvHL9BHbaI/GUiZPhhnX0dsNe6UmbJenosTkmp7NsdMRNSUGiXqrNj0ZGdzPp36EU5l67Dp7Z/A8mvfI8C/QZVclHrkNx4E/qWAdcvWIb9kBPlr82j/8YXIdmaRrOG8s/GYZjXNpjnkQSammGKaOM2i//e5d3oZZUQTHGjVxSfSoQsuAOixfFYd0KensxNqJT4xjpmmJVQVa2Sa9kEBRzv/aTt2/NZWNHc3oa6tHks+uhwLf3TJjL8PYLTWBdJhoPcoBs7sx7ZvfgwnX75XlAUFgMYG+hQQ6kKA5YNn/hXwJwJZmeUO9NPWwDzZQD858BPYO1tnR0BLQOVBnwJAgjqnC0AfZdWHIJBHVOa9TBseZL0NnxFnnhQASElZRjut59tRDm28Tm3F2Oc9uPXtkA0wh6DcwLjEkZu7/V9GGspSLh86ds2Kryd234wvff892LBoG37ilX+P+uyAgFxeTbZ6NDTfrKOeLI3qvCzxlcw5uqhcqpePQMcxEfz7Z/11nNIbSho/1TmZn4wNdb5cY2R1GH2VuTF+ujmd809brUeZ9ShzHmjDOtSJXHyFP3IXAFl8itpSTg8zzEdllpdwkS5iVygkkK1rlf/tVVh+5Ttx8R0f1na0kJ/S/pOffgxHP30Iq5KrsKhxEQZGBnEkfQSLfnkpFr1rMVJNaV0wdFWmicbe2LR2K6aY5imNdk6uRoqPCVVAVTQJ1b8/RHo4wc7OxBgTx09W8zsAKnfIGpfn2XTkrBKa8pBN2uHcnMTjzx/D5k8+i6H7B9DY24iGKxqx9i83oH5Do7MIaSYj4AFd75Gt2HH3H+H4i3ejMNwj+hEDqgT7AgIDgKiyAH0H1JmOepVfQbzTCRuo97LlvW9yCPpZ36JigM6DPII5A4NMPdDTW8+ZEoCpvXEAEJ0tyzxgDPUmK2sZwZ27lT3aLjfqXH2zVW2gJ0ulQEdizIoAODeXSgapES4MOD03vhBQ60maln0lVYtc01o89ORqXNrxKDqbjqEmndNyGmodtsGFAPqVueGmbcomGdOLT85PYMM0woy/ZHTOmUb1TD1xXPqiPwJ2xidIOXSLk2jCxQHKjI9sGidqpMyDel+uZar3utA+0FMO5swtEji2/cD5UZ2llMWF+GHndRcIuUQX5B3QL9I5vbiVWKbQvOhSXHTLz2HpFW+X/b0WyXRWbT0xxj0HevDoTz8APDaC5QuWo6OpA7lcDv31/ai9owHZq7JouLYJma4sUnXu0YCIj/lDFx70vAzLHKHw6FEpqnwLMc0WGtuRIj6eXICmKUDVMw8lPZlAx6ZyLFOwADB1B8UxeYqPweelioRnQk7n5kRV26gIPM5sP40X/ugZnP7qSQFuXeh4RxcW/vQSNF4iwE4AwoySgLqRfE6Bf//J3dj/5D/g+PbvSsGwgD4HACUNAHqJXATkuQBAXdrK/EsAQxuf9xytJ6BU/LK+PRrAtqQbEj8P6DyAJ+j2oC7QERy6dwCwTDIBWFRQqPbCgQ9LS/WsQ3QXLbP2mTd9Ub1AZ3kPOEXQnVGiFYBoBdJ+EcDpnUWwACCjdhqOXeamRsBi+zUo1HUh07cX6ZObkSnwPQycOvpyAD/wb7WtPcbQ8tqOy/P9Cz5fyoy7ZLSeT7WMeiEF/VwYkU3BOzeOXWWmBNkuFtEy01qsKIveyp2O9qpzfrwc2NOGsuks/qJjvL0srPFnfaf3qbgQe02M+cFpcnnPgZ1nsTlHJ9y08FLUL1iB1Tf9FLrW3a63/2tBCTF2fcf68L3/+m0M3H8WS+qXYGHzQrQ1tulc9w/1ozfbi8KKETS9phn1VzSi4dImZNoy4s85iamY4rjMPtIDWkwxVTHNyuPK2Do9qw+ZU9z56YtFSUvjaNibjmEBYHJH1vPWjg/aShUNw6Scz94JqrqeV7BDheE8dn5pB7Z9YjPqdtehua4Zi35xKZZ/aJU9AzxDJLBOMEsBx1/8Hl686w/Rf3IX8gOnpCQvQLAYFFJmquCfwPIcQO/zLLMr/yG4F4CriwHMi54vBeRdAsGCgaSsJ3l9/p9X/QVMeVCuwE/zhtgI9gzwmY42gvKCW71FoTotIwD0dqwjegOPNDNdWO7rGZudlLPM6eTDdPQb0fv6Hqgytho7B/hJlpdxUmZs3RyIlf0EYGRLJcRfqgVDHTcgOdSNTP9epIZ7xC6ndaWG+i1m+mCx5aNtextbWHF6/nFOfRlTnfdzfXOM+REB/3xcghtlh6B5HwBliYoCeJ0j2fSN/aqxTeOlGou9eqKNxsxKNOWceHuWRfJ6R4GLvQJ75oX1tn+dL6uvKeuKiVTXVNlE/RAzK6foCgI7si+PyhK09lU3YePrPormRZcgU7dA9lcB66ORxK7vaC/+87/+B7rvP4NFyUXobOxEZ3MnWutbZX9P4+zgWZzpP4P+ZD8yr6nB8l9eiYZ1Ta7x6aHpaymmmGIqJTtKzx6KjxcVoFkR1OJOVmWXp6BT0zeukpZKxMTxk71FqgseKGbbkeQCVNHhTNr57An2jPR0ju2L46GioRNA5Qs4/OAhbP3oZqSfS6J5QwuW/doKdL5jkT3/O82UTNXgzIFnsPvBv8Dxnfdh4PQuAX8EqQIEHRiPAkB/u7/lHWhnSlCvoD96xd8x5cDG7EpBvy+zxwcYKgObCvLcs/lRUGeA3uddWqQXlrzpBSRG6hnYj9RR/bk6L/uUR+VimzJ+nC6ImWyME/cEk20BoFQnVvq8v5RQq7p8Po3/99iHcdvrE1iTuRfZ489KaV7q2JxorVKQHiwIqHdX7uz5J2k4p0xLdaooksl+bKW/6285lonMLaJT4C1S0e3/ZJVpa7LGjLlANhvGUWVvo/rics3rPFO2BQARNK/tcJVBSGdPPij7/zKVmXqA73VOVp1L6VbzkhbyCXSuuRFXv/PTaF58uZSP7Tf980N5PPd/n8Fzf/wMao5msahmEToaO9DS0KKLgdl0FoMDg8i/egTNv7wAmeXFjxHEFFNMMcU0d2jOHN6ndSBhY9Mevwk2ONl+Jk6ULADwy9xspJnvdkkPZmEcZ1WXZ+l+ei6NbyCjWfPKau7sMB751Qdx5p9PYcHwAtSsqsXy31mFhW9fzEumE6dxxpqg6fiL92Dn3Z/AiZceFODNK/QG/AgAPRsohAJ2u+2fz+rbQoACfg/qneyBPG3CF/1R5uJAtI7LFy0C2DAU6BHE6fP32lnJE/AR1DkQSIDoQGDAUZ2ziy4QBHWkTBSmU5+iz1vwDUwW15Fckc6YMm0l78o8aQyj4Jyby1MvmUAXgH73AkCIfKq3E//x9DuwcMEZ3HzVy2grbEYyNyz2ztb58v407/TyEeR1/lyeWzifrOf0Tmf6cIHCdHbyyrlb/vX9CiIHIJ6fjAXzjIXkdBOdtzBbs4tYBLIvD3T0Q50y7yywvLaj5cLaF5Ej+wLTvHv8w1g6KuwSsWW/JeOI5VFWW7LYBTohcS1CUuQEGjvX4eLbfhntq25EU+fFLBCWII2BkpkUDjy0D/d84DsY3jGMjmQHWuta0VLfgsaaRrS0tKD+dU3I/lwtEksS2o/KkBtYpajC7mOK6YI0tn/JmOYyzZLj0Lw/XE4yAGOrPkVRruBknc914sSpkgWAKqCqOMaOqxMz2+NZd06aByfRsQ1xCgMhrghaTmw+ji1/+DwGv3cW9UP16Hr3Iiz7zVWoW1FnzY33v33MXUygkBvAqT2Po3v/97H/yX9C39HtdtVfADsBpqUCEAWUK7j0sqQEhmS7eu+u9Pvf96eOqQf0pbIC/DBviwTMk60NgT0CtAzkBQCbeQf0VBcFfZo30GdXgoVFH4D1SLna8G6CQCdhpn/Kal/ix8tMS/0IizLSB5swA80chwPbsokiorPUX5UPN86MgMzaxRiuW4tntyxF3eAeXLb0edSkhqRMYqXvByhuQ+dLZfozH0G5Y7GwvJtHbpJxc2k6yroFc21t5fM5HStjUATEZZOcxYF52vjNlatNUM/KfT1W0xz9mSaIq6+ncXc6tWCZl0vmWO2ZCotSrLVbykyc2gSXUKflEcDvbXwqTSCZrkPbihvQ0LYKq677L2hdeo3o+Gw+ezp2Ssr/yd77duPuX/g2hnYOoi3RhgXpBWisbUQ2kUX98gYs/shSNL+lFcks77pwFStCFXVecfcxxTQq8WAaU0ye4mNRQFUbimnp2PjO15OiKW5oWhYAJn3cPK+D2X1UnpHez4ET2blDqPJBTVf3pJ2Xv7ITL3zsWdTtrUVLcwsWvLkNKz+2BjULa6bkAHLOUATY5Qb7cOSFr+Gl7/0vDJzZi5FcnxYZ2C8GgFGA6HUevNsb/UO5GNg7G7H3dwCE9mE53wnAq8+i1r7akD3I84CPQNBAXgDANU+w58G8lx1gjF4FVh1ZPGsZ7ygQWetR54CkB5O08XluYqd9iZSrje+LMH+WjwOQ0QSx4sbxMxVFRKefRXYE90g3o1DThVzTBqSHe1A4fQC1gweQTubNnp9+AYB5AfyaE/fhogLZbMPUbHVenUwWpfbP3wUgH0EZN47dbvd3V9odSFegzbG7rQiwOxuNj+W0XPMudVqRBVxzc/XUiyjDxQJhF/OgvYje5syVUR/sB5xT25eYMuPznqM6kriQ+sw4nUvFJVIC/pdtehfWvfKXUN+6Un/Xn7GdCPEnPw88vh/f/ZW7cPqJU+iob0dHR4f+HGDu2DA6RjqwYGMbFv7SYrS/vh2phrSrObeJIY8pJpIciWKKacaocseiCh7lZvkBtOLdr0AD/D5SERrF7aQWACZ1UD1v5eo/XM9oD2f52ay4+1U4mNkcX+n7cO8Qtv3fLdj3mT2oP1CH5lUtWPvpi9Fya6vZCGAguCPxn38kx0uVKo6PBNQVhs5ioPsQjr34Xey8+39gqPuo+HbAn0DVgT/NExwyL2WBTtIQ7EsdTT2od8BemHU8yLefATSb4DZ/fR+Ab4upYlEhB/BkfAbkDJHpVV3edk4dNwV6Dvx5gEj0pnWsXAGiojqnczYKFqlTdrKUsa5dPabsdK7tYIHA+fHlnhUucxAu1XE5gKjAu0RnMoG3lMmWSkg7tUvQ3/Um/Ym/hsPfQbpvDxLiW6zUhr417x4RCLZ8PZIDnVJiQNG3lcj0AQ3HxSKt7WjbvozxdvMZ6iVxOpJ/wz/jI6PVcbpcRGepXxzgpz3rH9bxJVpHy0LZ8i4NfJlsOrJbfPC+1I/JOp+cF86b6qTjnEomNqVBnhToPKvSWNyIn4iOeYlFbfNytC+7Fpe9/g/Q0L6apVKgVhMjCW9uIIdd33kJz/zpU1hy+VJc9r5N6D3dg+f+7FkM/ecAOlOdSC/OYN1fbUDr7W3al5iqiyaxB1SE7L82pphimm1UuWPJJDxX2wEuQhXv2pQ1wG8sU0fnXQCY0Alg1ErVdTqZsd7MgbNq+SHM4MBmcUwr0XUCLoKZZz75FF76HzvQhYWoX1+PdX+5AS3XLcDZPf3oFybISTek0bSxGck6AW3jOLIkBISPFAax97HP4qW7/wiDPYekPt/uz5/bI0gn8LO+MO8XACgr0CdQdQsCdit/6a37ohNZwb/Y+Tz19J/JWN5sDWRaW8aSlf4IkJM4GDgzgMdBKuDz4JtbYCcsMdGfoVOQHmEPDJ1NFMDLRwgaIzqmlIN6vq2S+gEYdWU6DsbHjYkb42Jk+ahOLXTsEgsZdyqZx9HuFehteQ2W1z2LTO9LSMqYSOUAv90BILlkAclcHVIvvR2pbT+GxHCD6BkzTqQgxq5nkbj2M0g075P+cXFA6vg+uvZLZSWpnsvlFMgbKA/jITmLBbdA5+KiZbx6L/Ph8tSZrVpF/Pg7CrzsbCK64C6AiJ55r9O2/F0enCP2XT4kq6kmPo0AaJarngVCmifYd6nqVE5j0cV34Iq3fAoNraskRvxNfldpksR46ziGCnpHQDIjcyHh793fi0c+8CDy9+fQnGvG8t9cqT8RmmlNF42hLE1N12KKKaaYYppDVLlTwxg9z+C5qSJNT4lT951lHJQ4OdY7APiFelQ6b2HFadpan9lhThldeBjTONBZFtPZ0l0Cgv0P7cPWT72AkYcLqD9bj9qr69D86gU49cQJnHr0JPK5PBo3NuG6f70R9Svri38toOxATZkb6MaJlx7AiZ334sjzX8VQz0Fpz8CfgW8D+apzsgFzb8MFAaYhuDcwHwJ6WwDgS/3SgY0uANCW9Z2db8/88uo483IoFDBEVhQmpOBIdcWAz8u6Ua+gXFhBupclL3IAFvMCptV1aMPHBgRfiuxsPLj39YP2QrYXEYYySXrvxuNixTzjrjrKXDxxsrNVWfL5QhYvH7kYOw9tQP9gEy5dvg1Xrnha+yrRCoA/bcW7papjWwWk97wOiROXIrnv1UgMtLE7xSQ2iRUPInnTpyT+OaljfdH+yjxon7Q/MhF0L8Sr/hof6YR+Shw0zzGbxmKhepVcmbe31MotL4mmAaBnKm0FPhlrZ6t1nGy2XqadalX2t/rbfHEerf+aOpl4OSozS5IqpmOiH5aKW+VUpgE1DYuwcN1rsOG2D6N+wTIxcgGqMPH/ZP89+/DEBx9F/a56fTFg2w93YNFPLUbD+ka9G2hWE+MdU0zjpVm+28c0Syk+Xp1DUx+SUTzOQOynrMlJOwodRF0lTp7um7awVOSYO8sO5GPv7jQOrEpjOMum9vw04cFMIgryn33y+eP4/kceR+FRAfvJRgzKNpAf0DLCo4ZLGnHDl25Gw8pGBbmjEXtBwHT25B59wd/+xz+Lwe4DAroJ8sPbvxUAKsA3FtHZsMwAu5VxkcBu7Y++uZ+gPgr0g4UBLgY4nb9zQFP6VVn6SJ3004M9MpGYJQ7YEQIS8FEmqFdb6sI6VuZ0DhhqHepYxyG+4PlwkQOgX66eb8vJpnd+JCX52OkmaekdAJIp1gd2LEsK0M7gmd3X4eDJ5Vi84DCWth3Cyva9Au3tcYLoAoDfOKvBAoAA+vQ9AuwPXa96T+yn2upfAiM13Uiu+TbSl3wdyYZTFn/XN/kI+sYx804KvX1fY2CxV7CtMRemzE8tD2W1ZyobQb7GT/Vm4etr3tXzn4Ef50M/VWd5lntdkLLczxfHzGnRwVsqamWOQcnJFH1ZoIuy+CHwX375O7H00rehpWsjsvXt6mLaSKZl4PQAdn5uO3b9xcto2FuPumwdWt7Uiot+fy1ql9dFBhbTeCiO2sQpPMLENHuo2mdtfv9HTsvo50CIJzeEMrUrGJMpcz2KoylZAJjyw0KVHmfG1q0Z6PysjlcV0oQ6XtnRTtT70e8dwWO/8TD6t/ShM9Epx4ERDBYGBQ6mFADVbqzD9V+4CQ2rzr8AUBgewKHnv4rj2+/G0S3fRH7gjAJ2A/kC+RSMW56gVPMs96DQlYtW9Xa7vwH7APRzEUBsguf6RVY7V14E9AOfxiKKZ+u/AjmyG48CPIJIr5dNQaUH64yELyNw9LYKCsN6CvLzkidw1DKzCXw5XbAY4OqWylGWnttYZOMgfN7i5mLrdD4fXRzASArbDl6Kx1+8Ca0NZ3DTxY9gUcsRpJIOuDvQrwsA3CQkXmOp5MRH8vA1SD31C0D3So0Z6eiZo+g924u0bDW1Neho7hC/4ifbj8yNf4n0qoe0n9IR/mnKKQie8yf7WFvUNAZFOsbBxZ8l3sbbmw/JuXLOaFjXykyibLUsNfuwbe+DdlqielHZQowQ8yqzEVXoX6Anq1pSbxPoxUWRLg/ULViBtdd/ACuveg9qG7tEaeUzQcP9w3jgV+7F8X8+iq5CF1pWtWD5761Gx5s7bN5mJc1gQGOagzRb/w9iqj6aW8emioxmFoRo/F0sU6OC45ys68SpyS4AzOAx89ymZ6gzVXremHWnswt2uDIjmnVxGgPxOeAj/3EIWz76Anp2diNXyCErGyE4AR03gqCh5iGs+JnV2PArG5GqS517RBFwkExlseVrv4LdD/0fFIZ6BAQS8IlewXfxIoDpBW5S52TVCYj3ZQb2DeDbVX8CffNj4D+FTIa3/rOM9ewuArbHyVI/6tffXSCd1n5b5xWIc3OITAE4N0FmyrIZKDdQqPBQbaQuwaHXB8DdWG28jm04nWRcmfcrZQSYzs50Xk8dASfHYDEh2W3zLl4s47i4RXQ+Hy4AJPHA1tvx/Zeux+Urn8NVq54R8H9ULPlsubgT8O+WXGSTVAYY5P1Gm0IGyQc/jsTeV0pHpJ+y7TuzD4/tfgy5wRxqZavP1KOrvgudrZ1YuXQZMjd8Gpm197LnQb/4SIP+rn/k5YoKtYvyoaw6yXt91MZKCapV41I3nyU6vwWy98kt0pZffPAvFVT//OSfJZY6JgWyyzvz4nLuArYbKCVSdVhz3fuw/LJ3YcHiq5DK1IaFM0iHnz2E+z94HxJPFrAovRh1q+ux4vdXoesHFkr/nNEU0rSMeObDGtNsITvUVgVVUVdiGidN+SGnqo9h1dW5CfemCoYx9i6UWFag797l+RcAZugodW6zFe5IFR+NZ82JYswdnfoRzZoYVYLKDD6RTuDQFw5g68e3oPel7ggIJDQUsC0bdaRu2Ra8qg03/csrkWnJCk7h4YBOR/RZ/4EzB7Hrwb/Evsf+n6ClvIJzD0IJzhWoOgDoFwQsL6lfIGA5U2kyxWf6pZ7dAWCLASbbb//b7f/m1+pJb5y/4Eo/9ZKqTJY+66aAn0CPI5OcZAJArkqmBgpV77cS0B6CeNkIFp3Ov73fg//oAoGVW5m1Y7b2KwAExNoj1ZN0TATy3HQ8jgPZjV+Y8xEtTybTQLYNT798FbbtWoXbL78b65fswPBwvbSVFgttQV/uZzVkc7f6RzTSHfZBLAtZJB/4KLD3VgoKpDef2Izv7P0OErkE6mSrHalFjWyNqUa0N7Rj4doDWPfap9HQdQKJutPIY9hiwFhw0zhLPCKb13ktU7WJ1nFlgc7bMFV9aGP2sjlbxtdsTC7rz9Vxu4jkjKRYdZpqplj25fzQOhScTqZXyhPI1DShpr4DSze+HZe+6teQrWtDPpdzxjNPqUwKR587gqc+/iSGvjuA5sEWLP/llVj+kRVINc+PnwYkTftsVMf0zwzZwWjKqUJuY4qpqmlCh5KqPf5UtmMT9j5D8Rp7sxHLSfY1cerMTL0DoIKH8Co5O8zKk9S4Oj35Ec7KGE2UpmGwbIJX/4997yi2/M/NOP7UUYz0jyCZS+odANEFAILAftkWvLYN1//jDcg0Z/V4kh/sw9lTe7Hrob/GsW13YaD7gCiHBKgLWCcwJbDX1LN4IpgVgGqg3N0BEJEJZvlcv4L+yC3+CvrdVX9dXBB7f4eB3UHAq+Pmh3U5QPNrqf6yvKAzsqI0Ic0LBUDes9qaTstkU3AZ2DidK1OAz432LKfsfAbP/3t/+vZ4ywcstkEfZOOf9ZnjIltcJGOp6IOU8QvsHCezMre1GG7ciEL9Kgx1n0Lq9AtorTsuvt0t/m7z4J+++Gmy86mblFAnfpMFAX8vvR547r1Af4eUAIP5QTx//Hkc7j+MXD6HQ72H9KWRfFwgjQxuXXEj1i9finTrAaQu+wISi55SYC2jtZhqqp+q0xiJ3tvoRh03V+atz6nnNsuX01FLYB7ahECf+WJ/ttm5k8xgiNpkpq7Ay8zouo6QT8W9kkyv5JNobFuHNdf9FJasfyNq6jsF/LdoW9VG/J86ue0EHv3Fh4HHRtDR1IHWt7Zi0c8s1feBcPEwpphiiimm+UETOkvN6Kmtco2Py/M0xmDsTTnLMVYY0wLAuV8JpuBLwjR+z5h1X2nG3eHJj3DWxWgsVIFBzY44CSweLsgX/ZM4/sxx7PrSThy9/whqh3gzd60uBHARgIsBw7I1v3YBrv3HVyDdnEb/id146b4/Re+RbTiz/2nB/T0KEvnstwFxA40qS95kaTFYEBBw6e0caGc9fYs/8w7sE/T7q//+Nv/gBX/OB3WhP0l9npPAcjnKGegWWT484PKpgnK1cSxbMbgXUOjL1I/l+Tvxo9ZxwF8Ba7AIIHLe1/F+CBYtz1vvSTYm9tulbgHA6zlvXFghafwidsg0YbjpCuQb1iIzsAfZ3i1IFfoEkPMKs9gXgXvxM9YFANlYF4UURh79ZYzsug3IZ+kSOfHNsQ8VhnC47wgGc4M4ltuDFwcfwauWvgYXL1iPRPMBJDd+Huh8wcFti43CbcYloqOsb+6P6jQN66hGZNZkPvDl9F7nLbSuL+cWsbHN68yGf3avgLAEwU2N5a1Y5tXpnMwPzTuZqekSyNa2Cfhfj3U3/DwWrX2tyM2sMS3EbkyE8oN5vPilHdj5xztQ92ItGmoaUP/KBqz+/TVounT6+h9TTDHNHPEcMJdoosfDmKqDxjx/FZ3oyTkfV+1p2GEv1ETidNkFgEkcGqbxqFKVB7AJdWpqRlKV8ZgIVWAg1RmbCvdK3BOkHn36CJ764yfQ/XQ3cvuGUe82/x6ABXe24ep/eAX6+7biha98BCdefggj+ZyA0BEFonY1X2CiIO/gyr8AU03dT/np7ewBQBcmuFfZAL6/4q/A37GCXOmjglz6UD+Wp97qG2uZ01PmoS0A27ws645iBHn+Nny9Ss9NbBQ00jZgGXmgM3Doy0wvrMBfPFHPSInMMlFoG2pLm0iqV/2ZCvtOEWD7cejm84xZqc7l/QJAJpXHQK4RR0ZuRXtXEnUD25EaOiaAfsjF3BYM/PP+3Djxdsu/5mQTbbAgEFksUBtulMW2rwv5x9+Pwr4bBf3XqC2SeTpHInMWqaYjyHV+H/2r/hV1iWZkU1mMpM5ipO64AGiLjW6a2thDHWNosdVSxkw15XQR+0g5UzezoV51zlbtvBStR8nIz4qyhaNoIUB3JScw1axMua4JOFn1fMlfy3Ksv/GDWLbhbahtXCj7vC2cVDdJ52W8ubM5PP3H38fOP30RCwcXoqG5Hqs/uRadP9g17XcBaIzHSuMyjimmMlRm957ePX4iVP09nNs0+QPPqB7iY9qEaUyhm/L4Ts7hmGtXcL/wrhOnz/SPr5kKH4eq5jA3ro5Mrtdz9tA+hQOb2RhV+QxdoHuCJwXIJbDnrl3Y/o/b0P9Ur4C8AuqHG5AaSaHp5gKWfKwHe5/7a5x8+TGxLwQgNOVAqub5BngCcWnQ3+ZviwDOxgPXQJ9Q0O9v8+diAdNUytmJvfyZT61Lmb4pm97b0AfLjQTQEfgR2CnYVxW1gaxlwgoQNe9TtXKA3cFFr3c2VscDR1fmgT0hpsqhD1Ha4oD3KeW+DxoHxpCbjkVzmqqeg4voPDMehUIKT+x8JQ6eWo5MagRvvPobqM32Sxnfw+Dqaj35jCwA0Bf7ZBqz4QIAyZeH4N9ZUaZp70LkX3gXRvo6RC4gf2wdIPtJ9uK7kL3sixjJ9ugjAfwVfr5MTwbJpkRinAi3Xfxcqjm1YeQYQ6mp8TGZZWEdX9/sVZa8tGSy04dtReoHeUoE7LLpnRwaCiVrVdjCo1QqlwJ9ZnRRwOkLhYTMfQbNHWuw8bZfx+pNP6Ltkmcb7fjWdjzy6w+iZmcNliaXoOHiJiz/+Ep0vr5T/uG4M1Q7TU/ML9jK7Jv6maFRdqmp3dNmw34bU0zno4kfUIKa8TGpiMYcjimJ28ScjKvWFM1v4nT3OBcAytC0HnLH1NjEezTnTh8VGND0x2iGZ2UCzVfjfqQAT3p27KmjOP7gMez9t5cx8lI/0LwLg6/+UySaTkmpbArABRaSI2De61gegP+InQJX2vkyAe2ZdFpAv139V3ArODQA+2TqVBa980Eb1UXzLJOjnm4CtEkB8OKfpizVApXDOwAMHPpUAaMH78w7e29jCwChrKkCSicT/BfZRPy5o6n1342HqdMFV/3JsoU2oY7pSLYDZxuvw4MPdiKdO4lbL3sQ9TVnrY7GwuyUFcxLvE2rMuc51Ig0YhL13sZvWuJkq+f1ArYPbULhbBMSnc+hkD6j42YcCLB13EFqMWJeb/MvKYvaB/W5Me/11EneebIYm/bcNqWn2hfNy6erp3UjNpJV0rxnDlNIsLxSkc4SrUc9PzSvnEBj6yVYc/WPo3PlLWhdfI3GfzbTkWcO47lPPYOzd/WjZaAFbbe14+JPX4KaVTUuADHFFFNMMcXkaewnhiLLOXQ+Oe9QJjzO8Vccc41RDC+4ADBtX2/G1ND4ezO7v54JTfEAZiYeMzgLE2h61u8z5yMBLPxN/5O7nsLBhx7Dge/+J0ZeuAL5FU8hcfFjAtpHFJgTmEZBvupc3l/pt/cACFSkTsuc3t3ub2w6AiVJXCp1HPhXkE92CwCiDsqsH6zD+gLtIqBbSfNMnM7pLSsQkKCcmysPwbwAxMjVet0kVRDJekE7PqWF8xfITE32elFZv4vY4HQwTjI3X1akFxeZVhTqL0Yh267AP9O7xW73ZwylXGPNYAV1xDc/A0Av5fJJRBvd/CMARZvamL1fNCjaBA3n8zJuzzp2S+VTIXYQA4uQxqVokUBtXF5S/w4AA/dM1cLqmJXanaNzsqbUOJ9BfdMGdSWRT6MA1JMZGpeXIRbpSMGigChUx1QMkqk6tC25Fhtv/lUF/8mUPSLhzGecfP/HS3xhaO/+Xjz0i/dj4Dtn0bWgC+13dmDhzy1G81Ut1TPAmGKKaUIU/wsbTfQYGVMl6PyzcU7pLJu8Ubs7qXGMv/KFaiTOTMEdABek8x6Bxn54mpUHsgp1emZjMc2tT6C5WbmvVJgIGAnYju24G9vv+kP0HNuB3NluJI8tRzJfi5HFO3UBQEG+gnGXKgsIcoCVcvASQLWxMsr+2X5bPBAQSdY6TK0Pau/0xgT/5lfcBHoRg/wIH7omuFPmaORD/ggAVe9u/ScpOIwA/AAYOll1mg9l3ZyNLRw4cBmUO72zYWvR+iTtq2w6Dm6u7wHQ9zqXejsuDkiCkXQThtpeLTGoQbZ/OzJnd4o6RwuzZ91zfImsQN42iXqRTKKu+KWAsjkb0xbX4cZ45oYFrruXG+rdFLzzgdEUufQqv0XIYsNHA1QvrakF7TRmYRrWd3VV72ydLpSZ8tPpi3TUsh3RqQ8VnC5kkgwx1FloisC/10fvAkgkMmhdfC0WrX41lm54G1q7NulczSVKppN4/h+fw9Y/2IzGvY1ozjSj9qo6rPnUOjRf0az72ZSTD3oZOk9RTDFNCY26R8+x/+2YqohGObDFx7ux0uiRCkpmQTBH7eKE+z7+ir7G2BYAJnm0rLpj6hR0aObHNIM9GGPTVTfv1UijBGlysStXm1f2Uzi8+RvY/M3fRM+RrWIl//r8cp8YMUBPEK8skJAAXvL+1n0F6Cyj3pWFNgT+vNVffLBt+fOglonZSd6BfvMveZVp4/y7cq9XwCt5BXwCRDkGglA7YMmn/BGUa5ZozVERUGdd5gkUVWesYNGVe1n9M68LAGGqNoSa6tfVobXW4TB9ny1GOgYdvIFvvhPB6ziu4K4A6rXVFAqpVgws/VHUdT+Kmr7nZEryWi6VXT3zzQrahmw+ZWfUhq1FXvbnNArumXqdf/u/36J3B9BXISdjzReQy3nw78fuYiFMAG+Am7HTaKhMjaXMcYFGNWqjWtZ3perb2VuOeSs1yduw3rm6PJ/x142tsy5HqILqbEZD8uC+CPT7vEu9bOUJdKy4CVe95n+iffFVIqa07blInPMXP78DW357M5oON6IuWYdVn7wIS963NP5pwJhiiimm+UCjnN7m5lmPVH5kgbaKBj5qV8bdx7BC4kzP+RYAxnbir4qvBxPsxMz3fZp7MIHmqmJ+q41KgjKxGE1PZEcKwzj+8gPYcTev+r+IwZ7DEZDK5/kFBPoFAAWyTIW1zL34L6Jjalf4U8hkDPjrQoG0FYxIgJKYGnAVW6lubapsiwImextj1Wl72jWlQkGAHoG/A1+a8k9S0zENZdOxngFHD9pJzCuYjIJ7V64sWwD0I+XmhyAz1HEMJOs/x+jGZFqNlb4QUYG609FGU5VwtHsh/uOxd+HQ6VX4pR/6V7QlXtBxaz2Cd/pQn5ayUOeCPnVIrkw2tRcEG9VoGtGdayM6twAgwxLQP4zCsMVH48Cr/hqPcOwK0hkT2TQWsvGqv+V8maXyafWkp76O6Uts+Um/pnV1TObL/IIaamPlVpM63R009aTtuVSGpqTLNZL3KckvCJDUh3AilUVt8zI0tCzF1a/7X1jAq/5KkQbmIOnPA352O5776LPo7OlEy8YFWP5bK9F+ZzuSNbavxxRTTDHFFNM5NMrpcXafNcv3PtDO8ODO2/wY+pY403N2VDP3vWjmaIIdmN5+T3OUZkVMqpxKgjH22MyiKApQ5LP+J3Y/jBMv3Y8Dz38JfQL+CZgUR3LzYFLBN2/dZ0owSIBveVsYcHmxDX7OTziTyUgq9kSzbFI/PUk7cmTRtrS+ZpwvvwBgZcranrHpxQNBoAOfZB7QNOUoNDG95lUXylHQHgD8iI0tAJjegG1oEywAeFvJ07/3R9Ir/i6G7Czj4vNerwsABOpe5+oAKZwdasT+4yuxZd8mrF64G6u69qCj+YSMn/PDupF6mnexko1z4kosxroR2ktgFdy7Ow/cRl1ULl0AIArmEPO5nD3rz8UWiUGecXALL7og4OOhsYuAfkldTmOkeZdqzNwWPBpAP7KZHVPZnF20TlE5N60nWtUxz3LOjDE/fD7QMWUImFKw4WoataEukcogW9+JxWteg/U3fEh/2q+mrk3j7+3KkbiaETpfnyZKJ7YewxP/43H0fqsHHQMdaL2+DWv+ZB2aNjVprCvTakwxzTTN1H9xZWlujmriNP1Hr/h4OSYqCdPsi1pxj4ukGRzMOU2XKBLd51kAmBBN4IhTmYNUhQ9943QfH4jL0ChBGT1WcRTHQrzVf6jvOA48+wW8/PBn0HdiN0byAxI9+VeXECrsI5gUYONBv17RJ9DU1HS2OGCyf6lfJi3gn1f9pQ173p9zEpkXQwmmkTyBK0lBLa96MxX2gN/6IXrXD3UnpABSgCa7rEBP7+82wMcPbvrHvNepygCigkTeOeDyulFHcEnfkldrB2Z1oUE3AYN87l022oqxAU/m2U/t77lsCxpqEOoUuDuZm4w/X8hi277L8PDWV6GprgevWP841i5+GdlMTtoK6zDV9rSeA+/OT+CXWwmY59V81nI1tNxkbqHst5E8n/XP6cv+FOwzDnrVXwC75oV9DKh3saNOfwZQ4k3ZRy8A75IyilKpqMw/+19kW+TDl1t9bdtvktc503LmdHqUfN6JJstQNY3IpEDvUiUB/0vXvwmrrngv2hZdhbrmZRJjxjKwmBfEBaD+Q3147i+ex6H/vR8L2xZi4dsWYckvLkPjxkbdB6aEZlFY59ceMH3k/h1nnqqmIzHNaZrGA8nYm5rjRzc3vOocZXGvVJrmjo5vAWACB8qpPbZW8Eh9AdfxOeICVBKg88crjmY5KhuVcYYqP9yP7sNbcGjzV7HnyX/EYM8RcyEfCvkcIC0F+JoGOtr42/yZ2q3+ZL367275V/AvR4+wiyK4o4kuNgRHFruqLX+ubWPfF+pNR9ArAC8CPD3CU3DqUvoztaTUByjQbLQ+gScBJnXKkpfNg9ey5Uxpw/rcfCp6kl7Blz4Wj8XLTGnjZceyWVwL2Ht0NbYd2KRX/m+59EEsaj2C1sbTEl/6Itg0n2QD+cIlOsmoT27iNVgAIBH8q85tJP+8v9fLcDTPlLHL5QT85wSW5zlejlXiIiljoDoZu8aJOo0ZK7qr+bSxCIWxo96BdZWDvMXXy0zN3lsx73T8VD+U/J0GVo/ET7J0yTIuYbGmNvSyP/PHlMsWPi94F6l0Gisuezcuv/1jaGxb60tdOv+IC3y77tuFe97zXbQdbUVbQxsabmjARZ9Yi8YNTfp/MCdp/k559dEc3cViiqmiNIXHsLG7msUHzpKuV89IintSJE1hJ8svAIzj4Du1x+kp9DYGV/E5poRKAjK2+MRRPCcCMxASAsSRQh77nvkcnv/ar2Go/5joCHXYGYF+kkSBpIJSBaam0yv8Cl7JfPY/qbf528v9MsKU/QKA2chf5GAkIN/lFIlp6kNhsvZEKin4J+BXH8z7vhG8u+f9WYfVFCDKpuCUXkyvgFMRH0udnWQCUK91CBqdrCDS1xO9vztANgWhkXp+AYGykvTL+u3Hbf0vBfu2qBHqSBpjQtmGVbjrmTfjuc2deO/t/4jlnftl/Cl1rpv3E+RLfAurLfMOzJde/dcSp/N+/fP9/FQdUa8Ma3hoWMYpY9Vb/qV/zOu4JQIC/INFABcHLeOm+bBMtT5uTtY6gezqSesql9Nx83XIkby2x5y2YSRZzfuUJF3i8EIbYV0AcLpA72VJE6l6dKx4BdqXXYfLXvWbSGUbpMBbzm/i/vfs3zyFFz+xA02Hm1Cfr0f9Gxtw1Reu0Z8ODAIaU0wxxRTT3KEpOLZf2MUsOoGUdHXmex72QHOT6FCip3eqHgHgt61J0gVcTEEL1U1lBji+Mc/5CJ2Xzhn9PAnH8NnTGOw9isPbvoEX7/80BnsOKVAk6aeCSAGj8qXeQD9T6rxsL/tLpqzMA3+93Z+3+QcLAbzqb/bqXo4c1krkEOIAVKIUSIlstuyOAFK3CEA/CnLFhwI/B0LpUj1IXsGfIjyKLDAwGNh5G9X7vMDGALQ6ABnYuDInq1VgE+rZYe2b9pN9joByzbtyiZkuaPhyrSh/yTSQaUW+fg3y2WWoG9yM7OBO8U3gb7H29oHfIG9lfpGEDk0WvWxSW8fOPCVLJecAv9WQfGSRQEG+e8M/WW/xV7AvqQf1kmqeMVBZWGMSLq54u0C2CFod2YK38/syTR2zDrXOVmuKzjafd2Wad/MrKUmyQV66oKQ6GXBg4/J6pZ+BEAqAv3IC2foOXHT1e7Hhlg+hvnmpjDWndjEZaZz4ywCfexFbf2cz6g/Uo3V5G5b++jJ0vqML6WbZt2OKaZ6SO6zEFJMeK2OaJI0jiBc2rbIZke7MXI/CloNcpDMlCwATPKydp9qsPlCW6fyFxzOrRzylVDYS8zY84x/4eWsoKAT6TryElx/5DI6/fB/Ont6Lwf4TBh7Vhn+yOSBpANVu7TfwbzrKegdAiiDf8rzaT8DPxQAt423/YqfA3bzLgcSD+sghRLOiLz3aSBK1tQUIDsPSfD6nwNPAntj4apTJDu0xz3ZV0rLQxvTMC3CMAFSFmc7GA/ygrKScepL1S9iBf8szboyZdjzQa1ydHYtYPpKsQa5+PfING5DKdyPbtwXp/DGNXVBP5kBnKJAZobDM63VzqbbFjYjWcroYYC8DtLJQdjZiS+Cfz/NWf4mN3trvUomTXwgwwM8YuHLqWR6JlS4QaJnT08YiaOXMuwUA+glKgzKp62QrUUn1Vsdky+ssi60wU5cn+bzXkzQkQh74a5lPHdc2LUTHyhvRufoWrLz8XahrXizamMqSxK57zxk88ftP4MQXj6NzpBOdd3Rh9e+uRuMljUHcAzpHEdNUUSVD6/5tYiLFwYhpqqhKj4fz4jB9gUFeOAYzFKVIs9PRg8kvAJynyqw+lpbp/NjGM6tHPWVUNgrzNjTjH/iFahTyQxgeOIUt3/kdfcN/7uzpoJICP/2TjWBSwakBfQJIZdUztav8vMJPoJ/J2FV+veLPhQDV26KAAdTwcFF8lV/y8mddsHxAYue6ZkSZgFaU7BtfuudfOGdV+SGf6kNSBZ0uz4wWq0JBouks1c0BVAXzUR1BprML86HObwqyXXzYSfbTy7oIoHEVHeMasaWuMJIRYFyLkZaNSDQsRk3vswL8T0ischI/6bAYWX2pEwX5zGuxL7d5Inmdv/ofbIJuRauwX6xUNsltDAtDIHHN6ZX/vAF4xsaBey4CBHlJDeD7vMUmXBBwqcTIHh0IZW5qJ5u/A8DLQR3VWU7r0DdzLjUdPwnibX6ZENCLiWlcqux1MvxAx1BE8kxtQSCBupYlWH/zz2P11e9FpnYBUukaFrA0plGIC0Ondp7Cnq/sRmO+Ee3XdWDBLQuQrLV98xzSCYmpElSJ0MZ7f4TiYMQ01VSlx8N5cZi+wCDPXzxDESppttK9SPT0Dlgboxz8Zs0xUTp6/r7Oz6P7qKOeN+EY30AnHZYKx5WAc6j3BLbc/bs4tf8pnDn4lHxJH1KQ6CkAldwkJcgmmCz+Sb+EgHs+2y8AP51Exi0A6NV/Pu/vFgBUFhbzkqORA/VEYZ4kqy//c/mgQlRPkjpaVxAq3z5fyOW0lECQGYJG2gSy5rWiAlXNmUJBamDjNg9cFUxKGoB9wkrVCxPg0tqVkTSGgmsMzDN2PpUyF8MiHVNny7KRkSTufu4N+O6zb8Trbvw+7rzqa0gMndFHKKwOR222pPMtAPi2SIFOZUkpRcA+dbqVLADkBfTzDf8E63qlXkG+i4/PK5A32et8zIIFAMaKrPFy5a5eoGN0WcelJuunS2WuWepsdKMfLQ91tCXxU3PyoQBeUtWp0umEVMeMhEEXCphnKrJfAEim0qhpXITLX/ubuOjaH5U5qzOjmMZGEkfuW6QRXVXS7DhpQpViimmSZPttTDFVP83gMbLCTc/Ko/8FOj168TSPVpqbaIuJnr4Bd2qvQop07Px9nLsH+VFHNneHfB4a+6AnHJ6qjWsCwwOn0XNsO/Y++Q/Y/cTfK3BOpg3sOROlKLD04F+f8ZeUZXal37/Qz4N+d7VfbPTKf4bAP+2AqPnVxCMwoVJZycnn3B0gROxgJFBPgGZumC+i48v4qDJAGOTVzMnOnuWmlpR/Wk6dpQFg1domB+A/sKXO2xrs9LFSDoB+ROf0Hux79rFROV2DrUduwpadq7Bp1VNY0nYArY1nZDJ8DC2IUd8G6G2+6Ej13LSMqbNVneTF1iSZR/esP8l0ovU6rolIvIYZX3+lXljjwXHrVf9iXfgrAKJzMVN9ECvqrVxBvNaL2FLHMsadM0Cdi7XfaOMXAcxOuqp5rSF6nValaF6aUQp08qELADJUysouTx2pIJmRhAD/hnZcctsvYcVVP4S6pkV61Z99iymmsVO8v1SW3D9tTDHFNEU0jcesKW6q6o+2F+jg6MXTNLJIMxdqMdHb5+4AmG5yx/zzH/rnxomh7Cjm/TnvwgGYcIjmUmwF+PEFZb3Hd+DFB/4Xjmz7TwydPaVX/QUV2lDdeBUGKngUIEggy7wATrJ/g38A9qOgP2Wg394BwJR3ANiCgQFQkhwmgiOF5YMwRwBV+TsAQh2vRPNZ9Dyv+isINbCo7AComjLVP5c6G/ngnzoz0fTGBix9XoGrbB64yocBTmWRZQA6PnIAzEXn8jb+YhsuqFDpdSOZVhQa1qBQsxCFoQGku59HfeaMK/fzQIDv/ZgP3byNpPZ4hddZHZ9Xjmzhi/5sI/oVr4qK9Tl/3u6vAJ0sY3e3+Ws8PPhnTCJ6vUtAQqI2jJm315iZ7POWunLxVaTTeOun5rUdJ2m5llE21rzYSMI/Y5cn+XyRLsocPpXRvMSredFGLN5wJ7rW3IpFa29DpqZJ+xLT+CmOWkwxFROP1jHFNHePjRUa2RS6rerYj9K50fs8DaNxTURbqswCQOToOPqBcvYdQs/p8bw/C1w4AJMO0TyNMUEfn/PvO7kb/af3YMd9f4wTex4W0DYYlHvSvP4ZkNRb/QlWJR8F/OEVf3vZX7Ao4PPOjmX04VuwVA4TRUeKkaIr+r6sdAFAMRdBH4GigMwA/EuBMsGostg4nbrTipHUgVYWWmIy8wHwpw8tN9Zn0c1AQaaV6bVjA9VkgnGfV9DtrtKfo5eUYF7KiLWRqkO+bhUKdStlzAVkhg4K7xNwPlRS1zhYTIkyddy8HMkXLQAUbTI3gnS5MdoK/DlEGVYhl9ff9dfn+oOYy5iZSmwUsGsZdSIHZe7dAIyTpgTqro7GznzZHIhOGgyu/qtf0VNHv1rX2fCTOs2bvW5Opxv7LiPxKalcXtkpPdAn+9/6J2mxxKt58UZcesevYfmmt8r+XSM6TlhMc53c7hHTPKDIv31MMc0Lmn3Htyns8SRcVVXcRunM6H2sbO8nvgAgR+DzH4Sr+xB9Tu/m/Rll9ABMOjTzPrbjCwFB+cFDh/D9h+9C4uA/A92bcbb3qABuQXniSMGfT4UIEpklaPRX/Q3cuzf6Z/zz/HZl31/p94sCIfB3srCSIC5rwR0iXFLuKv85iwFSV8FfADQN/BOgimCWBJEeWEq5svOjdSko84+y1XEK09GH+FNbtQlln+oCAVNWEgqAtQflBPYaQ9OfuwDgWPQMzXAhi2cPvwEXX7MYDUMvoKb3eRn/gJbr1X0CTnVn9cqC/6iem6+jeVcm4F6yplOJOtn0DgDqDfznBfgztsEVfX/bP8esOmHeGRCRPXDXK/+RGKqNlsl8Me9YFw9o50C91qVdUT0rV51s+il5k2ijpWarMyHd13kMU5K4Ccjri3QyeNUxCI6oa+paj9all2PF1T+MpZe+UeYqq32LKaa5QlO5N0f+fWKKKaZ5RNV3VpyCHk3ARdXEYZSOnL9/k+/9+RcA5Axx/pNEdZ1CyvZmXp3lLjzYKQnHvIppMVV66Lwaf/JUN/7od34N937j73HJ8hzuuGIEjXUJB4KsBwSJPjWQKKBQASrBP8G8gX4F+sEL/vguAC4CcAHAFgF0gUDa9MCfdYykMXdkKHtbv1C53/onKxDUW8oF7Lnb0Ufc1X/mnbHahezsmHftaEp/TFiP7u1D1MzJpvYuz/boQ/MmGzg1ncXKuAiUl4J9iVORLEz7TDqPvsEWfOP7b0XvQAvec9s/oa5GgL+/Wq8LCZwHq0NiPd+WfOjs6cKDt6XOM7dAtsUcbja7Yqt58ekeAeDYg5/3Y54xLuQFGcufxlR00bgK+NeXLgZxtjpqo/FyOierHVPGj758uYuztlGi07xGmwsIlgt1Zsf55AdTzQuJKyUxDfUuH5TxQ0LANHoXAJepmhddhqvf/odYsvG1YpMWpasUU3VQPB0xVQPZITSmmKaX5sjxb+aHMYkeTLDqjI75PI2XLxpfbxN9/VwAmPmjYlEPZu1B+sIdn5Khzdr4TB1VPAQzEGMCvx0v7sSv//dfROLQ3ehqBY70AIM5oKE2gZs3JtDWlJA8r/ZLB+VPr/oTTAqoTBHUJ6Og34B9hkA/IpdbGKCOaUDBUcEdUDTxdwQIeaTGD8kbCJSUwJ+g0rECRwGo/J1/gr/AK20dYCQwNTvKrKMG4tnaUBthn7eyUK/A36VRnXxqnk0GwNqB89EXAAycm01YdqKnC/dtuQOHTy3DuiUv4Q3XfEPixV6YH/Xn/XAL6tr8sBPep2TCOi4fsPcXyE5nHuyzwDf881EKd+s+wbi/+q+y5cOYutTp9Y6MUh1lFz+NZaCP6Jh6W/r3OtpQL3W4UVa2GTAb1VPSaXQfulZhqSuIlvu8VFPAT1JZ8tQlM7WobVmC+raluOLNv4fOi26UmMW3+8cUU0wxxRTTuIgn1xmm6e3CGFubQKdmJJSjNFpebdpEX//glPTVfT8zKhKqiS7csXF3vWrHOv1U8VBUtIGZn0gCvkcefQw/8tY34M4N3chmBRgJnukZBIbyQK+kC1sTuHptEis6CXTsGX8F9e5qvs9nUmkk+Wy/Lgi4xQHaiKx5tfOLBgIqCUZ1cyQIy/Lu8OCS8G4AB+wURJIlTwDIq9GiUyYo9LenCyCkQ46RFFw9diDUA0715QAqmRTk+aepyFZgdZgSSmqRyLJR79s7h914PciWTFF5COaTyOVrcLy3E0++dBO6Wo5hadtBLO/aj2wmJ+61AbX3YJ7kfViZ8+vKo1xuAUA+XL+sTD7p0doiWhbmOxT0Sn45IO/ix/j6xQDGlPZhjCVlDHWOXD3KjB39MR/orSxYCFB/Joe6SD2V3eMGfqNOus45k6ym/FCZeSFxqWUk1VM2MbALrvrLR6qmAcuvfAvW3vxf0dC+Cg1tyyVe/u6VmKqd/NzGFFOlyY7KMcVUPTQvj3/TMOjpiesFWhlnJ6Z1XyhpbEoWAIoOsFV7tL1wx8bd9fjMEtC0hKJijVTPRB45cgSf/pNP4rm7/gorW4cheJ0XmTEiPCQoqm8IWMRFgIszaGuK3sbPlMDegXoP8N0dAabjHQBWR6/4u1v/DXBKO3IkKI6EKFRHEGdlBHNEawr+FIRKSqBIHfOOCQoJ/O2Ff1KXlT0LKTAlgCV4ZF1ly6sPqaRtMaVOK5mOas1rv6ztAPhL6slAONs2cO1BNcG9AfMIAI8sArDeiAT90Jll+PbTb5Z8Clde9CyuWv006mqG1EY+gnrBbf/WWLFvlkdlYd8nfdGi05Vy8HiAoF5uHLPGkrf8R2JmaST+Pq9lIvvFAC7MiBP/4j8F5c6P+qPsAL2VWXkA8qlXOaxr5ZSjNv7lizJFftO8Y3641GWlnsu7VFkVLi/xCvQSl0xdC5ZedicufcOvY8HiS0TLxTBXIaZZQ/GMxVRpkkNHTDFVJc3L4980DLryTYyhhXF2Ylr3hUhj5ywAFB0wq+boWb4jY+7ePD0LTOuwp7yx6pu06egRQfvjTzyD9737lbhh+VlkUvL/yoaJcSSfTNtCwL7jSbztlnqsW5pVwKqgXkC+LQbY7f4K/LXM67lIYHKGwJ8LArrC4A4BkgRX+D0JEmPzCgwJHAn6CPAd2NTnzyUvKFIBoAJNV85b1AkOCYKVBNCqMwcuzV/Ur6QEk+rb6dkumfVdHyxLHWVpR+pomet7AKT1CrtfCCCoNj1jaaA9BOXhAgDtEzjUvRb/8eRbcNnyZ7Gw5TjWL90usWP/vZ3VOecqflRmX0RWG+ef5PvDuWHq7YJ6wto/lnBIwrlhXvWPvOhP4qBz4GLiZR/XPOPkYurBurfTuHJ+tK6VeWBP9qA/WGigjjaySdbqi6zl1Pp6Tm/1g64HeZKYKEV1ga3XeZl5CQGXdJhnDFtXXour3/UJNHddjLqWRb5EOKbpI52ZmGKapRQfL2KaDppdx8lZd1SvQIcrE4MxeB1Hw1PZx0T/2al5BGBydO4BeUyH6Dl8HJ+RoVW00ZmfrKrfXaSDBOmbt2zDR3723ejMbUV9xl3RZufdIsCIMB8H2Hs8hR99bTMuWVmDmhqCfH+V3xYBwnxkUcDdAUC9AVL797fYSD5yNOBL/gJQ6J83V3AuII8AknmCUoJEgkECULKW263/2gZxLltgIyKrHe3pj/71qnRER79MfTmZedc/ysxoO8IkLRMqBfXFAJ0G1IV6ymbLbkrfsi3IN6zGYN0GFI5uRlfNVu17AWmxc4CdPnQBgfXo1EB9tC0S7fXqP/URO2/DvFiZja/n9Jrnuoq/3Z+xcVfvCbyjsgf11NGWKFsXBNSOZZba1X9XlzLnlWDd26nMVGTmnZ2+zE/1oY3Os9NH/dBexJBlhDozLi/FSqovyWvqFJqXEFCfzNahoWMlWpZsxHU/8qdoaF9q7XhnMc0Tiud7bpMdI2OKKaZyVJ3Hv6rsVQU6NfUux+DxAiaT7dM0LACUP6hf8FA/R84F0zqMaWuseianqnaTKeoMgfo/f/Yf8M9/8gGsaBlQ3K9E/xR40V74bA7oH8rgxsubce0ljWhtzupVff+SPy4I0Je+BNDl/U/+KcAUsk85BOhRwMBbAPwd8FSwJ+zBYyFH8MUFgWiZt+dt/yITvdKnNODBL9tUv2LrwWXI5tsvBhTZuDo+1X7y0/WTsgLoCJAmK5BWHQG1tc8MdUVAPJXBSE2bgP825BrXSnkKNb1bkB48IN0X3xG/0XpFLLEtpy+yD/y4/kT74PIkphxXTsC//oqCG3cQb8ZC4qQyY8RyylrmytWeKeu4PIG9q+djFywmqMx4c93BdF7PulGwbzqWh/qQZTY49WROjZDqmLo8yee9nh+BTsLAVNwj29CKi275May77f0C/Fcina2ndUzVTJzImIRmSyDsuDOvaC4NOf5/i2nMNLM7S1XtqlPYmalzNQZPU2OiNM4FgHOPmuc9js6Cg+yUd3Fax1x9Aa6qHs2C/a8cZTJpfPeuu/Dnv/dTaBnZh9qk/Ivyv9SPh4sAbiGAiwC9QxlsXNOCO29oxaKOGgH6doWfV/u5IBD+CgB1Bj79EcK7NIBNAGipgnoCSg8qI7KBdQF/7nZ/u2JvV5/tWfNCEZj1Kxge2FodaccBTG3T+QuBqyv3ZS7PjmsdOpSUPgNgzZSby/tn7DnI8Cq7A92UhQsjaRw6ezkaV21Efe0QsmeeQUaAfzJB31K1BMCHQN3phIOr/BG7IO/ai17lD8qlTvC2f+Wkxo7xyRUE/EfH7kG85D349osAPqY6J6W2jBVllqtvkV3M/ZX7wIdPWe70auP0QR3ZmPePCGiZzoeA9ij4F2bqy5zq/DrmhTMNC9Cy9DK0X3QNNr7+w6hrWcwdyJXGFNMspfHsvtzdY4opppgmQ9N+yqxsgzP2DWCKGp4aNxfwMsbiMgsAdtYZ87mnCk9SU9qlio6vCoMXoarpXXWHaVJUdmiiPHXyFD7+m7+MA89+EQsbhiB4lJdmwwp+EUB4UPTHe1O4aEUrfvSNi7C0q1afLycA1tv/M7YgQFkBpzoQh/4/n8COwF3Qm7+FPLj6r7o8oCDSHgMwAG/2gZ2k+oy6lLMBxWqakT8BvEqiVFDK+myD9TU1Vn/qMyqX5hkEdt3APwF5AMr5x/E5mXrqfHkRS1FNOo8nd92Incc24vYrHkNn81Ek8n2BvdYX8oBd9WTqRJaP0HfUhnKUS3VlbK0hCbPEcGh4SKaAKJqA2ubJxzi4gh+Ji4F9nzcbky1ejGfwPD/LxbeBdGcv6Nt0Yq/5iJ3mnT/aM/K+nD65D5GFRJQP3X1Mp/12xfKhKp+OoiNnmzqw7rb3YcOdP49UphGZumbRhuSiFdM0EOcjpphiiimmeUgVPQFMvfMZO19NsuGp6/conkZR2zdk4XAr8wXLK8vxNFO5LpTyBalcpdF4TFSu4li4slSuxfFwxahcY+fjKqVyXR0vlyX5Z81ms6ipyaK9UYBqjeiIRaMV+A/tAFdtCljcksfOXSfwhbuPYzCXRKYmY5xNI5ORNGPvBLCr1eJKQacAOQGcBJ3KfM4/kHP2/Pmwe/M8f86P5co5BaOUc2LLW9X5kjq9gu+ONNHPgDzSUysCSaoMUCor0HQ6NVSDgAlYVS3EZ/AJoP3b8uVD/mzRQ8uol83nzc5s+Y7/RPtluPfQz+Oxnbfi2tWPo6vuZSTz/aG9+GbArU6EIzq+QNH80qdvg+XGJC2LMLX0Elz5l/nwgJpxJPi3+NuCCsF4no9VKIud9F1ZYsG37SsoJ0t9gnz/vgAD707vbTwrmBd/zDtfZPGmOrbFkmgdbYvWER2nhcTETVFRXpo2G5cGTNnrImWFvOyrNZ1Yf/tP4/K3/CrqmpcgK+CfMYtyTNNHpbGvFo5p/lG5/SDmmGcLz0oqN5Dz8bionINyPHYqV5tccSrXKHmMNImqJTSKh6g6UpQ4OzAkX72ml0q6Nj6aUOVJtTgpmrmWx0GzopNjp+kdTmVaI5j7/hMP46v/9MfYt+VuNGUGkBCwZAhL2DfLVFiwp74c8EhPCpdcvBCvu3kRVi5uwKKOWr0LgICT4M1f5dXb9j1YJCAkeKfsdHYV3ssC/vgsugL0SD21lzKyyIJo+edS10HXN2YM4Etb4k/zbIN90bzz6Wy0nUhe/cu49Wfx6F+A8zlX2ym7q+vaDS4QeBvRyweQyiLfvAFoWomdW/LoSG7G0vYDYh3+JB8fm2AqHyYzjfqmzvnVkXlZdSYrqz37oL1xdq7MDGVIjIeNbzg3HIB+XRTQiZZh+xjkJS9zSJBvsrOTvN7mL3ZB3s11eDeAtaHxVf8E9c6v6iSlL9X5+l7nfGk9YynS+ZBsyKU6TpmkbhhaR0Un+zw527gQa2//MSy54vXouOgapGuazCimmGKKKaaYYqoIudNxddGUd2piDqctNhNsaOL9s5oTXgCwr74ToOmvOCaqrPcx0Ix3YHpoeoY5jcGsYFMEbE8++QR+68Pvx/LMVtRl5F9VQGDRf71vn6ngWxZ3D6YwUMhi1fJW/PhbV+OqDS0RgE2AKGkAIg3cEXjqG/0VSDpblrl6vo7lnY2Cf5E9ymMfFNxaSlkku3tBihU8EkiyDv0QeAbs2qONgla2FZYxpS+9yk4Qzc0B7CiwZruB7EC6JEC6DsPNGzFSuwjJkWFku59DOn9KymnjgbvzHfiVrgdAn36i5cKy0YhtBXbUU8c08OPzIZM0nrL5K/y8A4DjV2BO0M2UhvKhcXfx8Ff5mbcYMXauLLCz+IULALboEgB6pio7X9qmK3eyT4NfAaBfnUfrk897oM9Uu0vZ64SLbD2rpcQiXYvGzlW49K0fwfJr3qov/QscxRRTTDHFFFNMs5LsPD8DNOmGJ+agYuOdoOMLVRt1AcC+ok6AJlRxwq1dkCrneRSa9gZnhqZ3mNPQWhXOG4FiT28vvv7VL+F//97P4crlg0gTzBIfeYxU2m8pL5Al+/KxJO545Rp88EdXIZMSHQE2waNjA4lOx3zOgUTmo7YCyHyZ6QgGeZs6r1aHL/yTDP80ZT9MKzoBvwog6dP7py9tm6CSZQ5wKrOsuJxtpBIpejMwzY3tBSDfdIK8nWxX3tmVnsEWFBbegLqGJNKDx5Du34NUvsfKXf2AS3QE8pKxPPXOfxGzLZeXD01tQUBE54uyRkN0AfCWeEgUFbTncsMWF8ZCNo2Py0siR3KnExu7A8DLFjebT5ennvGUNlTHPMvZJn3Sl8/7OqqPlAd61qNOu6BnFM17gO9SkqYiS7WytoHsbJsWrsXa17wPnWuvR8e6VyCZrpWSCZLENaYJEickpphiiimmmKaJZuy0M+mGx+egouOcgPNolcTARO4AGPeXrcp8O6v4d7558KVy5oZY4ZZn+dz57hM4Hjp0CG9+46uxoeVFNNUQTUmBJMql46RMFsDfPyxcaMCPvXUtXnt9m9QTQOfBoLABRwf6KUf0AfinDa8eu3phmeiI7BTl8s9SylQRiJO8nm0ooBfkF4B98aOyb586tfNsMn3Ys/l8kaED0tzEL2XTmayAW9qmajhfi5O9nbhn2+uwdtUZXL/qHgH+3WIkfnibP221v2QH2OWD/gzoh7pALzppypV7nfdRLNMwkTKdksybAm8Zlz5TLynlHN+3oIspMmbHAUDn5o7QOj+MFev5GKosNl6vZWEcAyDvbLmpTvxrO76Oa9faDvXss4hBH3yeU89ilgc2NHcpqUgnrIsDed7uvwCZhhZc9vbfwJpb3qM/7cc2Y4qpiOJdIqZyxENrTDND8f9kTNNM07rLTbix8VesyLjG6fT8CwDjPtBO7ZG5Ysf5OXQCqa6hVLA3s2jOprqrBGWbt2zGT//I7bh00WlkU/IvS5DF+/1JvsFow5InVu3PAScH6vDjb7kId1zXinRyBPo7/Q7gGbB3YFSBo6XRvAJJvvzP1bFFA+mAB7pB+5Rd6hYAPCn4lHGoL7fooACfOulDsCggiNHuMGC7rDiiwN+/cI8UgG2RVccuqI6LAUAqZeD/vu2vwbeeezNu2fAAXr/pm2io7VcbvWIfBe4OzMuHpv4dAFEuBfpax+lILC8G/9Yn1Yktx0mgb0A7XADgSxT9nRQaC2HLc4pNVuZGMK3xs3lRu6hO/Ol80YeLb9HigOpdufp1dWijumgZbaUT/HMczVu7OswiOWorrjX15RhJorZlOa5+7+9h2TVvQrquSWIjk6UVYoppBije9aaOig/5McUUUyUpPnZNbwjG1dj4e1aRsVzAaWJgcLx3AEzNUb5i54pZeBKq3i5XsGezYJ6qpYsEkqdPn8YffvzDePmJf0Vn44DopICgiuyptMOUhXknQPdQFq+7eSluv6YVXQtSAeBWwBgFjwpGBQBS55mgMZp3yE+BrrYhoFcVLs+UAJk6+SSYVCbQ9D6U5fikAJX5SH8k1QPXCG/7FwAtmwJpOJDNzbWt7wRQNt2Zs6040bcQLx29WApTuHndQ2iu70E6ZY8qBOzBugP/UfBuZQbqKVPwZcV2xXrJSH+K7WV0OjZ9s74MWFnGlxe9/tICFwC0TAbMGHHYkmosxNbLutHEz5uLly6eeHu/iMIYs46XZQvqUB/oKFMvMvPUSqob29L5EeY0UvZMnUuj+iDv67m8BAq1zUuxYNkl2PjmX8aiS1+NZDoj5aw0cZJIxzQFNLlZiCmmmGKKadbQPDngT8swJ9TI2CtN+RhKHCYGBocn1caUfwmrkm911fPlcpp7Mku+Vc+Sbk4ZESzdf/+9+KtPfgg1fVvQWM9XwksBARbZEwNTGhyRh8Xm1Nk01q5qw9tv68DqRVkBZwSLDhwS+DvwrWCQIDLQhTbM+zYIcO1Zf9eggl5XJuBYM0IKYF1bClbpJwCuLBNme65t6pN8279s/io/7wIIwLYD/CQD5CYf61mI+7ffgVP97bhs2Qt4xdonUJ8dYGeCukW3/SuAFzlYBLA+q88SneVDvW6SSmfkz8pEYWXUC8loZEz+Cj/HJWN0TNA/zJf+yZj1pX/c1MZYwb/qxY/mOd3yIdPOdwYEsXLsfxmAZeJQ2wuAvct78G99MS5aAFCdNMi2Spg6utY8ReadrDrJk9Qmok8ghY6Lb8T6O34WTS2bUNewHA2rmnW/UXL+YprLNDsmOd4VJ052xJsOmr6WylO8l8Q0s1S1e+Ac+Neo6BDG5XxsxpPt75gXAKb0sDvDx/A5e7Ka6XPjJGgWd33aqLu7G5/65O/i8W/+NdYsPMsL5HYE4KMA/r+YulGCSfsXj6Tw6lcsxH95fbtgMAF8BKcEfwr4CQYdOCdQ9DoF/pI69Kf41gNdB+QIiPWPOpYTKEtiQND8ebCqiwpk1Yc6D0S1OjcCf58GwN2l1piUiX1dO46MXI/vPbgSK1tfxqblz6Oprhc1WQZGLD1oJwd5+ozo6J/WKhvQZ7vWjNmxDwr0vZ231TLrD/MBsHbgmhz9LX5967/ElKwxkE3ngJPoZfpgPCQlqcy80+vCiQJ9i1kwh6xTsrgS9EN0pje/KqsvbZmulSmISlOvExdWRnIybbx91Iap+hBecvnrsOmdH0Xnmutw6J5jOPzVQ1h+9Qo039qMmnU1YqQeY4ppFJKdKKZZQDx6xhTTfKTZdYya8d7OskN6xbo7Zsdj78F4+5r6rY9+7OMub1+AR+ExU7nKpVxBKtdcKU+Mynm6EE+AyrkZK1cRleve+TimCJULkHA6kxbwKCB+5w4MnTmI2qz8uxOPspzk//u9HCUpS4meoLBnEFi5sAYLGhIGxgXJKRjlYkAU/DPl2/9pQ2SnfuWDf8xrqkolzXudqq2MdYuYwLREJx+qZw274k9g7cA/WcG3vQeA/sm88j5StxDDXbegO7cEhTOH8Kr196C+ZgDptP1ygNqxrvNjwN/YFhOEHYj3clhuiwBB3XPsrD/ROwA0ZsIci97az9gGOstTz5/8swUBB9RdHLys9gyLbKazOZBPS0X24N/AOO2sHQP2rp5vg7aunm+HKTcx1f1DxIBJgezyXkcF6/hyT75sZCSBpq41WH/nz2PjG38Z7RddjWQqjUNbDuG5P34e2buyyBxNo2d/LzILM8g0pf2uElNMJcQdYyI8W6hc32cjxxTTfKVy/w9TwZWhci2dj6ecyjXiuQqpXDfJk6YxOyw1HN14bFYhJQbHcgfAWDxNIU1dc1PkaZrHXwmaA0OYXqrCgBF89vb14W/+4tPY9d1PIJPsxQCRGPvK/2J35VWJutIx0FR0p/okn6nDD97egY0rBIzxxYC6ACBg0S0I6EIAFwQcoGQ9fqhLn6dSL5Kr1ulZJBpeEZf2ApCqCwtk8ef9OzDqy0gCrQ1Uuyv/ItkLAAmwWe58j6SbMVK/BLmmNUgNHkPdmWdkHDnkR2rEyvqmIJ5X931f6Y2ysgF3KQj66+08+C/iiC9bDLA8iamBagf2uXFsMqb8iAB9yfM2/wJf/Cc2Of9CRQfKScwTQUcfBwhAumOxtrz49Vf3LZ4iSwzVp2tX7dXO2qB/bc/XUZ/aZBFzzgLZunSOnnlxofub19FWZy9Zg671N+OKd34UCzfcqoVsX6KFvuN9ePKjT6Dv831YXrccNTW1KKzJI3VtCp3v6ETNilrUdNZobNlGTDHFFFNMMcU0XVS5E2/FPM+C7wpT2sULOhtba7RKDA5N7h0A5yP7ejwZmryHqXAxVVRFXZkbVMUBHXvXxjcIgVPYu2cPfu2DP4GF/Q9iJDUC/Q+mG6YEYl4mlXFPsNY7CJzNZfCKjc24/fI6tDRI1ZyBSf9YAFOCN/WhQJi15YN/Xkew5kgBsdP7dhXkE+ATCHrwqYsM9O+AqOTZZw/69Yq6bu4KuwPkqSQBbQb9qeVIL92kumzPdmT69oodX/IndmyU9V095mmn3fLAXvp8Dsh3gN5S64NknB2zLLM65pd/2pqA9hDQKzuAzTyv9hsY5yKAu/WfdwZoOcdtqcaHW0RWwC7+tYx5NbdytXFxtMUAaZOLANo+ZVffpapjqr7I2rTuL1Kk8Q90Ph8B+KPqWD8PpLINWLjxVehYdQ1W3vBuLFi6UQxKSOwf+cOHse0T27Bc5nBp61LUpeswlBrC6fRp1N9QjxUfWImG9Q1I1ad0LnTfiCmmmGKKKaaYZjGN/1xe0bN/lXy1mNJuXNBZscGkFwDsK/BkaBIeJt/4pGiGm597VGUBLd+dme0kAejw8DDuvedufPnvfhv9h59GbTYvYImFZlN2ESDabZYJD/EnAvuTWL2kHm+/oQFtXAQgKBcwSeBFUGl1CYqZsrLPu9QtACgYjuj1oCIo0fwY6PTAn/6JOnUBQFKtFoB/Yc1T4xcAEgKa09LXLuw5vgYH+y7B2259EKm+/WIjYxffCtRdHxSkaz0LCvsTAnfKlg9Av2cna1mgL1kAEBv6lt7rmAjqNeWiCceoV/ltjNEFAKaeNQZSX1/YJ2XmiyFhKiWs7/yHgF040LGa+Hd3Tvj50rljuZPN1vzpSwLVh9R1+4eI53CR3roX6qIy88LJTB3qFizB4ktfg0vf8CHUty0RXb3Gq5TY/v1/cB+e/eSzWDy8GEualqCrpQsN2QYMDg+iZ6gH2JBA7VU1WPRDi5HpzKB2SW1ZXzHFFFNMMcUU01wifsG4MI3NagJUMcfjoynrxgUcjXkBYHJfwSZYe4a+98VfN6eIqiyQ53Znds40AREB4AMPPIhP/OoPY1XjUfk/F4BHvEsmwLP33xkxLR2q/NdTJbgQR7sT2LiyHm8Q4NVUK9UdgKSBgi+tTzCsNcM8U7cAoBTRswH1IaBP/ekt6qbTq9VORyJ051v+Dfjrp7gwoK23/4uv04U1+KcHfhTDgwm8/dovYt3CHdJOOgL0ReTmADolvd1fdVFAT9mYdjY+s2Wq7ZbaR/W0EzIwb+NQ0C8pX/THeaHeg29/dwBTPvevQFrLrNxAuWxMlTVygT+St7Gr+JZXwM+2vY6yLqiEOvGustlarEUl7VqqbZEJ5kt0ahfRM8+URF0hJ/OWqsHSK96ITW/7TQH+S1Hb3GUGo5H4ePzvHsNjH38MjUcb0VXbha6mLrQ3tqOprglDuSGc6TmD3nwvsAxoflML1n90fRDzmOYQuX0pppgmTDN5WIj335himiE6/z/flP9rVsH/+pR1ocRR0QLA5I+nE/AwzQfx+KvkBKkKAzd6l+b+LBOQHjt2FH/ysfcjf/Ae9PQJaOKwU1auiwDRf3aWeSa5soSkuTx/HSCBt72iHrdckhaAZ4VsQz745+pKXgtcnmzYW4i2TMxeffBPwaeAUF6B9sDUAVX2Mbjdn0CegJxX/eXTywTdI7ULMbjwNUgefQ6Zs7tRmx0UP1ZGG21d26Xs+uVYy0t0qk+VAflcGND03DK/yEAi+FegrQCfIN5Af/SKP/Oe7bb/sExZNo0LU8apRK8lgY4AnO3YvKhfH0vRM455ymzDPbYRrWN2WrUs2A90VDuZ5VonYkNiWhhJIZNtweqbflDA/2+hoW2J8yUfFyLp57c/+B3s/OsX0SFbV2MX2hra0NbYhvpMPXKFHPqyfcj+QBZLfnUpkg1h3KeKdB+eQzSGqM9dmteDnwU01/7ZKkXxfhxTTFNA5f+RpvTfqwr+VyfdBecgMTTuRwAmcESfppNAfK4ZA1V5kM7fvXiGS2nbtq34i//5Wzi145tY2JxDf47PwrtC/mf7/27qPHtyZcRtx7uB5roMbrs0gw1LU0inzdCuvhIEa1KUJzAWhE2lK6LSUn18QBwrUNV3AAgYjdyyzrbFk4J9Be7cBGTrfQAiJ1J1KDStQ6FxtRhmUNP9vID//dYEyyWjTblFAEraH+odq97LrlxZ+qxX8yUvH5p6WVVcHJAtsCFJEgB/soyHIN3y4R0Avoxg2F/955V/WyhwYJwB17oiM1WdxUQ1zkZ9UUlrZ8Oq1JOKFgI0tr590xmzsoF5n4+m57C5NqDPfKSMCw3pmhYs3fR6LLvyzVh86atR17JQ7cdKjOc3P/hNbPnLLWgrtKE9246WuhYsaFiAxmwjajpq0Py+ZjT+SCOSjVMP/mOaWeJuNKup0gNwh5uYpp7GE9p4P40pprlG5/5TTPm/yQz8302mSbcAMMZD4zScnOb8+W+WDnBi3Z7zsznjRMD371/8Nzzw759Etncr+gaH7TEAj514dHCgLtCVmRYCvp6zwgNJvPKSLG5cn0Z9VirIH8Gw1iFAprHPMw0WACRVPYvs5/D0qr8gRwWpuhBgMvtDwK/AWyoQqBP6pygLbz10LbpWd2BBa1JA/0GkcqeRHjqu9mzUA3s2pncQ8Mq988dy3QjyowsF0cUAcmQRINRRFtuInqRAW8G2B9i8mu900TKn1+fzuUmeV+RzvCrPjbEQVmAum4F3FyMt53TJpr4oe73V01KGj23IFvgSP0XP/6terK2K5SXm5+girLqId8I/4QAAN4tJREFUjTIfI2ERyyWK9a3LsOamn8D6V/8M6hYsUt14iTH9+i9/Hc//5fNozjWjNdmKBbUL0FDbgEw+g8zyDC7+64vRfEOzqxFTTDHFFNNESQ/fMcV0Pop3kjJUHJRJh2gGYnyhJvXrfVnSb80lPEVUzrXnWUPlOj8WnmEq16WxcHkqZxnlmCpNBLGvee0b0LjilTjSDXQ2ZxXIBf/50anwumiZI2Ldpjqgo6mAe54fxH2bczjrbg4i2DSyXLHWffJZAkcelBqQ1A/HLGRbBq4NoBsTxHMsD+64A0/svhWDuUa96p/t34mUgn+z4zsBNC+bgX/q7Y3xejSjn5TdFeAfB6CNLhKQVWflvh/WvvkUay4lqJ5915f7CbjW2/gdE9AXIncDRMtUdrqc2JgtZdP7epQtb0De6jkfgWz+ydYXZ1NSpnkuOij7uFusfV5Z5yaSj8oRHT8oa1b2pZqGTlx044/hyrd+HJe/6cOoa10iJZGdZ5y0+vbVaN3YikG3ZS/OYnjjMA71HkLfsT6cfOAkcn25yTQRU0wxxRSTEA+js4XHQ+XqxzxBKufI87yl4kCE2wTDUuwu5ArShZpKffRjH/v4OVblLMdB5dxFuSqpXEfPxzNA5boxXi5P5SzHwjFNisqFdAJcU5NFe+dC7DtwBPt2bUM25dCcJ9p58vlIfc+CeZFOAdk0sP0AcMXqNBpr6YqFETtJaEx7/dA/1Wper0jrKoTLC0BlSlJA7gA3OUXwnkgLWK7Fvz/xY9h/cjXecc0Xsbz2aaRGBg2oe9sUbQnonY9UAqnuNfj/7Z0HlGRXeef/r2JXd3WO0xN7Qk/SzEiaUQ6jhASSMMYIYctrGziAMbJ3MSxhBUgczGKM5bV97MM6LKwxBgyWMRwMxrAYCRDCoIAQiiMmT89M51SdKu39bqh6XV0906Gm4/9X89W997v33XrvVteb+n/3vlfBo7fAq+hFIDyhxHsYgWxItzFtZdugTf022eeCAC4v++sEvZvZN2LbCnjty4v+ST7bZvLv/csYSDuzokAEvRHsrk8R7sZMUMBtZ306MCDb+9tJ2fSthb/M4IvpgTepcudMu31l7VMm+1To13UKL1SJva+5D3tffR8at14JLxgxFfOgaXsTOp7sQOJsApffdzl2vmsnejI9OPK9I4gMRzDx0wlMDE2g/pp69Xrm74sQQsjKRk71MzVSnGJjdS47L8U28tuqwxz45Mc8hsJtPOcOZk7hS3kTyZT9qjd7FmB/S8MS2tELsyvL5p1YeSyBoTei2sPPn3sBDz7we4j0PKyEtQhG9dGWZf+yj2JGkxucr3D/1SZyc/7eAQ9rG8N41f4wGiplal2d5HR7s4HLK62c90ln6p8RukqQ2mv/dV75lLw2D7VRUES8eiSTMfzsxGX4wQu3oq3xCF61719RVzGoeouobkWMy+sawa9fTx56W2WDGxF86q0InroM2fhZIDihtlM1kQSw49/hbfkBAqFUvh/ZR5s3Qt/sr1spIGZm0JX4FyGv9t3sv4h0EdnWRLCrNrmyMj2j7y/L9kq0a6Eu74MaWNe3TqXsxLw8XJ3NSx86VW0EaZPfN7Nfxq9M+yVVZt9jl3d+aZhrU+iTdrat6lqPUVm8EdH4WrTf8CZsvfaNCEcrVL1sNH9knB/56COo2VCD3a/fjVAshKHOITz5p0+i49MdqOqtQjQaRf1/qce+v9gHLyx/VHZjQgghhCwYc/7vd9X/vy3f3ObBBR6/KQEA+ZK8pFnAHZzZSy35EVvdLOLbs5AvLaJqbGwcX/7HT+Hxb/wJhnuOw1MiVHSz0sTG5JPuPu2yc24H/amtV9oVfQkP1RUh/PIVEaytDyhBLCLZ1EtbEYrSr/G5CtWFFfyydF6LU1UW+S2yPai2kcfYhPzsWzmeOHyNEp1RXLT+GbTWnEVFZFTts/l5P72N6tzNypuyvGQYXs92hH76Wwic3q92Nmr32+2DKsS7EbjkSwju/pYSkBOqxuyo7k+nJgDgTDaRU7WZwRcRb0X+JOFvUndzP12v61xZ2uT7yM3M63ayg3kR77Y14l1e2aX2Gn/bxvmkL9dG7vhv9lYnJq6jUlU1xaRSErV53mdTl1cvZ1L1noej1ahu2Y72G38brbtegWi8HsFIzDYuHWMDYwiXhRGMmp+tkPdgtHsUD7/rYfT8Uw/qk/Wo3FiJLZ/YiqbbGxEokz9gQgghhCx15vyNobRfNZYw5kDndLglGqPg/fff/2H52uxsUfHvyHRWAop1a2zyo1iLqUYWnGJvw3Q2T4p1OVNbaEKhINZt3IKXTozg8KFnUF+eREqJ8NzJQjSUf8fOkQ+qtmGlzV44lUVZ1ENbk5Ltue3Vp0NSZSbVToN6LS1erSCGDhq4WX+TZkL1eOSFX8J/PHMb1tWdxlXbfojW2rOIhuQXDIK6nb7W3y31l+2cSbl3K8KPvgeBzj1KtYb0y2ohLxpfF9ROTMSB8SoEWl9EoGJQ1Zk+3b0GxMz9BOQXC4wYz4l/bUbUSyAj51NtXDsR+qadM+MzdXYbGQe7jfi0iNepEfeurRb5uj/T3tWbVLY1ZUl1W/t+SiJ5l+qx9wl9cQniUy9jyq5OCv62SvxX1G/Enjs/gO0H34Y1O25Q4r8BgWBYtlLYN3yKzY1QWQiB0GRRL75QTQjdR7oxcmoEocEQRp8dQfmecpRvKJ/PyxFCCCFkgSj8puC3czKrxssZc4D+x4zxj88sNitEBwBsfmEpPIB5HISjWJfGJj+KtTBGFpVib0kxmwfFujuXLTdisRgGE0mMdL+M2ugg+gdHtB6e9sBc3qXSVlBlCQLIPQCe+EUGkbCHdY0imm1DEdwqq2fPtcv4/aJVkM+bEfEyB5+FF4oj03QQdfFBbK99TM/8V8USpo38EkBQRLoR5k6gi+l6saDK929G4Ke/oTo3KwtERA+NDmFsfAzjyXEt7kOhkA4AIJhEcO1zSmxmdBDAzPxLX7K/nhX3VrTnrrNXpmf1zY38xCez/jpAIG38y/0Lttemyk7syzBInczXm4CACHm3rXiNz6wYcALftDE+eUvEZ1M9xnpo9cy/ywuSl9fLuWxZZyUtyEui2yvxH6/fhMvu/hNsvvxXVX79LK71N+NYElPvSfX6alS2VeHM82cwfmoc4UQYFVvjqNwbR6BMVgsU2Y62hIwQQgiZnln9j+FvPOONlifyfdY9ZnWgcxyXCx8AcDtWaHOkWFfOinvFyKJQ7K04l82RYl1NZ6uBbVu34Gcv9+LxHz+KtiZgOJE0as8NgH8gCn2SSltB5aNh+WUB4EcvZhAOBdBar8S1vTGbEf82bzcR0asVpvonJzER41rAhyqA2suRqd2PUHoItROPob6yW68yUGpTi3u5IaCbnRfTPahtTQDAzt6PNMI7egO8M3v0i46lx/Bi94v4yZGf4NjZY+jo6dC/u59MJTE6No6Kll5ENj+tXj+t+lH7ovqQ/kRkmxl4I96NyDciXIt863PmXwUg4t5f1qbyOkCgxb8MgZHrRvT7xb0MjcvLti6vvbre316PqZjNOyYJfYXZzrXN+3TepZK1b4/4MmkP8YY2rNtzBw7c/cdo3XWzeivUG27bLgby/lRvqkbZ+hh+8tWfIDYSQ/L5JLyI2tedEgSYvGqALDXkTDBbIyuLYu/xSjBCSKkp9kkTOyez3mD5YQ5rlgc5i6bC/AMA/hcsZnOgWDfOinudkQWh2NAXs3lQrLvpjExGBG55RRxRJdjPnD6B4aE+PZufE3b+wRPfeQZS6WZUK/3+4qksNjQFUVdpRLRS5SqVBmZjLVr1jf+y2qWv95dl97G1yNRcDpQ1IphSgrz/cQSyIshDyqzgV2koGNIrAMxS/XwgwMz8i3hXL9V5EQL/+XalXsNqlz0kM0l0j3bj1NgpdKW6MJIZQU+iBx19Hega7ERqNIDE6QaEvBjKakfghZJKBBvxLyLezOxbQa9n762QtzP5Yn5xL230qgBpr9S0aatSMee3dbm8NpnVV68rfgkw2Hq39N8FFIzwt2OpR1XeIpsXv0lMG/H58mY76/cv77c+SSWjXkYNZAgNbZdj36sfwJ7b3oOKug3iVLY0CMaCQBToO9oHnAJGnhzR9w2oP2h/GYCsIPRJZIa2Wik2FkvVViqr6VgJWVxm/Smb9QbLA/9hTQ4InIcZNDUBAH/D2ZovW9xm/yjWS95WEMUObxFNRNuMrPjmJTUyP1pamrFu81786OmjSPW9gIpYFsmUUn4i/gT/YIswFNzAF/oVMiEvm59WeqwiFkBjtahxVaG3McpSxKyeqVY+ma3v7N+IJw/fiEjdFtSEjiEy8BOERo/qWxG4+wE4gS+iPyg3/5Nl/8rnluvnAgDOMjF4g+uAAWWKcCCMhvIG1JTXYEI95BKI/kw/ejO9GE6PIJpqxobUzYj2Xay2jcCrPoVMaFgLbiPqrXC3gQAR4U7Ia7HuRH6uzu9zgt+XV8efMy3unag327l7AIjlVwcYn7w1KtHDKYny5suSis+X11VSdqnO5NtM8knnymRpf/O2G7Bm+0246JXvxZr2GxEIzf+n/UpNtCqKdZevQ7Qlis6fdiJ9Wo3vyQzKtsRQvqWcQYBVizvprDYjS5Ni79VsjBByPop9cs5lRZ0ztSVOfleLP4oeiN/ts+D9D8z/EgDpa3rOXbtqWWLDwndp5VFeUaHe2AAGO1/GmsoR9A+PIS0/+iGiUJA33ZlQ7I/AtpXAj1wO0J/I4MVTGcSinv5lAKmWzbSolVLW0zcjPNG9Az987lYMj9ZiXfwpNEReUsLf/hSgXfKvhb9b/q8DAFbkqxfTZoMAuaX7Ul+egNdwBBitB/pk1loWIgRQHalGW00b2qrbUBmtQlkkhrOpDlRVxLGzuR3hdCUy/c1A8/PIVp1EOm3Et17uL6kW8kbMS5pSPknNzL6vzreN8bnVBOLzCXupU21EgEte+yUgkKs3bc24WWxGEp83lxNh79Bt1JM/FXQb5xeH5MWU+A8Ewlh70auw/7V/iE2X3Y3Khs0IBM1NFJcigXAA8bUV6HimA30v9CGaiCLx1DDC6+S+ABUMAhBCljk8hxFSalbzpyp/7OcfBS+ZmvwzgI5zb7oKhneBD3EVjOgyZXm/M3I9/CP/8W186W8/gHT/zxD2lBKU2WBBDk2m490hFjvUnJJU2LYDI8DZgQDeeGsUu9aHkM4pUVUdqUe29S709lYjceSH2N74OIJynX82bMS96iAXANDBAO0xAQC5AaAquev+jfiXmKZ6BGQ7U5ab/2V/cS3S33y/OhbpfDKBoBLc5T3o3PtniFb3oT7SpF7fQzYwgWzdYWSj/TlRr+/yr/Y/J/CtoM8LeEll6b71Wb8LALgVAbqtem3xuWCICwbkhL6UlV9eQwbLDplGVZnUPks5V6fML/4lL8XCNrqs3ttcX7YsQSAvEEXrjlfgwK98AlXN7abBMiCbyuDod47i8fufAJ7Kot6rR/PdzdjxlzsQrF66wQsyC9wfMSF+iv1/tJRY8L9bflAIKSXz+kQto4/j5F3Nl3IBgOLn2qV+Bp4jF/iwVuiorQBW5zsjs9hf/8Y38Ok/fhs2VXcjmUwhk1QVMhwuACCpnAkkL+bOEZI6U36lJUVL48VTwNW7o7h1fwhlUdk4CC/cCNRdj8BEF8JjLyOc6kQ2LZLeJ/jlIXlbFkGvc4GgvgdATvzLw+WljawG8PmQjCPz9J3IHD1gdixZhmxfK7zqTkSv+BeE1r6IQPUZpL0xJNPqeLWAV+I7FUBGZv+deHcmIl5m+22qBb2yXBvxW8uJfpuKsBefXsovQ6XKebFv6o3cd0Lein/jsjUmFZ9rq591uSAAoMy0M7i8Tm1wR72sGhYZ93K0tF+Hfa+6D5VN21BWKcEQt+XyQC4tOfnISTz81odRfrQcTS1NWHfvOqx981pEmiLm75UsCRblL2t5/TkvL/jZKj0l/3vlB2BpsRQ/NPwbmQnzGqVlMsRmN82zl0qpb8PLkRJ+xvh/3HKB79RcEL18+nQnPv83H8Wpn38Fg/2nlCTPwktLpTLR7y4QIGeDwmEWn/8soeolbNg95GHXpnJcc2An6tfu1CI9mHgJocQvVHcZVVaCXj3cLL9e1q8ebtm/q1Oe3AqAnOiXh8vLdqqdyuT8co8BpMrUMcRUndq9kRqkD1+GQNNhBNY+i0xwTAt9CX4YkW6Ee07Ui1+W7isxnLVtRKznBL9d0u+2yQl/MVt227hZfikLuVl/9XBL/QUzjDavEpPzpXobmxezbfL1JnVnbOd3wQHdXpnaJYQi5Wjdfiuath7E+j13oKpxq2m0TEl0JfDkXz2Jlz/5Muq66lDTUIPmNzWj7Z1tiDZHbStCiuM+K6uJwtM4WdqU7G90zh2tlk9JiT4Zi/kBW5C3ajWeNc/PSvp4Ld0AQAk/XPyPcLnAd+rCkcXp0x342//9p/j5w3+FlqoxJCeUUrQzxkqF54MAhbgzhKTOgsC4EuBHu67F7m2b8WuvOoyY14nAWIcS+Ebo6xv6qYfk9Q39lMkifyP6zey/kv26Tmb/zTX/RuA7oe8sFwCweZUobF6qsgFkMwEl0lPqkJQpVSxL+c0Sf/lpPiPmjbjPmxb4kncCXwcGxEwAQJvO2/qc6HdmBL74RL5PEv6yiwo9ZMrv8i4VV75s663DX+9MniTNCX4x63N5tauIxGrRduANuOimd6Gidh0CQSWQzYAtX9SxjQ2O4fDXDuP5P3ge0SNR1G6txZaPbEHzLzfDC/HcQQhZncj5v6QsaoclPJfzv4WpzPu9Lfkfx7JmzqOxBIYxeP/9D8z7JoDzRj6khTZLinXhjCwVir07fiOTKDZEczYPVZVVSIwk0Xvy5whnujEhalFOQnq5uDXBpY4CvyRDic04038zTvetRyr1MDbVvIA1lcOqzgp9Ef9WrLs7+cvPAoov93v/eiWAKsvd/4OmjRP8+pp/HRAw5m4KKDcKNG1MKj4tfNWxpLMi/s21+u46/sJUC3kl8kXM6+v6JW9FvV/g63oxfflAvo2/Lyf8zTY2WKBM9sed203eFwywGUl01tbbbC6dNKtvstrn8uKXt02Xxa8sFKtB7bq92HypEv+3vFf/tJ+nxlYNlLRa3qhDCMVCqNtep/5uJ3DqkVOI9Ecw+vNRRDZFEN8az/+dEkLIKkJOfaUyTbGKeZl6mrEV236ONkOKbbqc7ZwU28DZjJjTRiuWOY/EnDcsHQu3AmCeB7mIY0TOC9+dKSzBIZFdkjvYf+2rX8Y/fPI+1ASOIBRQMlIuBXBBALcSoBB7lshkougd2oOjXa9WviB2rPsbjCaPK1EWwt3Xx7F/a1T5jZjXZmf6dU6XzfJ/kzdCPhwMmzYi7rVPAgCSF0zZCH+Z6tce00aZFuFiOaFvl+wrtZwT/U6kq3Zy/HrG37Z1gj/fzrSRvFkZoMrT3ADQzfarRLdzecGdVE0bm/en6klSVyvbmZx5K/L1+ToxQcqFwQAvGMf2a9+Mvbd+ALHKRmTV2OiKFciJR0/gh//9hwg+FURdtg7Zliza/rING2/biGBk6k0hCSGEEDKZWX1DmFHjlfmdYz7MeEQWYehKEwAw39RnxRw2IbOCI3xOFnB4lto7MTAwgAc/fj9Cx76AZGoQfYkk0hPqNFDsngCWTCaCgcR29I+0Y2y8Aa11D6Ou/EUlolWlane8B6iuiuH3X1uN6vKQyH0t0CV1gQBJRcS7ywB0rRL2slpAt9EiPy/upd7k1e7oywnUS6l2DhHheZEvgQCbV8LX+Hz1zqfFu/Xp5f4FAl/6UfU6OKAsFwTI9WPKfvEvZ26/aLdZY6aBxpR9ef1c6DPlwrzg8n7xH423oKJ2E9buug27Dt6LqBL/uQ5XKurwOn7cgUd/91FknsqgNliLytsrsffBvajYLD99adsRQgghpKSc8xvGpMoV/l1kHsx4ZC7gEJ77EgD9jfv8VsR1Xlu5FDvaxbAVRrFDnI9ZilWV2pYa4XAY6zdsxqnucQycPYKxiYQ6x2TNvrqTjdtxlYoAP9n9SnQOHkA4NIT1Dd9GvOyYEseqXtori0WB0fEMzvQBrQ0RVJW7Zf55Ye8X+i7VN/8Tv25j/JJqs5cByA3/nM8hglyLchHxSvC66/SNSDdiPR8cEPPV623NCoBJwl7XKbO/8++CALpNrl5EvxX+ymTcdFaeLLYq58yVJbUZt53Oq0xhG8mL0HfkfC6f9VDdvBO7b3wn9rzi3Viz/SZEK+p12xWP+nuM1kQx0DOAMy+cgTfsIdoTRXIoibItZYg28KaAhBBCyIVAvh5Oa4UFZ9pBHG5E/FaU8zaYO9MHAGbxYhdgv5YpHIkLwgUa1tX6bomorquvx5adB/DS6RSe+dnTiEfHoHS4UZlOeMoAKZNzd//INrTWPYKGqp8iEhqYMnhBVY6GsjjelUJHH7BjfQzxMpm1VwJez/jreX/Vl70HgBLzsh8h+aUAJ/4l1YJf2tuyam/Ev6d2q2BmX0S6CHMl2HXqRLtSyLk2k67xd8JepdJOBw9MnTNZDSDt3a8HmP6kTr26ztsDVvhFvCM3fGofXN61EeGuU5NoCn25sq+R5KWoxb96knJFwxbsufV92HzZPSivXotQOKbbrhZkqX/9jnoEa4M489QZBHoCmDgygYptFai6pEoHjwghhBCysBT931c7+f/yvCjx8Hmp9PSXAKzMt4p/gBecCzDEfNdKj4jq5198GX/w+69HW+xZ9I6lkEmq04FcCiBnBRl0ezmACHIRwhp3xpDUuiQvzYfHgeN9Ybz/V1tw0XoRpZ4R82IuAGDvA6Dv/C/iXgv+vNDXJg+Z+ZeHKvuX5YvJLHxOoLsAgBboLrXBAns9vxPxkjf9uF8IyPtdO3cPAGcm8KCe1TGKycFKYrMmNVllxjHZZ57yPru9dbi8Tq1Di32bl1QHHtQAB8MVCJTV4Mq7/gQb974GgdDqne2Wvw15fw49dAhPvP0J1I3UoXZfLTZ9cBMa72hkEIAQQghZYpjvNvqZnINzjlAJhi94/wP5FQDydclvy4/CIyhmZNYUG8Zz2Qwptul0Ri4M1dVVaFjThu9+/8fIjPciFFFnFRlwObn4TjBZz1dwb4h7c6TK+sJBWQ2QxXMnkqiviqC1LpJf+i/iP/cLAAH9u/8mb0R+fsZfmV72bzoVkZcT5SLY1X8cMoufN+u3aVapZTOLb+q0Sdnm9eUAKk35y7re9Kf70SaiX4IN6hCtycHaRGMTU+/qLJI3/jyTbgpoM7qdmC2L2LdZnapdUeMfRmVjO/a+8gO4Qon/xo2XIRAMm0arGPmbCVeHceiRQxg/M47AyQAGfjSAYF0Q8Z1xeLI0hRBCCCFLAv2/sv5+54wU45yjU4JhCz7wwAMfXtpvgdu7mdgKpNhhLoDJZzNnxZvM28jiI3fXb25Zi6OnejF86mlURceRVH4tQOXJKdHzvWm2TpJypUs7epJ46XQGB7ZVoqo8pMW8DgKI4FcmgQAXANCXAIjfVy/tRSxrES/X9FsBL8Jci3RfWftU2Z+fLOSt6XsDWL9cGuDrJ9c+14+IfzF1QMokr1Mp2lTIpdLW5V1q25my7UvnbOorT25ry8rUbiISb0HTlmtw8R33o+2S1yFSXqPGJ38/hNVOpCKC+j316Hq5C0MnhhAaDCHZnUTtNbWI1EV4siGEEEKWEPorpXoy5iZ8+J91MdzITBmhos6ZowMANr+I+I+i0JY5xQ5pNjZPinU5EyOrBxHiTU0t6OwZRrr7EMbT42Zlv/whuCX+DvfHMV0qClbly8LAyHgaPUPA5jXlqCwLGXGvVwLI8v+wel2f4C8Q/lqYa/FvBHlerOfT3Cy/ayPX7/vEvMu7tnmfayMrCVTe9afyTvzrQ7EiXA7KeOxSfIuul9TmHc4nmDampJ912VpBXnBleZ2MGsi69ftx4LUfw9YrfgMNGy5FIKQELZmErBYpby7H4OAgTv70JDKDGZRlylC+vRzxHXF4IffHSQghhJCliIkB6CddJsUpOjpzGLZFCAC4vfTbMqPYIUxn86RYl7MxQs6HiO76hgZs3rEfP36xH4cOPa8EfBLBkG3gLkg/3x+Wzx8OAGXBLJ4/NYHG2gpsX1uev/mfnf0X07P/Nigg2+fu6G/FuBblOYHvBHreZ9qYoEChX9fpm/lJf7ZP1b8R/1KXVsLb117V5WbydV4fiklFkNvUurXf5J3H7zOp9JbrxyS5Ntp8eXmSVGb9M14ITVuvx9W/+pdobb9B/7a/p+/SSIoRCAZQt6VO/dGpQhRouaEFrXe1IlLPFQCEEELIckB/xeT/2eelFEPkqS/B+rvnhWOZvJMXeDf590yWOhIIGB8fx43XXoorWl5ESin/iZQ6PchNAVOmjf5DFh0qqf/M4fKSitmgQfewh+bGOrz99nXY1FSmX0MCAXIDQP9N//SsvxLhcmM+uTbfCHOZuVfdSKrEuhbvSsybtsrSKRsgkBUDIuolNWJe3+BPTAIAuo31Sx/Sn7KsDg7Y11Wp+qeRVMqy/zZR/Zm8xvlswfndYgldzPlsK1uWRJt68ucFOdZMNoSatbuxbs8d2H71m1DVuMX2QM6H/B25wZLACyGEEEKWL/q7GJmWoqMzwyGbRwBgCUraEu3SEjwyQhYEEcPf/c6/4wcP/SESXY9jcHzMnEwKgwByCXrhB8WdSSS1AQA5d3cPAvHKKrzuulZcs7MGVbGonv13HchrmuX3dpbeCXkbBDBL9SUAkK9zAt9tk1sdoOvM0n7Tl69PW6/bW78W4upJ/x8jpvfHZJxPJ5K6svZJwWDKxnS9pDprWuntdNmaLcvLSFbthskHokr4vxIX336fWe4fDKm2tjEhhBBCyCrDfA3id6FzUXR0zjNkMwgALKIcnuNLL+IeE7LsEWH848e+jy9++uPoPvJdxCsmoPQyPAkASCBAkA9ZsRXp7mxiAwDOugY9jCGOD92zDVe01yiX/ISbCG8lyNMi4H1C3Yl5LfqNcHeC3R8EcP78z/lNrtM/ASh530x/zmw/gtPYLhCgyzZ1dYLaRPej65zPZiTRWV1nnM43qY168qd6hYMXRrCsGluvuAe7brwXVU1b9OoIQgghhBAi35vkWxOZjqKjc44hO8+3TIp/QlYbcjO+fZdejh37X4WqijjqYvITfapC7gkgol9OKGJuzXsx5INoTZKamJLFyRF8+8ku9A6ljChXAj2VTiGlb97nTJWVmbwR+K6cb+fqnal2cjNAVyd56VvKktrtpB/tO4f4N4X8ITqkrlD8u4wkzucX/xp/G/Ukqby0CP+UBFPClWi7/B5c/ro/xKWvvl+J/20U/4QQQgghPvRlfmRaio7OOYbMrgBYoEGd5cvwrSZkcRBBfPLEcfyfP/8gIqf/BQPjoxgYy8IT0e9WAsgHVLRqoV4VletSMbWNp1Kl+dE5FMRNB9rwxltaEAmKT0S+mZUXkS6vm5vBt3WySsC1ya0KcNf82za5Okml3vqkT5MXgW/qZJ90IvumCjo1bv2kmmsm+6VPyVi/TW3W+oz8dz5BxL5rp009yRlXn3VDZdh+3Vtw8e3vR3n1GlXLMx4hhBBCyHRwJcD0FB2ZaYbLS6ftVNiFZA7fa/lVmJDFRaKtZ8924ZN/8Qk8/chnUFvWg3A4o8W8DgKIFQsA+JG2Yko8S7PeYQ/VNfV452s3Yl19RAlkI9Rzgt1eCqCv49eCXVna+FxZ6nS5qOA3AQOdt9uJ6Rl+2R+FqtZCXHbM/T8iqc7bNO83bfx1xp/PC9K79ul8Hh0AsKlYOushVFaDmtY9WL/3ldh58G2Ixusnd0YIIYQQQorCIEBxph2VIhWzDwDMUJlTwBOyMpiYSOKfvvg5fOUzH0Rj2WktuPXyfwkASCofdmeFuLOLtFN5pe9xrFdWAbTinoNNKI+IMLY3+bNiPR8UUMJe5YvWOZHv/H7LbS8mwtwv9E1GEp2VVDucz7Yt9PvzcixS1E5x58W/KZsnSWWmX5rL6od0NoDqlu3YdePbsfXKexAuq0IgGJbWhBBCCCFkljAYUJwpo1LgmF0AYAaqnsKfkJVHd1c3HvzI7yDY+U0k06MYHFWKVpSt/3IAsWKrAdwZRtqr/Mg4MDAexc37m/GqS6tRFfO0kHez9zlR7xPy7vIAlxq/XNsvaX4FgDbZzraR13P/NxSK/7zf5nXZinmfaabx6WCIyZrU1suhionwTymrqN+AmtaLsOXyN6Bt/2sRjsZ1e0IIIYQQMncYBJjKlBEpcEwfAJihkqfgJ2TlI2L6ycf/E1/7+4+g//h/YDyVNGLfXQogatcFAApPCu4MI6lYGphQ9vixED72xo04sDWGpL4poBL62cK7+ltB7/K+8pTZf+1XAl7n7Uy+vKROC8rKJM37pJD3ab9x5VLVva+9ebKJRhI5m2qz+aQam3jjZlx8+39H26W/gkh5DQKhiG5PCCGEEELmBwMAUyk6Ij7n1Pk6+fJeRNU7d6ERQlY+8ssABy6/Cnf+1kcwWHkLTnV55uQhvwogJgU5sTibDjlpqLZyA8CWqjS+9WQfjpwds3ftTykBn797v8z2G8sYn61zeb1N2v+LABIASGvx7zDZ6cW/SHj5j8Pkp5o86fwk8W9q9TbOp0y9vNoHM+Mvd/hPpgKoat2DK+7+uL7ZX1l1M8U/IYQQQgi5oJxPo3vqS7P9CktBTwg5NzLT/qUvfQn/+n8/iC21R9GTEHEuFcqSNrUiP4eU3VlGUmvi7hgAamsq8dbb6tBUFdDiXt/kT2bzlaWVop78KwDGr5f42yBB/jp/I8oFk/pEuqTGZX3GMck3qd7mJbFPk/zObL2cRd3d/bMIoqJhM6pbd2HPLe/A2p03wQuGTENCCCGEEFJSzOQMKWTKqFiHp75Qc8QIITNmYGAAj33/W/j2F+7HYPchBINK9Yvgl0sBJAggZxQpTxdRlCCBoNrJEvmziRBuubQGN++NwfPk2n0zi+8Evz8AIIJfTvImr+rEr8ruvK9TW5Bksl//U3nbXsqSap/N29TkVTtb5/frsvVr0a+OR+2GCYQEw2jddRMuuvkdaGw7gLKKes76E0IIIYQsAAwETGbKaFiHf56OEELOS3V1NW58xS/hylffh0SoHSNjAb1EXl8KEFImZxU5wUx3DvYFBsJqm2ggjScOjWAgkVRC2i3nt5Y1lwaklZk0g5Sd+Xe/6+8X5K4gySS/pDovFabgr9d5VzaJbW/ygm9TPeOvl/orkwCA3OE/XF6H9XvvwP7X3I8Ne16pf9uf4p8QQgghhCwluAKAEDInxsfH8cV//Dwe+vSHsKHyNJJKIXsi7mUVgKwGkDPLdCsBnJJWlkwDXcMBXLqtArdeGkM0JMLfzfIboZ9fAaAEv0y3q3q9uWRdf+pJi3Sdt6kum7YmrxMTsLB559dZnbdBBclrp/WrbeRsKXlJtfBX+55WB9iwaT8uu+ujqF+/F+VVTeqYGVslhBBCCFlIuAJgMlNGwzr4LZUQMiei0Sj27LsU+y65Eq2N1aivCMKTCICsApDVACL8rdAuitQrkxsCNldl8M+PDeNbT40o8a+Efu76fjvjr02W/JtLAKRLLcpNzjykbF8rl+qHKTufdrhE/Lok9fl+cn5JrSmtry2l8kl1XKlsGNlQFZq3XYcb3vJpbNhzGypq1lD8E0IIIYQsAvI9VH8XJeeEKwAIIfPi5ZcP4btf/3ucevrzGOw7hhFRxyL8tVpWJmcYK/aLYs9AZwZUk1AQ1++OYPeGAKJhM+vv7gego7ryTyf+vMLmdVZS9VRY5+rzZSv2xSVpzm/N+p3pGX9rXiiOtgO/gtadN6B5yxWobd2p+yGEEEIIIYvPal8NUPTorZMBAELIvOnr68U3v/ZFfO1zH0c4dQKxmK3wXw5wviCAqhtRbY91B/DrB0PY2iJL7ZX4t+v8nRCXgjun66X8krqyr96Z3ta48+3kUgKdMb5cW4Vb5m9fNrfcX648kGv+vWAZ2q/+TVxy5/tQWb8BXkCWOxBCCCGEkKXCag4AFD1yn5MBAELIvJHlVsPDw/jcZz+Nf/vHT6A23IFImShnVSlBAEmF6YIAchZS/qDS0i+eBva0BXHjbqAsaqtFjOszVV78CyLKhZxPZSQvxUnBAfHZNm7mP+eXxNfWBQBcKuJfftc/VFaDNTtvRHXLDuy79b8hJtf6E0IIIYSQJQcDAAX4nAwAEEJKRiIxgi987u/wtc9+GE0VvQiFM8gWBgHOdYm8B0yodif7gDdcF8C6OhstUGcpLdxtXifaZ8w5dFnnfXXWZ/KmD7/gn2TKJ0EFOSvmUoQQjNaj/Zp7cPHt70V5VbPaT7VfsgEhhBBCCFmSrNYgQNGj9jkZACCElJRjx0/hk3/0TlSPPYpEog+9iQlk5c55cimAFd6aYisBFBnl7xwAquMe7rraQzjo5U7g7jyuxbrk1ZN22bI/b1ITFNBuKeuM+qf2Q/LaZ03P+CtfJm1m/bNeEF64EpsP3IWdB9+CmpYdiMSqpAdCCCGEELLEYQDAUuBgAIAQUlLkjv3PP/cMvveNz6D/5a9ifKwT3YOjSE+oU42sAnArAQpxAQGVJiaA7iHgsnYP1+/yMCErCBR+ES9PTrxL2fldG7nOX7t0wfhy9TK7b+vEL6mb8U9nPMRq12Hjxb+EqsZ2bL3iHpTF62VrQgghhBCyTFiNAYCiR1zgZACAEFJy1HkFZ8+exTf/5VPoefZz6Ow+isGRcSP+lbjX6nuaFQDil1UAp/rU+Uqlv3WDh8qYrAIwJ/LcuVyXjTl0WZ3SxKX9tt7fTlI56+X8ymeEv7KUh/KaDWjfey/aD9yDii31CEbsjQgIIYQQQsiyYbUFAIoebREnf7CaEFJyAoEA1qxZgzvu+m2M19+GY50RpOQSADnjhJSJ+D/HOVmaNVcDiRHgyz9SZdV+kvhXSNYJeJOX+gLx79rYvAj9SaZ8aZXKTf4CkUrUrd2NXVe9A+lHL8Ppjw4hdUg1IIQQQgghZAmjvs5OpagTCD7wwAMftnlCCCkp8XgcF11yFY6eSeLwy4cQxBhCoayZ/JeTkpguTEV+ESCpFHrvsIe2ZqDCNxHvF/UaVcj5rFMSyYvId3lbpVPxZzIesl4MZdWtuOiWd+K63/xr1G+4Emdf7EXP13oQ/GEQoXgIydEkglVBBCKMmRJCCCGEkOULLwEghFxw5NcB/vmhL+Kr//A/sS5+EhOpJLJJdeopvDGgIAEBa14QOHwW2NDo4ea9QLkEAdRm+qxlFX0ua02QVK7pL1anZ/5Vncz6V8o1/lfeg+bNV6Nl23UIhuQFPPQ924tH3/goao7VoLmqGaFNIXj7PcRviCPcEkbVviq1b2oHbZ+EEEIIIWRpshouBSh6hNMcNlcAEEIuONFoBE3Nreg6ewbVXoeS2OMYTYr6V7gp+mIrAZQvHgN+cVYuCfBQVykncamwS/3FbMaJfOfT3fp9ynJL/9Mealv34uLb/wfar3ojatbsRCAg1yYYEl0JPP3Q0xg9OYpoMIrYSAzpl9Lof7Qfnd/tRDaURTqTRllDmQkEEEIIIYQQsgjId9xJTHFMhutZCSEXHIm8tjQ34fW/cS+8+mvR2tiEuuoycz8Ad08AP3LishZR9WVh4KUOYHjUVRpyAl+ZiyPkBL9Nxe+Ef0oVKuq3YNfBt+Oqu/4IbQdej3BZpWoxmayXxXhgHAPpAfQl+jA8MYyoF0XNcA1ih2M4et9RHPrIIfQ/2W9+4lBeiBBCCCGEkCUOVwAQQhYET4n82to6JcDb8MxzR9EYG1CifByjE+m8UvcjQQEbGIiGgaOdwNp6oKbC+ETQy2bOhJxPPflXAEg+GKlETf1W7L3tfdh98+/rWX9PrjEoQiAU0Bud/N5JBCeCCKhHOBhGLBJDeVk5wukwxo+MY/DZQQwfHkZFewXC1WonCSGEEEIIWSDke+9s4T0ACCELiud5OH7iFP7p7/8coye/jsPHjiCbGkVEzkT2qoAcEgBQWjyrdHrvMJBOA5dtAdrXWmGvRLps5oS+5PUZTZkJBqiNvRCq11yEi256F9Zsvgqx6rVK4EdUo+mRfez8WSc+e/CzqOyvRFNZExrjjaiL1yEeiyMSjGBU7fPE+glU3qPq725CIMYFVYQQQgghS42VeA+AKUc0i0NkAIAQsij09fXj4e98Hc88/Z949idfQTxzChF19spKEEDOSu6yAElDyqXSkz3mpwF/707zu/1a5IupJrkgQM4XRGPb1WjdcSvWtN+Eho37EVTCfSZIAKDjiQ783U1/h/hgHA3BBtTF6lBdXo2qWBUqY5Uov6Yc8bfGEbk4Ai/idpYQQgghhCwFVurN/4oe1SwOlVNWhJBFoba2Bne85m68479+CLe97j0YRCtG5eTl7sUneTFZv68soDS2XEYwksy5dABAfsffmfgkMJDNBLBm+ytw4DV/hD03vwvNbVfMWPwLcovBUEUIte21GJcbFmZGkZhIYHhkWN8ToHuwGz2RHmTXZPnTgIQQQgghZNnAb66EkEUjEg6jsakJd//am7H/prfhTKIOY2lVUXhjQKv4o8ofCpqVANaVixOIZdQpLd6wFet3vhIH7vwomtquRDAcU33N8lSnOqttq8Utf3ALJgITGM2OIhVOwdvkoWOsA53dnej41w50PdKFjEQcCCGEEEIIucDI990pFHVODwMAhJBFRZZnxeMVeM97PoB7fufPMBxuRyKlVL6cnVwQQJ3YskpnN1QBNXHgy48Zn6wA0IGAbACBYDVat74CB3/zH3DDb38Z9Rv3603nSjgaRmVrJdKBNGovrcW2d2/D3r/di7X3rkWf14dkTxID/28Aw88Nm50ghBBCCCFkicNfASCELAkCAQ/79u1F87rdOHz8NPp7OhANpkwMwEY25RKA8RSQGAc2tZgVAeFQHK3bb8a+V7wP7Ve+GXVr98Lz/ab/fBgbHMNw5zBu+NgN2PqGrajYUIHGSxpx6HuHMHZiDKnnU0g8m0DNwRqEa/krAIQQQgghpPQUneQv6jw/DAAQQpYUGzZsRPPadvzieBdeOHQUyWQa8ahdDKCeyiLA0KiYh12bmrFt/z3Yd9sH0dJ+I6LxBhMlKBFR9cIbr9+I+m318OQmBAq55r+mvQbdL3XrIIDX6SHaGEXlRZUIlHFRFSGEEEIIKR1TdP4chb+DAQBCyJJC7sDfsmYN1m3aiWDFekwEqpDqewHRoFnyLzq8bySETbtvwatf/7vYetWbEG9oky1NByUkEAogWhW1JYMEAuKtcQx0DeD4Y8cRHA0i9VwK2VgWFTsrEJQdJYQQQgghZJ7MU+sXhT8DSAhZ0nR0nMYff/TdePYnj6Am2IUUgmja/Rrc9+EHsWH9OtVChP8Cn8bUy/Uc6sGPP/5jdD7UiebRZkRrotj4wY3Y+NaNCJYzCEAIIYQQslishJ8ALHoEJTgsBgAIIUueru5ePPvMz/CVf/48ampqce8734umxoZFPbnLSoWhU0N47lPP4fCfHkb1UDXW3LkGmx/YrC8H8EKlX5FACCGEEELOz3IOAJxzzxkAIISsFtLpNBKJEQQCAf2rAUsBCQIkuhL4xhu+gYlHJtBc3ozaa2ux8f0bUX99vW1FCCGEEEIWiuU++19070t0SNIN71hFCFkWBINBVFVVLhnxL8h/MLG6GC770GWIXRXDQGoAfT/oQ983+pDqS9lWhBBCCCFkIaD4nx7TTZYBAEIImQ9yU8AN12/Azt/diURVAomxBE5//jROfuokUkMMAhBCCCGELAQU/+fDdMYAACGEzBMJAjRe2ojK6yrRF+3D4OlBHH/wOE585gTSo2nbihBCCCGEkIXHH0dgAIAQQkpA/bZ6HPz4QWy9dyvG1o1hqGcIXV/qwtDTQ8jyViuEEEIIIReM5X7Tvyl7X9Q5e0w3kztjAIAQQkpE7dZaXPLuS1BzWw06M50YeGoARz56BN3f6UZmImNbEUIIIYSQUrHcxf8USnQ4ppupnTEAQAghpUKdY2P1MbS9vg0VV1RgYHwAvd/uxaEPHsLZb59V1SU6oxNCCCGEEIr/c1K8MwYACCGkhHhBD5tv3oxrH7wWmV0ZDGeGMfz4MPr/vR+pft4UkBBCCCFktXMhxb9MOBWddBKXMgYACCGklKgTq+d5qN1Vi/g1cfTGejERmEDXQ1049hfHkOxN2oaEEEIIIWS1USKdP2cYACCEkBIjy9Fi1TFc9e6r0PaWNiQaExjqHkLnFzox+MQgILcD8ExbQgghhBAyO+S71nJc/j9lj8XhbB7kuynSUUH/DAAQQsiFQAn82rZaXHHfFWj99Vb0BHswfHxY/zxg7/d7GQQghBBCCJkDy/W6/yl7XdLDKFD5jiIuBgAIIeRCoQR+eWM5Wm5qQWB7AH1jfej9bi+ef/fz6H2sF9lUSc/8hBBCCCErmuU6638h93ravqepYACAEEIuIPIfVfvt7bjuf12H2DUxDIeHkXgqgRN/fQLJHt4PgBBCCCFkpbIw4YrZvQoDAIQQcoGRIMCGGzbgwMcOYHzLOBLqMfDtARx98ChGj40u1P8OhBBCCCHLEvkutdxm/4vurTidzQPThXlM4Tz9MwBACCELgBfwULerDmvvWouh2iEMdw3jzOfPoO/7fcgm5/m/ACGEEELICmW5Lvu/UBjRP80rzOCFGQAghJAFoqymDJe84xLseOcO9AX7MNIzgt5/68X46XHbghBCCCGEkDkww6gDAwCEELJQeEBFQwU2vX4TcIkqXwTEr44jVBsy9YQQQgghJLfkfzku+5+yx85ZgkMpuuRfmEXfXiaTKcGuEEIImSmZVAZj/WMIqEekKoJANFCS/xQIIYQQQlYCK+J6f6GEh2G6KtLhLF+DAQBCCCGEEEIIIYvGcrzO30/RvS/hIZVi5t815SUAhBBCCCGEEELIHCihzp+C9F1K8S8wAEAIIYQQQgghhJSKkkUFSiv+AeD/A2ipQlDrNCOhAAAAAElFTkSuQmCC"/>
          <p:cNvSpPr>
            <a:spLocks noChangeAspect="1" noChangeArrowheads="1"/>
          </p:cNvSpPr>
          <p:nvPr/>
        </p:nvSpPr>
        <p:spPr bwMode="auto">
          <a:xfrm>
            <a:off x="1066800" y="106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20" descr="data:image/png;base64,iVBORw0KGgoAAAANSUhEUgAABAAAAAI0CAYAAACDJlsCAAAAAXNSR0IArs4c6QAAAARnQU1BAACxjwv8YQUAAAAJcEhZcwAAIdUAACHVAQSctJ0AAP+lSURBVHhe7P0HwB3Fee+Pf885by/Sq94bEkISRfTeDTbGGLDBJY57d4pz05zc/H+/a+eXm3pvcmPn2rEdtziOHRdc6L2DQCCQKAIhJBDqvb/1lP/zzOycM7s7uzt7yluk+cBoZ582s+Wcd57ZcjLFYrEEh8PhcDgcDkcqSqXRMYTy9aKqLoWdQpIUccO+0c5GjUEoRQGFthofp2TWE+auVYRxh7gSPmwkJAFxqBdxq1qAgJlPUKn6hSEfhaeI2iPR2ysVdvuj/I8PnyQijhR7ylgbDZ/AF8GPQWi0E3gazSDaVoOMwnbRnj6NVQNM9PlsG8O6qWEg4y1jiTHK2EQImMR7SG3GIiwjzEK2YWefJCG2VAeMInxiQ/mUlT2V9ZYOh8PhcDgcjhRkaITIZaQJjPGqoH7b0IjEotaYDesT/2MIXk17jejjqGWUbOxxtc9HKcPy7ZmqEWlc29f6sGyVwL4lv6WbAHA4HA6Hw+GogdEwCeBjhLqTNqEa7QlYVP8a3u9aGojz9XTVhm/4do9ibLd9ePbRKPu+aTS1bG4q33rsV3MMnzShGamON2JtQhiNsKWbAHA4HA6Hw+GokbE/CdCg/h/PWWMj0PZnNbs21idSOQIHMaLJ4etJ5fMwAlvvUDTga8kcsh4NNS5yVYiGK63r/XATAA6Hw+FwOBx1YcSGeiPYcgx1yJxsQlTdTJLjMGV+9W6mYd1u8P6Q4aMbMWps+1RN36vxcVgzEt9Z9W5z2Lahzg25CQCHw+FwOByOOjCSNwHUJ1cZvg2I7G8dEzo2iXldmnVTIWRgI2VxUnDLxi3NUmKOGtdWkk7oy5WRo35daPyGjPCuGuPwd5Uqxw7DtTVuAsDhcDgcDoejboz9AemoT0y0Dkb2VSiGY0vs2ihbccXKJd4opLWIK9UJRlFU6aYou0fE8YlrbKuepOlK3C8k1JNRtHsay7GV248q3ASAw+FwOBwOR70Qg9ZRMHKtZ5ZgEStVouQtk2hoopMQvKFt10i4b3Xoba0hYvzLqjp00+E49mn83w83AeBwOBwOh8NRT0bLJEBq4m6YrwaOZhkxYBrpZWNjQbQv7QNWWgWvGPlcjL4kNMh9Il7RBHG61CT4xqkTr2zX0i/C515jLFsSmxmmfhyvjMVvx2MJNwHgcDgcDofDUSdGYmB7rOUq5u2p41bWEGp49nWaVupgW/f9YR/Q1tJoV0O/Rx3H0rYkMPqS/+NvOsJNADgcDofD4XAcS9QzmbCIVXNziQFStMCmVOI8UkTz4feLiGIQV9NeffrokRCs2rZsaFhsQ+D63b/SyD3iODYZW5MIbgLA4XA4HA6HYwzCaUooVak6dzGkT3XOg4z9rRJjHJvgkTayd3a3u0cYGcRx4Xw6S0OjGQlZHqXTFmEiFQyfE7EGsfg8DWHCInNbIWlAwKux/dRU0jYBzyDRTiONLeOzT+vscNSImwBwOBwOh8PhqBNuLO9Rtx3hBeKFVg0REhqtUkltEd6xIUiZogl70wRLi0CJJin6PXLYdbKeVjrCI4Vb+hYcxwuNPDf02G4CwOFwOBwOh+NYoIbRY8jVMpbRrIZ+1AI3q0q9qSam9LHwbESH60DS3RBCHbKRAp84IY6EjKzsUlJlzFRuscaN2KjjBLfrGoabAHA4HA6Hw+GoJ8MwcA01UVObdexwRCijmIWaIrBKhL3CEhMRVkZxRdjot93rlEP5YvJKoBFvNazRFCZCflGG9aTaNsx+lb7XjnWcejVoS4r2KvsjwskyVoomHccobgLA4XA4HA6Ho16MudF19U95h/x8gspK+vjsoXlZBwj46ZA4KozwilIqDHrhJ6sReFrNKMknPp7CHzfKJzYWKaO3OfnZf6H1mUTYJ4q9WoRdTVQZsz5d4SiN2KgIhrGpWhnmPTNMRG/RiG1rTMNuAsDhcDgcDoej7jRu2FeOzBVVqsKQ5lnGizeR2thQAUWSXVIs25fABRGqBL1fLddiXARlvWYY7xNxLCqLCiyI0nlEyRXReuqHFt8Ov3F5LSJGRUw1XjHYRbiGFJHHPTJAFOyQ2il54kgj1EJK30jqFceRGtv9WfN+DwTgVVWqwU0AOBwOh8PhcNSBmgd5FtSzjWpjGf3KwvRR67lNUUS2UUXjIZeoGNaxY6cv0lNDsBRdjqeuG+RRZUwrNzaiUp9u1yeKFcPY1IjgHZfji8ZvsJsAcDgcDofD4TjOqDblNHqVhZYxbczYxtauauKdhdbXD7vG7KyIOMNInXV0gm1VsSTBNGW0ED7fiEC1xK+O6lpMc/XfMZo5/g6kmwBwOBwOh8PhqBExhCz/05gBZf2iRkRqTLdHDu9QVL1ZSY5efB25alDEYG/ppyo/cqo2cTW7+aVVhk4mEJhXbSaxrCySjULUdOt/Smrx1alXHEeNJByIRh4nFdtNADgcDofD4XDUwHAMrOvZhjFWQgOsrsbPhyFI2J0kmtDgUsEzjdLH+pImXSKsGccHNhIy9wTGJFYTmZphmUkuIIXUGSzKuijitQI2MYdO9PbrzdZGaUAo95nZX1dFWPjRbK3sCVu7SCwbC5tZOjocMfAZ5CYAHA6Hw+FwOKpkxIbjVTfcqB6nj1trT6r3j/dkbdrYIZ+oACmCG80sfU0kucbpU+kS+0gGiTbDQfpOJHsM44aNin04tuBddqzttmq2x00AOBwOh8PhcFRBeeDV4FFlPUNXEyvZp2LBNVXSEfaKjeFTGixjnRPVkST7VRs5CY7bqNgMxW5k+GHGalM8o1SbzcYjsp8Cjabsw4h02eFjNB0DNwHgcDgcDofDUS2+UV39h3ih8KqkQjqFbjevOh5h8IsNE2urrVGV1wLmFUJKgyWJIv1JI279jzaQOqFXFWks/7UgYFheDQUwGHoiv4bWPJ1fruHTG6wiHRnjgwhlyrqQUUDAq4ZAfjHVDDZMSOx3FMT2NEYVRRUuMVhEq2+DjiR4f1d5Xti6Cbsq2hgezB1zEwAOh8PhcDgc1VAeW3Gl/iPAekWstnd2fgkWhiCRHsmNlZGmBoeEGElNROnj/Co6qgUM7fz8hORxQTzYpJq2WCN0SW2E9FJQFif5C8gows7GPTL5Z7GmsokVE60xBPqYjoDjsHa8cRwjm1Edw7XxEe24CQCHw+FwOByOlFTGVcM0kquyGWOaw6KEeJHqCF+jfUIbEs/IylYiTQMOvErFW0TgGUQgVDF6QaQ+HDs6FGtsjaOjlEkyidELVWp9QJDkr4iwM4pjYsZh50ZWVcSPfmkkK/xKJRFSv8qKKlwiqWesEWO4N4Lba3SbaePXsT9uAsDhcDgcDocjBWIcVvmn8QxTM+mRHbPtHtsZbTVhbCxSSr3ZKtY3QWtFXIik8GW9rPjMk3w97MwCVklOMXqzyq4XjI2l0cYgrN/1+nrFGQ64r7X1dyxtbUNxO8KHmwBwOBwOh8PhsGQ4xpG1D/sVdeytr1P16mGKGAmmNpHifvZPqHx6m4jKys7WxjpKF+lDijidtqg76eKGrW39Y+1SdcIzTuUjzdO4pAzvGC5GwYEZmS6EW3UTAA6Hw+FwOBxpaOAoLhS66rYirplaxIs38WsjbQOKsF04TmQsD6lPsjJB+yLCrdyuT+83DuslBlGZqHDWPgKSyP/NhHTamqfz64NEa8saX8VgHxHCL44wMmE0tWokoRVP61/YwcaRDqkiJZLYVIrm6tuz0cZo3Lr69SntHS+x1kLpt3ATAA6Hw+FwOBwW+MdRsUOuqghFrLqJ4Un+IwmYhb00CVUTo5ZtEi0NRCf/ZXz6ygrXTK4VuVcLGPlWtZWAmcQThnVG6xj89knefIbETYoIYoIkxa9AlmwccDD6G4SRiZAm5mqEVQXNKNFWI/7cSRMpmWFs6hiBd0pjd0z66A3uU51CuwkAh8PhcDgcjhjKQ7rRP64jGpD8Ryhs2oltNlbpUbaxMQ5i4ZOqDynx+UUHidSQoipdItHONjGTbCr66HZssEn+01KDqxX1i19bpLpvJwdswM5rQMgqiejJ6OlgXXETAA6Hw+FwOBwRiPEf/1MeCPpWGkPVTRhSJstYkSZlRcUiMmRAaLRRUrPSj40pKWNv749xDqsqknLN6M9CTxHQG82JyDBGSBGpI0I6vyB+myPT6gps4DOqrESIDUQrjZqA0KKXAisr2iFsZxexQvR+tIimTBLMrEgRoy5NqiB6UcTpGs1wtzfC1HVTA8HcBIDD4XA4HA6HATFmGoYBp6+Jqturc0c5XN233QuoxY1sImwahpRJ+lh8+spKuWbwj3BJj+drDBGn86jo4qwMsHlKF4XPLSKGjU0SVbpFUN9ocfHKmiqa9Ltoa1XEqhpuq5r2lN9w9nWUUfWmxzrWeYdqM1puAsDhcDgcDofDRGj8VecBGVGOyJWqw0vHkLtlvGSzSvxI28QgYYOkWBW92TLSX5BGG29rxODiE0WvVNWcTsU9XaCkq+pCG2Fi05LPJk0cTSirEc5MjMpIWnuPuLsoGovW8HD2oV5tjcB+G7FDFYQ7Mmo6E4+bAHA4HA6Hw+HQMI/j6j+yqz2i7Km5v8lE+vmEciU2fkDJq36RthYbqELFzOyQdHt2lFpq1T+M3zJCLLDS+eB+BPpiNtSQBolmEcQmrlUFDTjxaqIoYOARkoYdCbOvIKCKsSQqwePtwlRjX/ZJ60xUXKpwrgf1brbRmzFCu8ka0b/6dDJNFLa1tXcTAA6Hw+FwOBwe4QFUmmGVPfWPmI7I9n2K9L0Me2gSr8qLuMgVndkqPvn3iGsgCYNvXLiQzhNEyRXhmCQJC33EJfi1XLU2u0ppDWEbRmKf2KCKjguXSL8qAo52GrVJKeIO616NbWw0Ht/oycxacBMADofD4XA4HER5oMWVBo4F6xk6FEv1PaYRu/btrHSzsIdlDJ2ySxW+Home1YcmanKOgeJ6oSNbKCu44rdKSv6t0gifiYW9EfIzuFYbzUSaWKnbrWdHLYhsrtH94PjD0YYlje6Kj9jGGt+T9C0EPOrQRTcB4HA4HA6H47inPKbyDa7qMNIKEIrIgiqbqXvvIgLW3I7NNvpsoo2Trv4LfbR7pC7JTUIWAaOQT3IQgaVZhXDT6YhxFiqf3mDMopgYEjKIcK2ZVEGkcV3aFXAkczSfNGWDkeYp4yis3aqMXxXD2VaDqOXOmlGHtzGZYrF4LG2Ww+FwOBwOR2rCg7zGDI/KUasOX3GststGM58wpg1FQGG2I6mmiIzFeEq5MFj69GFKCaP0sjZc8cc0hJEiT6Hpg36ZTMZbYQzX3MMhPMjWG46HdQQJ/XJDBKMjW4acfZRV4YpArCX6ewYRdkZxQBh7h4KmirHyIAvPKNnWj3kfxkfxaVM2WDHXHFPGUFi7VRm/ZvSPRgQWJhV8xnIlrX+0vVnj+3gb8KnFSrxDWZsQV5LxmyX4xKpJ6e4AcDgcDofDcVwzXGPierZTbaxkv4pFzf21DeDZxZmzrhH98YlS6A2mYhKiVCzSsogi1/VCCT4vg/Ii28cl/yHCVhTGCLVgF9Su4Xgi+2AgIBT9jEJTxViFSGPLRO3DOHwuKf2raC4S61j1bDQtI9n2SGCxvSO5S9wdAA6Hw+FwOI5LygOgcKWuhKJW3UxEqmQZL9m3shIZ0qAIizyJfxENGVRszNbxCRon017VQFkVrshahK9PrDUga5y8lzAwMIBsNoN9e/fju9/9Hp5/bhXpcsLChlIpj3dffyPe+973INecM29H0VtmSuLKXlNzM5qayJbXIvtOigidQqhDNlLgE0fEKYsNnY5wCSlsk38mxpLwtLSItwuTdG4FCUlSNug319ZSxmGsXaqI3RBiLk3HXrU2UXaQlVT+ZBxtb9akugOASXIgfBaJ8TWD5NDRJqRwEwAOh8PhcDiOO8qDn3ClroSi1tCMMVmyiBdp4lP4rYw+BmGsF60a4+j4bCKsY+N4eyXaIKD3G0b5itv5xQCeE/0ChgYHhXxoKI/16zfiwIGDeGvzHnz/uw9icHAIg0Ot2LLlBPT1ThQ+9mQxceJbmDZtCzLZCL+yuITW1mZcdfVpOO+8E4U8qiV9AqCtrQ2LT1qIzs4OKSB4TkEkCL4AcoX/zWSyaG5ukfvBZ0OrlDHznQzeWkjPGEThOGYrScg2DtJ6BvF2YYY7+WcqLgHnmmIlUEXshiBOOjMxqmiEk/RM5U/G0fZmTfoJgPI/kfi0ifE1gwRbJs7ETQA4HA6Hw+E4rhADH9/opzFDoVDUqpuRjtXEizTxKfxWRh+DMCzyJP5FNGW7eMvoJC0++S+LffrKStCXk12R8Gaz6O/txaHDB4R881vbcc89jyFPyX//QAlPPN5Hyf4Q8oVuHDq0jPrHT9TmyLeTSrPwsSdD/r1U+qju66gB7l8BnR2b0Nq6w5OZ0SN1d2Vx6WVtmDgx4g6DMlLJdxZMmTIRV119MbrEpIHulEF7ewc6u7opFu1/8chDOKixmYAw8riH7BLQ2k+01bDZF0FC0hQNhk01SYo4OlZuVcZuGBGZqUVOa0bLzK1jeIZm+wipdXAvQtk+2tGnSYgfeAuAJNHHjJsAcDgcDofDcVzgG/CUVxozDApFrbqZiDTJIl6kiU/ht7LzMdl5Ek0RGYshZUUfbRmXpJkST52wOtyiSPq9YfLRo0ewefNmFEsFPP3Uy/j5zx9ClvQHD47H+vULUSxSsk6JfrE4k0o3e5O//e3+9aNA21a+hp9IJjOIXHYLLfs9STy8bzo7jmLRog1obhmQQo9sNovzzz8Z11x7AcXMYu7c+Whra/cdi9BuZwJC2+SfibD0IK1nEG8XJvr0iY7k01g2aDbTpJZxgli5VRm7oUSctnZns4EaJgCYsI85SsMnAJiYNowTAEysjxk3AeBwOBwOh+OYpzzY8Y16GjMECkWtqRlDqmQZL9KsrPBbJNtXMHoG7CLjMaSs6MOWCbk9QfslxkaoQnop4GfoOZEtFoqU2L+C7du20Ig4g3WvbsF3v3cP9uzej96+pZT4XyZ8Mpk2SnYnCBsJx4lpfFTivffbstul0hAKhX1UKwYSnyI6Ol5CV/cKTOjpwGc/9y6cc+5yLFy4BLlcDvl8PtyEoc2xOAEQklo2GDYLSCzj6Fi7VBG74aTPY+MRjtLbOoZmaPYJS90EgMPhcDgcDscYwTfQKa80ZvhjjFp1U9Un/0x8X/zayLAGRVjkSTRFZDzGZ26wJFGsv/KMMWKVPmDO5weRHxrAUL6IRx55Art376UEt4if/WwNnn7qDXF1P5OZg2zuOrIeLwb74nGAMvE9GjOk2gxz+sD7XV7x76X99jOcdloGN773VFouwelnnEb7LYuWlhYxySLsAm1GJv+MpoqxqkDxrewCRJ870dF8mhSNhk01SYo4OrFuVcYcNiKy0ghxMsJRelvH0AzNPmHpSE8AsDJSHaGIsncTAA6Hw+FwOI5ZxCDHN9Jp3LCnfs1I51AIy5iRZmVF2MLoowkjY7ImoIy2JZ1PabaMTs7Yg5QGPSfrrFO3ovPz+q+//joOHz4sAj7zzAY8/vgr6O8v4rnne7B/n3zBXTZ3AlnPoLoKGtP4sUTdNpOT/N0oFjdg1qyDWHzSQfT0dOKad56Bk5bMx7y589HU1MwHSFjLRxci8PqU3DW/YdpNiTu/TNF8krSNERWXgHMVsZhYtypjjgiB7DQyuU1COErvVDE047CfOVLqSQAmwcmnTYhfr7sA3ASAw+FwOByOY5LyACdcqTu+yDU1E3FF0zJmsq/fIjJsQBFpxxpPGW3jUTEloq1tJgDU1Xle5vNDos7P7z+54mkM9Pejv6+I2+/YjK1b+8QA+ODB6di/fxaKpSbymUyy1thB83FBzH6uhlLpCJUDaG7uw8SJr+OkJcDbrpqJ888/E4sWLUQmm0VTUxNZ8osPA41rq4ndCvjabkbaxJ8JSW0b04j4RFcVi4l1qzLmiGD4/FX1kRRO0jOVv2Yc9jNHavgEABNrHjEFEONjUrkJAIfD4XA4HMcUvoFNeaUxw51Q1Jqakc7GEJZxk/tTEUSGNCjMtp7Uv4iGDCo2ZuvoJI1v0Wc9/yxfEYVCXtjyM+f33HMPXnzxBWzcmMfDDw2gj5L/UqkF+cK5tJxMvhyUE8+ReGHfGCByn1cLB+R3B2xDS+tzOPfcIpYuzWF8z3jc+J4bMWPGDGSz/IsEWsNe1aormp+VvUf0ucWYlSFpmgYJaR7hlDKWItatypgjRiA7jcljoyk7xdwib0IzDvuZI7kJAIfD4XA4HI5RhnmQ35ihTihqTc00+so/UxHEhg0ow7aaxKvaxKvYGKxJFB2jhP7+fvT29ornyp9//gX827d/iL1796JYzGLDxiXYvWsG2U1ErnkxDXhbhA+QpxJzy7nDT/QBqBJOPXIoFN6kz+V25HJ9WLL0OVx19TJ85KMfwqSJk+TjARrxXfC0tEjb1ejk36pFSYpG/aYBxxRxdKzcqow9YgSy05g8Nh7hWPG2iqMZhe3NEUZ+AoDVBoNEHz9uAsDhcDgcDscxgRjQhEY1jRvm1K+pyJuErWIm+/otYkMGlGZbTUrVyHh+Mw3/WjaTLUv4dv6hoUFRHxwcwgtrXsaBg4fx6COv4Lbbn0NzUxZHe6dgz+6TKbFsI6sMstlpyObGU52T/QKVyB454mjYbuM7L/hdAfzLAtvR3r4RU6e9gt/6rXOwZOksdHa003Ixuru70dTcQnb0eTBl7JosbVermQDwaVI0GDYNSFLEUiS6VBFzVBCRuCbks2GEQ8UrlT8Zh+3NEYTUMnjZLO0EABPjEnmfQ3wzPrWbAHA4HA6HwzGmKQ9kfCOaxg5v6ttUdVf/Y9VlZdjKpi1zbE1qrvohhV9nttyzZzcl/UOUpBUp4X8NT65YjXy+gL6+Eu6/vx8H9mcwMDgT/f0LyJpvLW+mwsm/99N20T1wpGFYdiOnIXyse9He/gqamvZi/PgMLr64BeeevwgXXng6JkychLa2DmHNj3tIKidTmm4K20iH6Eg+TZoGibC5JkkZi0l0qSLmqMKQuCbksmGEQ8UrlT8Zm+0jpJbBy2ZuAsDhcDgcDoejfohBjG8k09hhTf2aks7GEJZxk339FrFhNaXZzmwQF7Ny1TVsxS/vKxYKePnlV/B3f/cT7Ny5Hzwi3bN7GrZtmyNu7S8hR8vZFIff2M/JPl9JjmvRURPDvmsLdGxLdGwHkc1uxaTJWzB9+nrcdPPFOPW0BegZPwHz5p+AXI7OBS9dSdvF6Cv/jFnpk6ZssGKuOaaMESTWvcbYo4Lq8lk/ZWNZSesbbR/W2E4AMMK0bJ+ildg20r8HgNHVbgLA4XA4HA7HmEQMYEKjmMYOa3zRq26qtlv+GTt/uWIVUjMK25uVSXGjJgD4TfC7d+/GY489gu/82wpano58vodGpTSwzbQjm+kQdemX1IqjbozoruZfBhhAsdiPzs770Nr6Ok4+eRY++KHzcOKJi3D66eegv5/0cT8jGKCa5J/xaVLuE2kecEoZQ2HlVmXsUYcheU3IZ8MIh4pXGv/opD6sCDSTSCV2vJNPG2vqJgAcDofD4XAch5QHL75RTOOHNOZ201LbC/+YkGlMwNiwBmVYRBJNGBtPIVyCliX09R7FwUOH8M//5xf49rdfwFD+KuTEb/Gr4alVdEcjGBW7nicC5LlQKm1AoXAvTjutCx/67WU47/zzMXPWTDpfcmhpaaXEyvBzghrRqhgfb1kmxT6pmAacUsTQSXSrMu6oJZDAJuSzYYRDxSuN/9iaAGC1wSDBh1EmbgLA4XA4HA7HmCI8sG/cUMYYuermpGO1MSNNQoqKwN7HJNIkXjUyHhMyV4ISBgcH8eyzL1LSfyc2vTmAF186EUNDy0QSlxDVMRyMykPA50YWxeIuSvpfxYmL92FCTz/mzpuE6288C7Nnz8KcOXPEL0Oo1EZNCJiT/+SN9Fmk3Cdey+JfHynjKGLdqow5qgkksIFVO7RMPpU/GUfbhzXREwZhhGnZPt7Rp40xrfU9AG4CwOFwOBwOx5hADFhCo5bGDWOMkatuTjpWGzPSJKSoCOx9TCK/JOZCawWy0c3kILmE1atfwMMPP4077tiPZ5+di3y+m5K2iaRzv8s/arA5viMK/zLAfioDaG09gMlTXsOpp3bgsstm4NLLL8LkyZPFRADfGcDnaji9id/AkDbF/vCbGhxTxNKJdasy5qgmkLwm5LJmhmsCoPxPMmUzCyefNsY0cgKAsVC5CQCHw+FwOByjHjFYCY1YGjuEqV9zFUdjCIu4dn5+QWRYgyIs0iRUjYyloU8SqHH4U0+twD/+7/vw8CMFDA2dTjb8e/0xI1THyGBzgEcN/B6APCX8G9HV9SouubSIyZOLmDtvPt773hvR2dWFXK6JzjV9o6I3MKRJuS/85gHnlLEUsW5Vxhz1BL4WqvqWGKYJAEZILRopm1g4+LSxpjFTADF+SuUmABwOh8PhcIxKfAOU6JW6E4peU3MNeuGfT+i3iA1rUIZFnkRTxMZkyEDa8JXaEg4fPoQHHngEf/s3j+GVV8+hZG0Rjc05cbN/iZtjmEg8uKOVHJ1rBRQKr1P9CNo79uCkxc/h45+8CRdddB7G9/SgtbVNmwgIb2hIknJf+M21tZRxFFZuVcYe9RgS19gc2EQNEwCKsF90JK25SMomopLs4LOINZdKo0mMH6vcBIDD4XA4HI5RSXmA4hupNHbYEopeU3PSuZaYkaY+RWUlNnRAabb1pJoyNibDBjQSzueHMDTUj+effxV//dc/xapVWRw9eimpplJxif+oJfEAj3aaqPALAftRKOxEV9dKTJ26CzfdfA4WL5mB2bNnYv78OWhraxd3BjCU/4hlaNNT7Au/qbZW5f60dqsy/pggkLjG5LFmhEPFy9pfMwz7REdJNQHAWDj47b1lJFX+IoCbAHA4HA6HwzEaCA1IhGB4hinmtqul9qv+jNE0oqOxYQNKs60mpWpsPB0yzOayOHToIO688zE89tjLWL06gxdeWEgJ2WQa77Z4ho5Ri/XBHhuUSoN03vWhpWUDJfwHsOjEEhYtKuDyK0/BiYtmobOrEzNnzkY2m0NRf0wgxX7wmwYcq9yfsW5VxhxzGBLXxBzYhJdop/L1jMM+0VHSTwCU/4kl7BNNNS8EdBMADofD4XA4RgW+AYlYGZ4hSqiVmpqNSf4Zi9iRJjEdtfeJsvWk/kUs/Ab//FCekv3n8fgTL+L739+NjRuno1jkK/78kj+bKI4R5Rg/RPL2/31U9mPGzFcxftx2LDhhKt59/Zk4+ZRlmDV7jrBLsx/8pgbHKvZpoksVMccshsQ1IQcOU9cJACZCatlA2UxUkp1CFrEu6e8CcBMADofD4XA4RgXlAUm40lB8rdTc5HA8889UBLFhDUqzvSf1LyLh32Ln5Orxx5/EH3zx23hz01QMDl5Bmh5p4BgbJB3oYwLOhDIolnppewfp3N2G1tYHcOVVM/Df/vCDOOGEE72JgmTCVgFJlfsz1q3KmGOaQPIam/+aqPsEABPW2E4AMGVTC6eQRYKLcQogxsdNADgcDofD4RhxxGDENyIZnuFJfZuMSP4t40aahRQVQWxog9Jsr0m9alRcvuo/ODCIxx57kpL/lbjnnn1Ys+Yy5JqmkDYvjRxjh6gDfUzDmVELhoaexKWXbcIf/+kNOOWUZWJSKwn/7jLsvCr2Z6LL8XiMAslrQv5rhr6rUvuRQ7RPWCMklo2UzYZrAoCJErsJAIfD4XA4HCNBeQDiG4kMz7Ckvk026Ko/E9PR2NABZdjWbGCKyUk/Mzg4gGeffQ7PrNyI735vCzZu7EKpNJ8SJ07+3Uv+xhymg31cwT8VuAmnnbYen/udU3D55eehrU3/1YAwUhOhr2J/xrpUEe+YQkteE/JfM973Vlrf6Pw8rBASywbKZtVMADCxbukeA3ATAA6Hw+FwOIYdMfjwjUCGZzhibKXqpqVjpLtlXDv/sJXRzyBM9KRVYyyCx6r5fB779u7Fbbc9iK9//RXs3DURR46cTInSOM/KMSaJOujHGdncLixatA4f/dh03HTzO9Hc3Bo5CRD7ho+U+zPR/Hg/PoHkNTb/NaEl2ql8ydhsHyG1DF42E5V4J6M21sVNADgcDofD4RjliMGHbwTS+OGIsYWamq39yj+T3K+whW27ZjtN6lWj4vX39+Ouu+7D3XetwEMPtWH7jguRzXaSJisNHGOXqIN+3FGiJG4vpkx9Gh/96Hh8+KMfQmdnl6erIHdXxE6rYl8muhzvxyeQvMbmvyaGawKg/E8yFdt4B6M2oY00jwG4CQCHw+FwOBwNxzfYKK8MzxAk1Epdmm3Q8/6MT+m3jPQzKKLbIE1Aqa+qW/7zQ0P4yU9uw//8n6uxZctCZLInUPLfShp3u/+YJ/rkOE7JoFAYQC77KD78kSH80Z98Gt3jxns6tbsidloV+zLRZdiPT+y9DWXMKWZCZloLWujUrQQuzVv7k6HZNjpC+rsAkh1CFgkubgLA4XA4HA7HqKE80PCNOIZv+FH/Zmu78h9rEtNZe784W9JE2HLiz+PSffv2YcWKZ/HmGzvxd3/3Ovbtv4QSf06GOPGPjuwYQ7jDaCCDUimD1rZV+MQni/jQh67A5CmTaL0DlC95NgZS7stE82E9NnaJvwl/XpmQnVZLIGy6Vsi6Gv+wm0e0t+0EACNMy/YxMb1lmYQ23ASAw+FwOByOEac8wAhXGoqxlZqbbuDt/oxP4beKDR9Qmm3DRkG7bDaLAwf24+WX1uLXv3kRP/3pfhw+0ob80OmkbZNGjrGP+QRx+Miju/tVLD99O05Y2I4P/tZlWHTiYk+nUcW+jHUZhmNTfbqfjD/PTMhW0xAIlSpyIDO39Y1O6M2K1BMAjKjEO4a0seZSGWmiKdwEgMPhcDgcjrpTHlyEKw3F2ErNTY9c8s+kaTvRm1aDNrlcFocPHcQ3v/UL/Pg/X8KWrUvR17eE7Jrjx5uOsYfhnHGYyKNU2o3m5r04+5x1+NKf3YBlp5wsJsrKpNyXieYNPjaNTP4Z/3dFnb859OTVW1oxmicAmATHkDaxncj7AHy+bgLA4XA4HA5HXSkPLMKVhmNsqermK461xo01FUqzRbJfhdgImlJV+ZZ/vt3/wQfuxEsvbcW3/20Ahw5dSPIOKu4lf8ck5pPEYYQzJr71fwsuuHAVvvTf341ly04WnxtBin1pZdrgY2M9ARBllph8Sipmlg42BEJZRw4k2PZ+voWGOcKwTQAwCW3ZPArgJgAcDofD4XDUhfKAwjeyGL5hhrGlmpqXzrXGjTT1KcJWsU0ElGZbTxpU0qBzYKAfO3fuxHe+eye++Y0XcfjwFDS3vIOUOSqxLTvGKu6wVglPhr2OCy96FV/683dh2clLaF9yNmW3Q613e8OOj0Xqn6btxAQ0SIKDDYEQ1hHrPgHAREgtg/vMLJ38Pt4ykogpAE3oJgAcDofD4XBUTXkQ4RtNDP/QwtyPWqj9tn97f78gNnxAGW3raTQDrpaKeby1+S185zv34cEH38Trry9AX9/pNA5tIu2QsHMcg0SfKA4L+OWAJWzG8uXr8NGPLcI7rrkU7e2dJE/esVa7vgHHJzbtr1d7McmoX5WYtSajJ7DeMhmyNBgn+nsGZrsIaWLQCmVTUUl29FlYtJN0F4CbAHA4HA6Hw1E1YhBRHkkM/5Ai1GLVXfA7RoaxjB9rVlaGrez8JGZbTaob0MBv/foNuOvOe/H4E3vx2GPTcPjwLO/t/pz8O45pYk8shy0Z7MKUaWvxWx/qxEc+ej3Gj+9B0hxA4q6v87EZlsTfRHzO6RFhZIPmmjpKDXcCmG3D0kZOADB+n2SMkwCeyE0AOBwOh8PhsCY0aCgLhnc4YWytpi4k3CZrGdsuRtgqMXzAINre03gLfl6Zq5z8/93f/gp33JFBX/9cSlpmkpQT/+hIjmMAd3jrTqk0gK6uNfjox0r46Mevw6RJkz2NmdhDUOfjM2LJv04g7wynoZYZbJAIN7toZKUZWvfA76YRlqaZAFAIF0tHn5WVi2EKwBO4CQCHw+FwOBxWhAYMQjD8wwhfi3Vpvj7JPxNpmtDptO3HRvCq/Mby7du3YfuOHfjGN+7Bz37Wg0LhTDEpABSkkePYJfakclRPBqVSHl1dj+NTn+nGb3/4nWISgB8HCD4SkHgI6nyMIr/JhvtcCGSe/tVQWmpHhJt9NLL0jK19Ki4BwtIxMQHAkNBNADgcDofD4bBCDBh8o4bhH0KEWqy5CzKAMUzK2JHmPkXYKraZgDLa1tPwy8kyJfT39+H11zfgb/7mFtx/33pav4wsTvOS/9gWHccK7jA3lFJpCO3tK3Dttf245NJFOP/C8zB58hQ5EeDZxFLn4zMqrv4rIhJUvzjCKImAW6ooXrKdxic+P68ofWaWDQizhk0AsJnBkERuAsDhcDgcDkckYpDgGykM77Ah1Fpdmq8EiQxn2U6smU/pt0wMbzAw+3hSWnByXygU8OJLa/Ff//UIHnv0ANa+sgj5/Cwy4Nv9LUeNjrFP4gnmqA/84swNaG3bhne/ux2f+OQlWHjiQvosWvyMZp2O0ai56h9F4Gsn/C2U8nspMV4MVUwAKGOzT4TUsgFhVvknEZ+VlYv5LgA3AeBwOBwOh8OIGCD4RgnDO2QwtlZzFyoBIkNZthFr5lP6LRPDGwzMPp6UFpz85/NDeOyxFfja1x7HI49OwuDAPGTES/7sBpeOY4TEE8xRX/iRgAJaWtbhsiu24vNfuBynnHoystlc6JEAH3U4TqM++WcCXz/mb6OU31GaeSrPY2kCgEl0cxMADofD4XA4LBGDA98IYXiHC8bWau5CJUA94tvH8AtjmzEozfaeVC0o0bj33gfwt3/7MFatWkIjvBOtB6GOY4jYk8vReNbi4ks24vf+4EqcddY5oDzLk2vU6RjJMIFgo/H4B76Hor+WUnxhaaapvuaGawKg/E88ZRPLL2ujVYKraQrATQA4HA6Hw+HwIQYGvtHB8A8VQi3W3AUZIDJMyvh2ccJWsc0YlNH2pPGU+Xwe993/KL7y5Ufx8trTkM3OY6lUOkYUHnoXSyVvfJ8wUq+V2JPLMTw0oVB4EcvPeBX/7Y8uw0UXXSBexumjDsdJhjAEGo3nQOC0j/4UpPh8aKapPlXVTAAw5GD2iZFaNlI2s3QKWSS6hKcA3ASAw+FwOByOyrjRNyoY/iFCY5qPeT1WyjaS44QtrJowGMVG4ioNZrNUVq1ahY985Ht4c9M7KdmYQgrDVUfHsMCPYnCOIZd0fLJ8e3gJxUKBlkUqdOgCBzZ8nM1wvEjiYmorsTEcdSKHQmEH5s17EZ/7wnxcd/3l6OzsEueB9cFOYEzc+h8kcOqZz8QU56dmmvqs5s+nV7Ul+qNjVth+1HxmFk5Gi0Q3//a6CQCHw+FwOI5DjH/8hXBkhgXR/akFGaAesSPNQwq/ILaZCGVYrEm0aqFYxObNm/FP//QL/McP22j9DJLmpNIxLPB4XSX7PMDO5bKins2xLAvK/8XgnF/OyEVOBFD6xkVE8DCcC2WRQcfE6X0ibYX7VpmA8CrUz/TpkCOZg5g+/UV8+nNTcON7rsC4cT0o1SHtMib/tYcdHgKnmfmsS3EuaqapzmD+4PJC/GsJGZvtI6SWwX1mYiXe0ai1aEv/jLsJAIfD4XA4jkPKf/zDlWEl1GrN3agEiA1l2U66GLW1bRZrUq2azeXw+vp1+P/+8hu49fZFGBo6nQacLvlvJDx8LtG/nNRn6B+R6NOS78LgJctyWUr6Weaty8kBoJAviAmbPC2LxTwlgkVa5wPqHVTDwS+LDDpGiCP96F9PJxN+nnQQ/wqZUCs5pwZiEoBvVecJDJY76kGp1IcJE1fgAx9oxW9/+F2YPmMmybxjUAXSM+BffbiRIXB+RZ9ulieiZ5bqtNVOcms/Moy2DWuExCJ4yMTC0eyTBH3OVc1NADgcDofDcXwh/vD7/vqPzFAg1GpduiGDxIaybCddjIogMbzBwOyjSXUDGrxyEnnrrXfhz//s59j01gfQ3Oxu/W8ElTzBS/ZV4YSZljlvnetiIiCXFVf/RZ2dPX+R8PNdAEW+C0DW8+KOgCIdWjq4gRPAtxrQMWWRVhFV+qd8d4H3T1nO/1VW+H/6x9MLeBIgR9siJ5Jk18s7wFEVWTrWA2hpfQg3vw94z3svwoknLkZ39/jUEwEVa80vXYjRgeGUMp9llueeZmZ9tlY+2Cl84mzDmrLEogGfiViJdzJqE9txEwAOh8PhcBx3lP/gi8rI/vk3tl5zl/RkJkAVsZNjmS1im4pQxkYKKPsHBnD3XY/gL//yKaxffzolnNNJ6hmpEV5EO45k+Ko9Q7k81WWi70v++So/Jfk5spM6vtVf6oQvu5eK4uV/nPiXb/kXCR+fo/xOAL4DgHRUijwpwDo1f0P+4vDRP/IwlisCEYYE3kJLJLkNqRdaIZY6KfMqrC2vy39KJe40991biskAvhuAi5I5qoMfu+D9txLd49bgIx9Zjo9/4l2YMHESycUBSERaGWzt3EcXEadSWGx5zmlmlh5k6Le08iOjaDuzRkitggfMAv0LYtRatKOmANwEgMPhcDgcxzjiD73vr/3I/OkPtVq3bnjJUBSW7ViZCaOwZaJvwCDaXtMYfDgZu/vu+/Fnf/Yo3nzjQpQyEzzNCDGCTdcDdYs+oxJ4lcyLq/naLf1cctmcJyd7z5d3gUruObEvlvg2f07sOcEnWYkye9LrEwDif5bxf/xyQLJTyaBMuIWJ9BNrHvo61zmOVxcLUS0LyzpvVeqEyFt6/6ilhNvnxwHkkicBxDpvr5BX+uhISz86Ol7FlW87gI989HyccuopaG5uKR+PIFJq1kWJxxTaaWQ+oyzPM8/M/qwkS83Y2s/vphEdwfaj4jOzcApZWLUjpwDcBIDD4XA4HMcw5T/y4cqwYmy15q7IALFhLNtINCsbhC3tfSXR9pomaCQGhCVs3boN/+PLP8AvfjGZksbTPPkIk7gDRg9ib9E+493GSSzfwi+Sfr5tXyT78mo+v8yPE31eiuf6aal85JGg/7zkXib7laRf1UtlWYFblbvJl4DLxJwnAFheTgK5HV7IBqVM9pwgG8/MS+srIi22rKr1il74lNflP6ou/Kgd2RL/6yX+qi76UrkzgOVuIiA9pVIemeybOPnkl/CF3zkPb3vbpcg1NYv9r1NZ88vLRIjHFIHTJ3w2WZ5fmpn1Gamdu/Y+cbZmTZqPSNnU0slnZd0OfW7pi+lYOH0cDofD4XBo+P64i5WR+XMf2WpduuMlLyZSxk80LxtULK2bCBia/TSpwZ4TrS1btuDv/vb7+NF/dlHieQ5Jm4R+1GDesBGHx8U8nlYv5RPP71PC3ySu5PN6jhIwmfzn+NZ+ISeZSPq9hJj+4QSN3+KvEn1+np+Td5XkK524tb98F4CUV5I7dc5667SQSTn9K2yocJvUnuin6Lyw5GG7rETgRfRiyiX/o+oywfdkXDHoKxJui5N9uZTr/G4AXlLhvvH7AlQfhY3DHn43wDYsXboK/+MvL8NZZ50lzj8deTSYSq2MQTRmEeePRKtqmKU+AiYWHgRZeYZ29h4VtwAR0lTBvSgpnHyWlm5uAsDhcDgcjmMM8Ye9/Nd9ZP/M+1qvW1dkIGO4KtqIdPEp/FaJzUQYRPuRJqBUq5wYvPrKy/jzP/8G7rl3OZqa+ef+8lI5GoneyGFBjp35ir5M9sWSkvmmJk6sVaKfo3WvTkXd7i/uCKDCuXAlua9czRcv8VPr3q378oq/pxfJvjc5wL4cg2Xi+KpkWz7sL+uyHVkVEuo595O3Qy75H7nw1mPxG/B2KImM7i25XbGU0vLkgPePJybYm6/+c3KqJgQ8mVe4X3JCgOssUy064snRObMHS5c9iT/50wtx4UXn0jlZmdRT50OICPGYRjtlzGePxTmVGCMC70Nl7UOGZtsIqXVgSdk8haPP0sLNTQA4HA6Hw3GMUP6DLioj9+c91HJduxI5LK6qnViXsjJsZefnxyz2pAalEh04cAA//end+Kv/70kcOvJbXpI1ionY/kYin9GXSbwsfIWfn9evPLcvE36qk05e5ZfJq0hgqdMiCeakXhRO7OUVfPmiPpLRf+Vkv/ysP0lpXU0MVO4QkEs1iaBiSuRSnMlCpoofOf6Xo3muy0SbU3DdVur9mGQV+DZ/P148LWylr2yrrvzTeSc6JetyMkAl/NJGnptsR/u3bOuIhiebdmDevDX49GcX4F3XXYHu7nFi/4vzw0SEeMyjnSrhs8biPAqYWJ954jxNYc94xn4fcwQvfCqES+WfREJWCW5uAsDhcDgcjjGO+EPu+2s+cn/ajS3X3J1KgMhQKdpINC0bhC3tfStYRSGRKfbQUD+++c2f4tvf3oPNW06hxKDH04xyTBvTIPhqfktLM5qb+bb9Jt+VfXVrv1j3kn6GB+UiyaLkXNVF4s5JPf80n0jA5BV9mcBrCT4l8wW2Kebl7f7lCQA1QSB1IvkXiT8XPsBqp/BSL0xwqQiuc5LNC5ZzRSXgjFomYbALNuPDS+pF25W6SvR5KScDPJlmm8nojw0IKdUdYQ5g/PgXcPPNwMc+cT2mz5xVOW90Yo/TGEc7NcJnieV5ExsjCrL0jK19jPbR3kJjHVwztZw9MFrFuLoJAIfD4XA4xjCV8eHI/Tk3tly37lQC1aOdWHOf0m9p1YzByOynSb2qyY4T281vbcJnP/sNPPbEKSRZKBVjAfOG1w11Ozwn/C0tTWhtbUFrSwuam5tE0q9u6+d9yFf8GXG1npIqnggQyTkl6uqWfbFeKKFAiX6JZJzYczKvTwCoupwEkPWyPyX84mf/2F+s05L/E+v8EkD5IkC5Y7jwi/94nW/5HqQyREXfadxnNYIPLhmVhDPKlmU6mn25qskCmDUs5aIl8tyOnIWg/1juJf1CxpMBqm+eXPmKYyYnC+RdFw4dfjlga+tLuO76fbj5fedh0YknYty48azxDOTimCVwSoTPEItzRjNJdYZp56O1HxmabWOklsF9ZpaflZBVjJubAHA4HA6HYwxS/uMdvEI0zIRar2t3ZLDIkCnbijX3KcOWiU0ZDMw+mtRcFXCCdPDgPvzv//1j/Os3mzA4eDJJm6VyrGDeATXD+4av5HOyz1f+ubS2tlKRdZbzs/98lZxv+eeOyGReJvXyar9M6FUCXyjky3pZZHIvnuUXCb83SeDpxe/7UxIv61Q4wWe9SP5ZJ+8AqCT/XPhZf94pqvDxpASvdJCW+6nwiF2N2jlxVsfbNJLXbVVdX1dJuJIFCInDdlLC/6pEXhWWyeK/I0CzzeRoTcn1pXpxINuIqQCSOST8OEAJudzTmDbtLnz5Lz+Nq97+TuTzPDlENOjzNGoInArhM8PiXNFMUp1Z1UwAENG5eVghJJbBQ2bRDZUJ+3hLA24CwOFwOByOMULoD7YQjNyfcXN/6kElUGTIFG3FmoaUYeu0fYhuz9MYDIKijRvW46//+jv46c8nURJ7KY3/LEeOo4noHVE14tn+Jpn4c6KvEv+2tlaStZCOr/jzFX5KySmpV4m8frXeL1c6KVNX96WdTOBVgp/Py6QeQk/pv5fgs59I9HkdQ0In4Rc1cuFEnpNfRun0ncN1XR6sq3VuW00iMOqc0G0YlpsKo/qh1gmtGoZTdPaRybs05rpaUhHnpkrmlY6KmBxQ/izT7hYQfnw3gJoQ8Hwc4hzLZlfjxht34Y+/9EFMnTZTPJYy1hGfLyrNzf6fPOTPIU9ytLa2YXBwADn6fPOdO+azIeEc8dR8PuWHhkR7/NngiUBul+HPMbfJ3xcM2wwMDqK9rY0dE8/Cvr5e8V6RZvKv3F1UIHmf+G6S2zFI9WbxXaST5mvcZypW4p2N2giX3Je//OWveHWHw+FwOByjjPIwSR/f+1eGnVDrdetOJVBkyBRtxZr6lGZLe/8KYXFA4q1GxeYB4r59e/GfP74d//rNDcjm3k+yKOtRDg8+48es1vCAnpN7HrS3t7eJhJ+XHR1c2oWcbThpH6KBvyo8EK8sZZ2X/f39ItkQcloO5Vk3QIlAHy37RT3PpeAV0he4FKkUuAyIUixyktFPCc0gHVM9Oedkl2/v56RDJc56UUlxcN1Ljn11bZ2fqReF6yQTS1ZznZbyHw/97gM1GaGKLuM695v7Hyws94o4D/2yTNBGFbKVLyvUC9lmiiTn9pQfT6bofaAEjLflOIYnREqliXjzzdWYNPkAliw9EU25kfnJz+CxMB0bXRZ17DhRfvPNN3DXnbdh/Pge9EyYIOSHDx/CHbf/Bk899QTOO+8irFm9iqQZdHV306lN+0GsBYlvj2V9/X148snHcPjQIax86kmsXPkU5sydJx6peOnFF/DE4w9j4aITxaTA1m1b8C9f/Uecd/6F5UkBExy3l5L/v/mfX8GOHdtx0pJlaGppwuDAAJ6mNh5/7FHaxo1obmrChtfXY9OmNzFlytTyxIMiYhcZ8ZlaOIYsIlzcBIDD4XA4HKMUHvyEMUuHA2PLdemODBIbKkU7iaYJBtX4m30C0sTAwN69+/Dv/34XvvvdvThy5CoawEUPSMcMKQa8JuTt/nybv0z+29tl8s/LSuIvr9DriX9f71GRCAwM9FORy8FBWfr7j9LAnZJ9kfxzwt9P/jKplwm+V7yEXyb6tCwNUHLGV/n5tmxOXBneQJWoc7KvEn5e56Ve4mS6zlQ32anCMio8IVCWMZ68vM4nISffKglXRU0I6DK2VUVbN04EMJV1UUjonwRgZF1OanGptMcTAXw1tvyIwHFMJtNE5+NEvPTSj3DllcsxedJUTzNcyImYF19YjaP0OZo4cRLeemsTXnxxNebOnY9nnnkaDz94P3bu2o5p06aLK98vvPA89u3bh9XPrcKGjesxY8ascvLLx3PTpjfwr1//Kjq7OnHyKaeJ+K+tW4uv/vP/ps9jH959/XuwjtY7u7owflwPtm/bhlt/c4v4/E+ZOg379+/HPXffgW3btmL27Dmizd6jR3HvPSTbuhUzZ80S7wRh+22U1HPif+6551Ni/jCepz7xBOK8eQuwYcN6rH5+Fc497wIxCfjg/ffSuVfCrFlzcN89d1IfXkF7Ryceou3jPs+cOVt8z/B3yj133YE9u3fR98YQuqifs6gfR3t7sfmtN3H6GWfR9rxK/q/ilFOX45e3/BQnLj5J7DudRk4AMCErg9vx/elyOBwOh2NMoQbRo4S6dMciSIp2Ek1DBn5Bev8on4BUW41qg2/9/el/3YlvfWs7tm0/hwZu41gqlWOdFINeHb4VuK2NE/9W72o/L9vFZADrOPHngTlf0ecEv5eSlYMHD+LQoQOiHDlyAIcPy2Vv70EqB9DXd4gS/j7kC17Jc/KvlrIUClSKvOyjpPQoLY9Q8j/oJf+csHKSz1dlVYKtEn+VbKulLlMlaBOs6zLdVi/ctqkoveqfal+tm2w5Pm+TmgTg0uoteaJDTXZ4RUx++GX86ENFxnGo8L7S1zX78DpPsPC+5X2u9vHxDL8PYDL27b0UP/3JXZT87vPkwwPnmln6fK18+km8+MIa8Tl7de1LuPvO2yjRX4Mnn3hUJM+vr38Nt9/2G3Fb/F133Irv/Ns3xFXwNzZuIJtH6LPE54SEb65fvHgJ3tq0CWtWP4c+SpxfWbsWc+fOE4k7X/F/7rlnRTK/ZctblED/F44e7RWP2uzevRO33/pLIX+F+vHss0/R5/sgHnzofmx8YwO1Q+eQ9lWZH6JzslgSkwm8MUuXnSImMHhigLeNJx+Y3ZTMr3jycXzq01/A9u1b8dijD2PHjh245ef/hd27dmHTm29ixYrHxaTikSOH8etf/RzvuekDlPjPpT6sRCFfQHdXNy6/4iqccMJCsR38KEBHRwd91/QKv1po1Lc/f+odDofD4XCMAviPfbnolfLK8FPuRnBFCGpBBokNF6kwE2saiuUXhNRBDAZmH02qqoFVEzwg3UUDzjvvWoPtO+aRpF0qjiV4zK1KDCL5yGbAz/nLpL8NnZ3t6OrqFANrvsI3RAN8Tvq58ED76NEjIkk6ePAA1Q+KMpTvpcSgTyTxIqEvL/XCCb6U81IWvrWfl3xrPz/3z71SyTLfkaGe6VeFk2uVaEeVJL1tCcZRib3qA/Utox470EvQJyjXJwX4AHHiwpMAbDNAhX+pQP1aASdbeiGZ2E/8rgRaLxeeBJC3+FfkcjJA7tdKES9TZDn4RYp0PGjfF4tsH/WJOdbhuyRa6Vy/BnfesZqS6rfoHOV9NzyId1xQe+++4SZseP01/OqXP8Or69biY5/4LFavfhZtbe34nd//Q5xx5tl47LGHMDgwSH3N4dRTT8fHP/lZnHnWOWLigK+U6yw//Uzx6xyc6POV+O07tokYfDWf4TtAePJn3PgezJ+/UJwXC05YhL179+L2238jJgxefvlFvPbaOvA7QObPmy8ejzjppCXimfww8suGHyk4/4KLcNedt+PQwUNCzN8bfJX/xve8j75fusTLO7l/19M2v7z2Rdxw40246OJLxYTDIfpe+dUvf44P/NZHsHjxSbjiyivRTT733XuXuMuBJyDuuftO+l4awPve/1uiTXnuGs7flKd02Vx+ESUSsmJBQMifcofD4XA4HKOF8h9rw1/tYUK13LjWZeTY+Ckbt4/FK37rxKYMBml94uz5J+vWrF6JP/iDb+KZZ5bRwH+mpzmG4XG5HJv74IkQTgb4Fn9O+vlqf3u7vOLPOnW1n6848hU5LvwcMS/5Nn++ei8TeL6V35/sV67uVyYFpKyXEk62965Ci/8o8c1QUiIKJRaUjIm6L3lWRSXNaqkXJrjOqHXlw6j1YBwlU/LgelBGfSr3XU0ImCYFuKht8vzKhZNvL9kX8fupqARUTQZoEwLKXiT0fAVfk/FSJftl20opP1LBL1IUbZDMe68CJ4Dxn55jGd7uAg4e/BS++s+PYfXza6R4mJC3xc8Wd9Zs2fyWuGK/YMEJIuHll2bu3bNbyPjzybN2/LlduPBEcWs8X/nmK/o6HG+IPr9f+MIXxZX3//H/fAmnU8I9ZfJUisfHOUPHmycAgG6KccWVV4nb5++841bwK+tnzZyND3zwQ/hvf/gl8bgAv2zvxMVLcOqpy/HTn/6neN7fBL/vnl/ad8KChcKHJx84YR8YGMC+vXsxZ+5c8XgAt8t3DnAf+buG3xXC60xLa6uYELj66mvE9vLjDdfTOk8qHKJ2f/2rW8R7AfhOgJkzZwmfKKo5mys+dt5JVv4j43A4HA6HY1jhP9SqiBFIZW3YMbZcly7pQWQgYzi/iRWJ5kKprPyWYUkAg4HZR0k9TcAgbF+Br2Zz4vq97/0Yd95ZRF//YpJysnacoPJX+od/n7+Fn/OnpJ8Tf3WrPw/GecCurvYfPiwTf77qz7f8863I4iV9IoHnpUr+9Sv+Munnq/pygoCTS05I+c393hHi585FsszDY5UQ81J1kgr1RaLJyoWJkjNcD8Qrlyh5UtH9uK7WVZ2LSuo52dcnMYI2wXUVh+ttVNiX4WSN7wroo8IJkmkyoJLw+67+q4kAoavcCSBjsr5IheU8KcDvW/CO03H8SECxOB3PPtONu+9eIR5v4c/DcDFEn7sLL7oMnV3duODCS0TbZ599nkj2v/Ptb+DVV17GNddchzZKkMeNGycmBziJ51/n4PXyJAD9bePn6PmW/C6KxYn0Rz72KSxZskxcnZ8wcSKZlMinR/hu374N//7974i7ek45+TRKqmfiqrdfgxdeWC2uum/Y8Lr4/D/44L3i+f6zzzkPbTwRoaBY/KnmPcX94EmJyVOn4Yb33ISenh5MnDCR/J4VExwTJ0xCkey53a7uLrFtkyZNFr9GwH3u7h4nbu2fPHmKeOyIt48L97unZ4J4FIFfAsh3NNz2m1/hqSefED9Dyo8gRMKquD8MUaTwCZlqAvczgA6Hw+FwjBDiD7Dvr/DI/Uk2tly37lQCxYZM2V6keUgRtkxsymBgFSUgimuHB9P80qyf/vRO/K9/2ITde86mAfN4T1slKjeIa3gUIX50i/7n23hbWpvQ2sI/68fP98uf8uPET/5Gv3zJHz9TLK8ScuGNZBv+KT6ZKHISKZ7VFy/t4ySS1zl5JFuRFHgJidhBqs4Ekyq1bpCXgjLGZK/qsp+y6ESt6/KoOmOyZwJysdBtuM6Fk25V1wtjkuuFfXn7OqjwZADD+1m/o0BNHpCdSFr5aLOM6yynSGJfKlu9Lksmwz+l1kZLfrmbmpw5HjmA6dMfwu/+/nx86MMfE1epGwkfYQXfdcOJ+ARKmlspIeZP0c7t27F37x5x6zy/kI+T5d27doqX53HCLSfojoq34KsJC75rh5+P5zgs488vLzmB5sIvF9xBcTs6OymB5l8N2CgS99niHQFZ9Pf1izfr83fAVErmOfneuWM7ekmu7kxgOOa2rVtw55234pJLr/AmJlowafJkEZfbGugfwBNPPIoZM2aKyQNO7HlisZ/61z1uPHbs3I4ZM2ehMDSEo0eOSN/AHQ0KvtuBf+GA75Sg8Jg0cRJ27txB7d+OD3/k4+LFg/K7Kgzb21I2FRU7x5CVJ3ATAA6Hw+FwDDPlP7zhyogQar2u3ZFXYiKpoq108fwCq+YMRma/gNRbtW2DB8jf//6v8c//vAE7d12BbI6vslZ5pdNuPCix6mDj4YE6D6r5Wd4WLpRccJ3hATMPrPkWcB7wF8RVYOo4J/FceCNEXV5BlhMAKuGnpajzJAE/V84bzDtI7SR9ZwV3nElnsCnvQ5M9E/QJHlf9IKSp6zLGwob3WxndhkuaSQAmKOPt5GeveXmACsPJPSdjfCw5adInBMiO3/JPdZn8c1E6zaZcz9E50krnSrMo2ayaYDi+4HM5l1uBa965G3/8J7+FOXMX0Plev7si1NE1wZ9TLnp7/Lnlwp9FfleAkonPJhWTDx9XEgm9jm6rYjD8EsJyfD5tyIb1PI3E+0PZ8y8McF2Py/UVTz4mfsHgiiuvFt8tbCPOOK89nozgd43w5ACj5OybyfKV/oJY50kD/3b4ETY52S+GJwIeeOBeMTGydOnJ1Eb0+Uqu1pRNRcXOMWTlCdwEgMPhcDgcw4j4o+v7yztyf4YjW65LlypB6tVOonnZwGxp7+8nMZq5Gg0ZZWjg+dxza/C5z/4Ar6x7Bw0S+Xexrbz92I0Dk6mi6VrgQTXfassJv7riz/BAm6/2y8Sfk3svgRf/y+SCbxPnW/fFkm8RL/EdAt4b+sVEAS2FLSeLvGE2G6fvSFUP7tyAvBzW5Muout6HYF+S5EwNdS0pCtuowskNF13GhYlaZ3SdkvGVad5uvh27lwofVz4OPCHAiZA3GZChpdUEANf56j8/CsITARSLSobicOJ1/MCJaR99Tn6Dz32+G3/4x39MnxG1z2ujHlEafiQCDfhXY1qPULFYJftGtHMrJrqP+NMxWpnmNC6bWjqFrDyBmwBwOBwOh6NB+P7ARq8MK43tRiVgbOgU7VqZlo3M1okxIgwSowUMEtthyIifi3322Wfxj//4MB54YCr6B04ghcVVzRQDxaqw2oDa4EE3J/vN3vO1fAWOZXz7fqHAV/U4+ec3wXOCzx0Sqbyoi7VSgf5hvbzyXypy4k++3pITWWnJ+9PbYaHtYnlQaNq5uiyi7nscIKouei6rgmDbUetxdkk2tPSpdHtdwXU9+Q9OBDD6ui5j2J7RdQzvf35xoHq+n3XqrgC+4qp+YYD3k578q6Q/rONHAfgdDRlvMkE+FqDsjwd4H+7A7Nn34Rvf+hCWLDlNfFbSoB8hH1GJsA1i9/uPQUOOiBY0HD+hxYA6uX+ehWaY6JNoGyFNDOxHmFf+sSJoyZ8ah8PhcDgcdcY3nIpeGVYa1w0OJgNWagGUwqg0E2saime2jo3BRBiExSzxpIaqtxoPGXHyz8nuv337e7jnngz6+heSIib555GbKo2mwW1wsiav+LeKJd/Gy7f38y2zg/zGbfEiP+8n4cSVf77CT4WSnPLt/GKCgG/3H0Cx0E+FfMhPTASI/3hoy0mmSgypiBG2XhhVl8mlX6+KQtV1uVcXqwZ5GbWuy/U6E7UeJWf0pUFevrquy1XRh/9qXS+6rUKX6Tp9qcs58efzmpN1TvZZzskqH5sjVA5T4XcH8ORAsLCdvpSlxHcXiJcDypcNysc/0iXAYxu+PX4atm49EXfc9hj2H9jrye0IfUeVv7ysvr2iqUeMlKRubTi6N7y7gLBvMGipfwM4HA6Hw+GoA74/ttErw0rjWraIXEXj6VzM1okxIgxi/TRlYnwdz5h/J/pHP/oJnlwxDkP5RZSbxiT/xxBNuRxampvFlf8M7Qy+zX+IEnf5fL981l8m+VQ44ePETtT5P3lHAD/jL37eT/xkn/ezfdlelFqPoJTjRFBPYAMYRBHCACYbGz9G2en2UXUTJn8mQR46MYN2jC7julrn/aeuvjO6zlQPyhRKro4Jv9+CC08I8Do/HsATATwJwJMF6k4BLqruX/LjHvzLAPxrA/JuDzUJwDbHA/xsPT8Xfybuv28Ntm7Z4smrINWXV3oaHF7gb8OixVSdqnILPLcqve2psQH3CIDD4XA4HHXA98e0vDKyf2IjW69bt+TN1rGkbCvWPKQMW1fbH7PYIPVEie0wmi1fhD5w4AD+9Rs/wte/vg8HD1+EbLbb03ro+dNIYbVhdvCt/bzd/Kw/TwCIl2tl6JwRiT01JZJ8meILuC7WpVyKeJ2TPy6U8Itn/fMoNh9CadxuZM9fDczbiuItNwI7ZggfM9SRxG2zPQDKTluWYwd1CrHFXtGJW4+qMzF2YjXKPmBbLoy6mq5kvM5Ft9GXemHUMhiH4aWKxfuGE3h+RIAnGzqp8GMBXFcTEKoeLHzrP9vySwGbROE6v2hN1oP7/dikuXk1bn7fDvz+Fz+CiZMmedJoxFFQh0LgW6k/2n3tdT8igYD+1YTWPHWqPnnbks4nzt6vEWupggfMUwRQVvxJcjgcDofDUQPhcRX/0+ABVgKh1lWX6tathEBVtBVrHlKGrRObizCw8lOlsohHM+LxI5cHH3wU3/rWdhw8dPnoTP7riHzWn9+w3YRcll+2xbdwy5f78dV8vpW/fMXfWy/qt/1T4XV+o3+x/Lv+VMQdAP0odW9H5rI7gVNfRunRi4HdU7nVmMILk1wvOia9Kgp1/NRS6XQb3UfVTTJFXD2NnV6YJBnDaYEu05NwZaMv9cKoZZS9isVwss4/Icj7jh8H4DsC+Oo+v0RQFb7VX97urxd5F8AALdXjAPIXILj4PlPHLBkMDs7Hqmf7sOYFOv/ps2KC94QqfoZhH4kJvAa1U0tYz7fhe4AasG1D2NXSoSoCuDsAHA6Hw+GokvIf0NBf0pH709r4rsiAsWFTthlpblSEhYnNGQzMPgGptZ+GZsBV7+IRXn7pZfz9P9yH22+fSgnswkpeNBpJ3Mho5FX/DJr4Z7H4BX8UTIajf8tX+Fki6+WlqrMpTwLQ8FROGPAVf5noyULqDCU8WapM3Uk5ZB+wkd+joBJLfcdG7GTZiEeaAxFjG4qpbNWSDZSRXlfwejC+bmNTZ2hd7CQdkz0vg/WodU4w1dV7k45R6za6oI1K9vnKPv96AB9L/S4AVffLMhl+pEDeBSCv/vNS/VSgOh+OVXhSbQVuuHEP/uRPP4xp02fQutynas/6CJ0Tw4j3JRg8u2siEKyyatkKmdn3p2Js70NE+kRHUX8vkgiZCYGdM1u5CQCHw+FwOFJS/sMZrgw7sS3XuVsqPTNSRVvp+m62Tmw2wiAsDkjiV82QUcWOa/Lt9o8/vgL/+x8fxoqnFmBwkJ/7txzljSRWG+xHXPXPZuVvYmd4Z/AZI5NAlexLWWUZkhPifQDijgDvCm+pnzScINJ+E+9MEENYNg0sVT1IhFw2pxHlH8QmnlphW1XnJRe+kq2SYwXLOWm17YOKyXBd99PqYv8qgnVVmOA6o8tU4eftecnociZuXckYruvbz3V+HICLeldAJdGPrvPLBfnnAflxAF6XEwC8zGZ5KSejjk14AuAoxo+/D5/8VDd+74tflD+b6WnLlAUhzfAiDgNPCNYZL2A4bkJLkX5RkGVan1j7GKl1AwHTFOf6sT495nA4HA5H3eAhlBhGlSvMCA+soqhbt9TGxgRs+C4IN5DQo1iDWD9GM4gJE4P04PHYkSOH8U//9G946KEJlPwvPmYTEt4ufss/X/XnhK58az8n9uW6fJmflPnlSsYTJuplf3yrd6nUi1JmgBqgfRqZ/DO6LFgUJp1edEx6VXRMOk5ouXCyzBMX+i3svM46Pkd0G74KfpQK3w7P5VBMYT3bcuFb5/u0EnUbfbAf3H6w76roqHWlU8eAMS1VUZhkjLfOmQj/lF+WkvZZB9H8jueRnb6DhMG+c1HbpPZjpS4fBVBLfiSAinhBYPpP79iA36fRhQMH5uCpp/bglbUvis+fmVGwD0QX1BRfHfECVhvX3q+KFmJdzMq0rbB9FT1zdwA4HA6HwxGH749k6C/myP4JNbZe9y4lDNqqaM8+ntmymv5E+wQ02mpsO0HIuGIva/zSvx/96Hb8369vxNZtZyOXm1LWjQlSdJWTD5mAsJNKcGVSL+qc4JdlvKCk37fOS0r+xVV/SvzH7QO69wLTtyHz1mJkl21C7ozXkL/3PBTXzae8mRNRRiWWepIZkWwG4XbLRNgkIrdBbLPYEE7ovbfS0/qUKc3o7KL9InS8XxjNp9wJbr+y3/ylctWdh+379g/i6BHaT56sjFgN7gPTko+TfJGeLDqqTRU7bl31S9epZVDu1XPk090LDFC7fdSHi1cgM2sPch0lNC/dh8xFb2DgV3NR+K/zge1zqAnuHx9r7jPf2s91VVjHdwu0UjIs9fJRAPVCQHlHAN8dIPXHJsXiepx9zvP4yl/ehJOWnkrrfC56ykpldECnX93vA/DC+aMmtBFQW/XIm7y1stWIn/MNK4UkZSNlc8sJZjcB4HA4HA6HhvGP4igZTMX3rV6E0oowKdu0jxdtWW2frCKaq/F4hhX7So2vhvPtuP/6r9/G3/39Xhw+cinJ+IVnKgEcYyTsFHH1n2/7p7p6g7/8aTZesjMV8b/cfiXjK/9yyUpO/gdRylByOPc14KT1QDsnip3I7puLlg88iNx5L2BoxRIMffWjKG2ZSb5qsMtLva4vdQwy7oqRoC33UfZblgKy/B4CkQTzVegC2lpzOO/8yeju5l88KNI+yeDtb5+DJUt6UCywrSJY97cltfxv2GdwsIDHH9+Ml1/a4e1HJrisxMvni8J261a+W2A8Fb5C3k++3Ed9EoCLSrAZjqXH1Quj6nwM5XGUmGy89ZZBYPlLwPmrgB3TgTfmoun6h5Bbthu58dTn1gxK2QwGVg2iuGYq8Mw5wKsnUpc5yecEXiX+MrmXfeZtYD3V+V0Ano0+EVApHMNwDhwDNDU9jE99Bvj0Zz6Eru5xtMvVMRiFaElq3NHg81tMZhDqDiMd1rEN33WU835lpOTJmFyOz4EYtMb1fvBnV6XHWYrNvzDBFApy0pLbYqzPJDKMtjVrLPN4H2UXUYkP4CYAHA6Hw+HwCP1BLAtG/k+lsQd17xYPb2Koor1EF5+B39q6uQhDszgg9Vat22J8Pn5PHqjy4O3551/An//5LVjx9MkkncsaoR+zxOygnPfCPzHwLt/OLxNDX5LPNbGUhXVSz7f98+3rlJzmKElcRMl/LyWrB3to1E2D+KYSmt5zD3IfvBWFV2eh8M9fQGnTPLJX+1RfBmVRaPrIbfP6yn2kkqV+tLWRXymP6dOacc21s9HVxUkG/6JBAR0dTXj7O+aip6dFuPB7ELq7m9HayjaVRkLNBQRyNWQl4Lh89b+vP/i8t9l+aLCAp59+Exs3HqQ1/rm4QeSHDuLRR/dj/WtHKanZj74+PgbcR36mngsnOJxsqYRLxealKoyqsz8XXc6wjKH1pjxwyRPAFSuAmftI1oTmfAdaptE5MI62hfZtqVBCYUcB+fW0XqT93Ef9feQs4JlTKJRM7GU/1WQFL7mofsufBlR3C8j3AvD7KKStvBOAS9K5MRbZj3nzf42//1/vx/LlZ3qyUYrY/ZVjEHU0tm/bil/96ufieHV3j8PVb78W06dPF98hvUeP4MkVj+P119ahZ8JE+ixeh3HjxuOJxx/Fyy+tEfUr3/YOzJjBE4WcyPN5wO9kkd9PAmqY5fL7qiT60dfXh4ceuA9vvLkBuUwW48b34Lp334hcUw73338vdu3cgetveC+mTpsu4kX13YdnZLaNkVoFr+AzTwjgJgAcDofD4fDw/UEsr4z8n0ljD+reLRoEebVIqmgz1sWnDFtaNRdhZBYHpNqqVVuMzyfoxcl/CWvWvIC/+ZvbcN/9J6BQXEBy/5WrMUnEDhJX37wrc5VkXyb28upd5fZ1OfCWSaG0kc/7y+fY+ykYJWqisIEavNIyV0Dm3PuRufHXKD1+LUoPXEVZMP+MoqcvL/V6HAF9aNu8ZJbvYqB+5ppL6OzI4fQzxuOmm+egWChg0qQWXHTRNEr6m2k72If+4YRAD60SDY2whAgIYz+JmirGiiCtZ1AUCY6s87bnC0Wsfv4gNm8+ir179+L731mPPXt2or+fjVSizVfWuaiEWsE2qjCq7u2zcp1R68SE/cDnvw8s3EZhSUb5elNLDrkuStRbaKcN0pnSS8n/G5T8HyQ9X9TvJPmLi4Af0PEe8K7yhyYAeMn95AmANtr/vK62QSb/6gWBcp1/JYDXk86RsQVPQLW0rMQnPw186lPvwfieCd7nbxRS3vWVY2A6Gnv27MYjDz+A3bt24fUN6/GpT38BJ598CoaGhvDQg/fjzTc3YsrkKTjae1QEuP6Gm/D666/hzTc2oK+3F+0dHbjmmuvoM9opEvvBwUF0dXWJpJ/h76OBwQHaby1CRl9l2LF9O775r/+CCT0TMW36dPzkJ/+B973/Q6KdHTu2o629Hb0U+8b33owe2semfhshw2jbsKYssW4gYJoQIPflL3/5K17d4XA4HI7jDm94qlV0jMJhYXi6IwPGhq2iTSsXYRRtaR+jgnU0az8Nz6hiG/ZqasrhjTdex+/93tfw4EOn0NjrGHrpH29GYFN42/jWfzGgVsm/2C9c1CRAZUJAFrXOz/ofITsuvRSMkjjxBnfVkFZKFH/3dJSePRd4+Sygr4PESs9otiEZD/Z1nV48+AWDAnk7P6XIaMoWMHtuG+bOa8Nll03G3/396ZQIzMWll07D6adPxIkn9tDxljFkV+KT//DZ4hFQ2NhF2pQhC8+IF+JKZbnQ4D+Xwbx5HTjttB6cccYMXHnVXMyaPQWHD7dj4oQijhzpp+PWJ46Reryhsh8ZscGyWkbpRYsskHB1yh7gPbcDS98COiiWd5MBnQXiqj83UegvoJAnXSe5TKB+tnCh+tQjyMyg8sYUOu6cuDPBthnVLvdDXu2twHV+aR7bSLtj7XEAnuTI5ztQLLxESfJkTJ02JbAPRiHl7slKsLddXd1YvvwM7Nq5HScuPok+d2fSZ64JhUIBzz//LJqpfsZZZ9PRzuL19etw+hlnYcEJCzF5ylQMUbK/a+dOnLRkGQ4dPIhf/OLHuOfuO8SdAdOnzxD75siRI/jpT36ECRMmYvz48WIfPvboQ5g8dSp++yMfw1lnnyv68OabG3DpZVfgggsvwqLFS/CrX/6M2jqbYo1LdwaRsdk+OkraQ+gzFyvmAG4CwOFwOBzHLTwUFJQrOkZhw4lsta7dkcESQ6Zss17x6t0vHwFfq1Aho7AXDyh7e4/gl7+8B7f8sheDg2dQYsxXJo8xvPEkby8n/+LqPyf13n+8b8r/UaIvdCIZlsk/3z5f4oS/azdwwlqgnZK+I5NlYpgjPd/yLxrhopI0Kvl24OhECiOv5KKJYjeTT75Zmsh/PDwfo0wh+ySv8lPSn8mjuzNDA/4Mliztwg03zMAXv7gYv/d7J+Ed18zA3Lmd6O5qxtBQkRIQfjaZ/SMIJP+2SC+Db9pwnn2cG18c5u3gpHjy5FaceuokXH/DHNz43hPR3jEZU6bkcPBASVxtLRS8OzTEW/c5qoqs9qe+DMjayOftDwCXrAK6KdP3birgO0f4HOJQPAkgzxGSk4x12XGU1k2g0lNC7hw6V4qtKD03h4x5oikObldNAMg+iKpX4f8qeH04RshkOrFjxy4cOfoszjxrqUheRz3l3e8/MgyfE/39fVj17DMiaZ+/YKGQ84TjkcOHsP61dXj1lbXYtn0rFi8+icoScdfDk088jlXPrBSTAUuXnYz/+Pfv4sUX19B5PhnPrlqJCy+8FJs3b8JDD94nymGKxS9snb9gAdmtxrju8TjRi8Xtb926BZddfiX6Bwbw6MMPUuLfg1NOPQ1tbXxXirYJNpCx2T5GmqqBgHnE+e0mABwOh8NxzOMbCPtWdCIVw0Lju1UJVO+2Et18Bmbr2BgxyrDKYBwQxbalEc7joj052V25chX+z/95AJs2X0zJMT9vbdvS2EIkaHzLrPi9f9522k4v2ZdJNa/LCQAxEcD7gRLtUqmPRu/7kVm2CtkP3IXMtU8Ai15Hpr8DmXfdg8yijcA+SvIPj6M4WvLPhRviausQMidsRe78Ncid+wJKO6YCR/iyMSuVj+7Lde6X1zdxNZuTfpn483sHTjihA8tPG4dPfnoh3vf+Objpptm4+ea5mDOnA23tOTQ1ZSubpxFYDRt4hO28pYfYP1Foqhgrj4pFsm0FngzgeZyWliwlNU2UPE6gJGkOJTkzMXlKD3LZdsyYmaEkqRdDQ/wyQZ4I8PajaEntay6Mtu8X0jF9x6PAtMMi+c/ktKSbXfmQ0GEoDZWQ4ef+OaR300G2Q95dwo8EiDtGDvQg09mLTEc/cIiTL9Uew8FUXyrH3zcRoJZyUeZY+oWAYnEc9u3biraOzVi+/FTaf+quiTGAd2DU4eGX7b34whpsfutNnH/hJejslLfyb9jwGp5Z+RRmzpqNj3/ys5g4cRLuvut2nHX2eegeNw6LTlyMadOmY/XqVVi27FQ8/dQT4Pm6yy5/G84482z6XM+lxL5f/ETrxo2v48QTl2D27LkiHk8A8CMHS5YsQ2trK1Y/v4p6UkJHZxeeeOxR8S6Cq65+By15coV66nU2cErFEjz/KkRHifaJpuwiKv4AbgLA4XA4HMc0PCQs41sZPUR2q279rQSqd1uJbj4Ds3WVTVflZ+0TMoz37D16FP/81X/Ho4/OosHmYk96bMJX/eUEACcXnJxxMs37hxN+IfHkXDhzZvkAJYAHgDMp6b/2NmRPfR3ZWUeACXuBOeuBE6nM3AocbQc20P4TV/oVPHiVA9hM5wBy1z2MphsfQO70V8HJf/GFpdr4Vh/oyj6VC/fTW2YyRSygxP+ccybgs59dhI9/YgEuuGAyDfzHUfLQLgfcatQdf+glVSb/tiS7eRa1xPd8+c3n7e1NWLCgE6ctn4BLL5+Fq6+eh3yhDfn8ICWYBUo01bsbeN9yxq7D+43OjS46vpesBM59BWgrUvJPYr7yz4k+u/A8Ap0WcgKJvEinJglECD5Uh0oobisiO7mPzpPNwGkbkV24G5m93Sjt7SIjho11eJ2LnAgoTwJk5IvepExUxGFj/bFyJ0Am043Dh3uRH9qIU06ZgSlT+KdHa4D3S51L5P7WZFzj2/1fWEMJ+Z5duOiiS8VkxrZtW/Cdb39DPBKwf99e7Nm9G2+99aZ4zv/U05aLdwA8v+oZbNr0Jtra2rFs2cnYv3+/ONB8RwQn9Tw50NMzEbNmzxbySy69HEuXLhPfZ2+R3+23/Yr24WFs2bIF999/N9513Q147JGHsGHD6+Q7Db29RzFp0mTRP9Vnw9ZEYtr0CmalkKZphPCZBwK4lwA6HA6H45gj8g9bSDFyfwLt+1gPZEoWSxXt2sc0W1o1GWFkHVETWbXHeIYV+3hP/nmoJx5/En/2Z3dg7avnUiJDA0v71sYUPHDP0UCc3/zPCVWJhpFFSqj5dlmR7FPWJhP/AulYzlf+B1FqpuT/7BXA+35BiSHVD5eQm5NDpjuDwg7ye/IClA5TQrd+CfDCWZQgcrbIA1a9MFlkT1+F5s/9ALmTDqLw7GniZwGLW2d4eg+vL/I4yHqW6k3NJUpmp2PGjDacf/5kXHEFv8jPu8ov+h046hGHMSTW/BRG14BQrhotfeIICw2y8IySbf0Ie6MTPyJAe97LWPr7+dnrA7j/vl3o7zuIVavewNqXd4g7CORL9lRpBdops7/2fuCaJ5CZRMl7gZI+shM3XeT5+4ga9A5phn9ZwZvvUZMDJbbh9wNwDt9PiyIdnyGSDUr77M7pKP7nJShtmEXG8hcAZBB+xoDvDmCZLPIlgGL2geockOokkz8ZyJNZ6tcDjhX4Z/HuxWc/V8TvffF3q74LgI/72pdexDPPPoVsPe+SoLj8c30XXXI5Fiw4QbSj5DpNlJC/svZl7N69CxdceIn4ztm1ayfuu/duvPPa6/DYow/jpZfWYPKkKXjfBz6E8eN76Ny8G88++7R4rp/f1j97zlwUhvJ44IF7SL4Sc2bPw/ve/1viZX78WS8U8hS3SU4+EYcOHcSdd9yKja+vp/5kRcJ/8/s+iJUrV2Dl00+JuxLmzp6Ld9/4XvE+AdVnf8/jCWxmgGhlvF8Yn7lYqUjcBIDD4XA4jjl8f9gi/8qN3J+/4e2SGGpHU0Wb6eOFhVbNRhhF+3qagIFVW0zIL8GT1Gxx8OBB/OVffhXf/d54ZHMXSsUxCA8feQDMV8p4MF7k38WmRL8gknxvAsBL/uWkwJCYBCh17AbOeowSwjuB6XvE7skcoiSulRKyaRS1I4PC7ZcDd7wd2aF2FJevRGnyVlp/N7B3utcyQ8sSJTPTX0Lu/T9Ey1XbKFQOQ//3EyjceyWpeb9zH2TCz0u+SDdrRguaWzK4/IqpOPXUHlz99umYPq3d8Cx/pV6u6WqPsIgkNnZGG4NQ4aliLDzIQjNKtvdjmLsgzFH4UQG+Q4B9Vj23H/fe/ToefWQnjhw+QsnTPuzZM0SZGxktpOP3sduQmUjrvbT+9OnA7skode0DLn+KDsoBka9nxDGlpZb457rpGBfo/+107rSRkvIsDFCCf/9JwI4OYMkbwNQ+4GgX8NPLgDdm0+HmCQBVVPKvJgL0nweUPwUol2pd6o+dRwF4O97C8tOfw5f/8losW3YKHS/z8YxCJOXZHN741tfw0l9/BXxTRj0YOO8C9F5zPYq0ry+65FIs8J7rFwQyXF7jfnDhCUYhE+v03UPrfBeSSNxFIs9393CXvUkekhW97yMhZ1vv+CrbEBSKz0cZg+OyUMYWdzxR4XD8meXvPmGg9blSS0AzNPtESK0bqOBzEStS4iYAHA6HwzEmifzjFftXbeT+5Blbrnt3KgHruRsSzUMGYQ+rJiOMon0DGm3Vqj2FZ5yY8CvITFnywPqOO+7B73/xPhw4eD2NrNorypFGjf7q0B8eEPMAmCcAxNV/CsoDY5Hs02BcDNDFJIAnKw3RIJknAIaQveohZD78M5RaDiDTn0H75HZ09HQg05vB/p37UZpYRNfEcWjaOYNiNOFo0yb09R1E6Sv/A3j9ZNkBsTFU+OcBmwaQOfV+ZG/4GeV4M1D8/sdRepWSwyJlkNkSmnIltLRmcO45PVi4qBs33zQHPT3N4qr/uPEtyA9xP2VUiX8HldcM+83vZjAgjNKAUK6a/XVxhIWHp6VFvJ0Z4RNytIvEVvxrAgMDRWzbNoDBwSG89MIe3HvPBjy3fj12TV2NwtZxwBAl4fxixz3TyKEFOO95ZG6+B5i8T87RyIxK5u10WuVacmhqa0JxdxH53XmUukjJj1vzOff8AuBHF1HiT8bTdgOnr6c8dyqwho79kS6Ko08CqOSfl1xYVkn6Zb2yrEwCqA/N2Ke5+Sl87BOD+Mxn3y+vVqeB9kMpm8PE7/wLJvz1l+Xuq5ksjnz00zjw539F3wWt9P3BPwMqE/sKtP8Dh6DqI6I5VqoW0Yx+MXjnjJWtwjOO9jFrhDRVQwFzL4B7B4DD4XA4xhyhIWpIoBOrbCiRLde9SzJgYtiU7VqZ+4zMHunjSKL94o2t2lOQsbS39CrbU+pAyfCrr67F1/7ldrz40lJksrOkIuUArWGoftShPyL5FxMAchKAE7fyFX/K5MQ6KPkHv+WfCr/tP9MLzHwRmSseRu70bch1ZNGWacOEGRPQM7VHTAL0vdWHlo5WTJs9BePmNSE34SiGSv0YzPejdIAStE0nAoPt1APeCCo82OZEr68Tpb1TgOcupuT/ROQyRXR2ZHDKqd34xCfn4+qrpuLjHz8B175zJubP78Skya2UEGVRyAePs39drAVNPAyWISJcfUgbq0Zi8Ayt7f0It5CvXTBlxbk73w3Q09OESZNasXDheJx/wSwsWjATc1rmYPuaCcgcGofSIaBQpHPh4tWUix+lxJ/Om3H7yJmWfGFe5ubi2X8+i0oDdCbt5IkkaoAPPefpTVQfoIT+2YXA9snAPkpoN9LnLZuXkwmHO4EhDsS9Uz30zplyoX9FsiZLOddXS0pQj527AHg3d2Db1kdw7rlzxK3sqSY32Jb2Revqleh48mF5jHjX1FQy6DvtdBw9/1IUKL44vka4ba/qkaLnFTSnStUiktEvAdoea1sFOUT7xGhSN6RF8ypuAsDhcDgcxzBRA4zGM3wty5YS20vZofT9r2GLU7kajDVRraFiIXvdJZ/nZ0sfxb9+cxUKpXdWNTBrGMG+1NA3ThzUlX9e8nbKq/+U+PN/PBHAyT8n/aIUKPug9RPWIvO+W4AFr6J0mNaHSmhuaxYvz2pqptLShP4j/WhuJxnJ+QVd4ne+yZevKBcylNitugA4ylcv1QbwkspAN7BtITI7J6KLEv+zz+aX+S3ABz4wF+++bibOOmuC+Hm71lbOPOi4GY+1X2h/OgROhCQ0W1mNcA6Io5vwNP5FOqpyinEjBd8R0NnZhJMW9+C0ZbOw+KTpuPiSWXS+tGL/oYMYyPehtGUCnQ9vAXP3UHJPTl5iKZJT7xCLc+oo6XidH+mXF+qBg13AM4uAA5Ts8yMDg03AIaoXyKhvEs8ykBEXHT7+HIiLrKtJgMrnVdalnM/vsmKM04y+vgz6+1di+emLxV0A0Ul3ALFDsmhbsxIdK+o3ATBw2hnou+By2s088xND4BhUdUQCTnLVIpLRLwHqr5VdgOhTLTpatadn2Y0qfDgcDofD4RjV8JBFL2FBkEhFwzG2rIRGZS3wUDkhZBVtJpqrmMKwXPHhM4kiwsAsNkgDorCPAc+Hx8Gy6gni0OwVnAw/8cSj+OrXHsDA0Hvls6g6VQ7S6kJU21X0SSb/6sq/eg5WJv1ySck+J/38vD//VJuYABhEqfUQcue+iqYrNqNpCQWiBK6wq4DeXb04uPMg9m/Zj61rtuLQwUM4cvAIjuw5gqMHj9LANIuuzi7xk1/ZSUPAzF0Qv/kvOi8LXyduyhQwbUqWEswe/PXfnIJvf/ssfOpTJ+CiCyeLK/16EieOG/+jH0BvRYnFWrkSxic22BhdA8LYc81nF2kl0Qxi7QyI89jolBwp0iKg4Pjje5rxzndNw/vevwB/83eX4Ef//kG8c8EH0DG/DThpJ9BN5w0llfrPAmYKtPR+GSDTTnW+g58zFU72C3QCFXmFbb1ljhqadASZVlqW+knGv0zAz3fzmwa5ToFEQL14E1RiwkpNGHBdFdaT6JigGYODS/DYY3vx/HMvU533R0p4V3OuXq9im3kGDkJVhyTgJFf534Ro1TRGPipyGvdo2xhNmgZMkL+7A8DhcDgcoxLj37jIP3y1/kWsjdjWG9I1GbTeu8PKzWdk9kgfp4JVRINRmjYrtgleIXsJJyw7d2zDj350Px5+pAP5wim+hLOMQdRwktpM0SfeJv25fzUBMDRECb5IojhZyovn/cXt/2oCoKkXmSueRO6dj6LEt34PFcRL3pqzzSj1lpAfzGPg8AD69/Sj0FfA0MAQxRwSL+3KNefQ1tUmXsQ1iCPI81XjtadS7tYh+p6jhG3JSe244cZp+OhH5uDPvrQEy5dPQHd3M/i1VvqrrRKObpU0IGqqkNW3H+2ZHDPSIsa16L1kkX9lYca0cZh3wSE8Me/r2Nu9iXJT/oUBOqBHWpE5SqXIP81I51tbFpnmDEp9FJhOsWxrBrnDU1G6n86BtXOBjTOAfv6tQGpg9g7g/Q8ie8VaSi4p6X9rCvmwQu8U11kWLvIjqyYggjrbTHV0k822or9vIVatWompUw9g4aIF9DnmTDwB3id8B8ALK9Gx0rsDQN2JUXXJYOCUM9B3rsUdAIw8QGX8a5YEnCqrCdE0tXW7Wn+tfYjAZgYwK+N9olFux8bZ7XA4HI4xCw/PfIX+ETPcplImUjEsRLYeVPiU1SID+f8LhFaCkCKaoEukW8jItyLQJRWpRtBAM4oQEwapt6prVImElOqckrbyX1miqdiH4SuHK1asxu137EZf/1k0GPOGUzy6Cg7MqhyoVYVtW6Z+BuCkqDIBUEn+WSavlKor/rIU+ao/uD5AhfSb5iP/rQ8j/7PLkH+tCcW+IjJdGbRPb8f46ePRnKOMgnKAZkrcmzPNyBayOLLjCPZt2Ye+A33o7OjEuAnjkOOrwNxZOiDZ4iDOP68d/8//sxh/8RdL8O53z0Rrq3wkIfhOa7GmDqBPVRGIf9WqFPnwq+hfdVJ4KJ0mkgSEcjVkJQnZReFp5f/lkgqjQ3KUSAvLDgwV8nhq/wp8fdffY1vzBuSyGSxsOhGXtF+OnueWI/vMYrRku9E8sQnNk5uRa6Fzb4iTFDr/Sk1omjaEzO5JwL1nA/vHUbv8eaPS2wGsn47iXjqXTlsHzN9OYnlFXxZ1JwDfHdDnLdVdAfqdAMpe3gEg66n37qglk5mCnTvOwC9veR4bN7xBn5XgYxIxcOLOyX+9Csez/Z6y/bzFEXCw9tcMrX000tir+GYfs0bsmminSJSLmwBwOBwOx4gR+tuV8o/ZSBDZxYb03SJoI/dZKHa4sVqaj/Y1aKppKORjGSTBbHCwD/fdvxbbdixGJmvxdm3bAe9wE9EvkfyHEn+Z/Bf4zf7iNmnvyr8ovE5LfgyAE65iDqX1C1B67gxg81zgUBbF/UUM7B3A4BAlX5TUd0/vxrgp48SjE809zZg4byLaWtpwZOsR7H5zF/oO9aKzuxOts48iM+MNarsPJy9rxZ9T4n/5FVPQ0R79rLbNUU6ySTp1Iv2NdhHWmjgyniBea4NIFkIkx420sO5SCQU6P14+sgZP730SR44cQbY/i/nNC3DRxEsx+exBNF26GRlK8tGaQXGwgPwjc1HaQedGN6UpmSIKR/ejOHm3fASAfwVCTAhR2TsBeOBC4GdX0Pk2FVj+KtDEyTvDibwqPAnAST8n/2oCgGX8GAvb87IycSDP5xRJ8qinQJ/j2VizZiIeffQp5PO87ZZwpsiJu7qFv9bCEwB87lifP0QaW2saEDQQsr4tmKNV24Z7BMDhcDgcY4gG/NFOQWTrDerWiG5tqPFwb6z6F2EU7atpAkZW7TGhEHae5iTJD7/1fMWTT+EHP3wdu/aeRElop6cZYSKS+WrgxJrf+M+34fPt/2JJ6wxPfojf9/cmAfjWf/EOAFXnuyGy3qU+/i3/Ux+l5Vu0TgkV5V2FIUrw8nk0dTZh4vyJaO9sx2BxEEP9Q+ic2EEJYBFH9/RjsHcI7ePbkRt/BCdO6cL7ll2Fj35kIS69bFrkpvoOX+hYVgRJhzms90uS/P2ks47EC1NNNLNPcqQ69Ry5TBNmNM/EfZvuxu6+XSjmitic34RVfStxeOIelCb20zGl/9ZNxdDtC1G86xJg9wyUNk1B8dm5KK6Zg0x/KzB+P3CUPm+DfFsI947OhDxllYf4hZCTgX6q75koJwrKvdfPFlXnpSpsy3e70EIsubBMTnpJm7EP/8ThED+Kg7dw6mnTMXHSJE8TAe8Q2v62tSvRsephmbzL3VJDyWBgyRnoO8vyEQCBt/8Dh6Gqo6I5yapFlJBPEp5Vaj+CDONtzVohtW5EwofD4XA4HI5hg4dlqghCAhOJBg0jtnsN6ZYMGnnLsE4VbVt12WcQ9rCOEWEU7VuNJoBmaO1D2CT/zKFDB3HLLx/Ay6900hiZkg1TK6bBWMoB2rAR6BcnQJzw80QHJ/18hZ5lvJXFEv/mvyyc8HPiD779X0wIDJCzNwHA8G3aE3cAM9YDzWTHOVs7jfsLOWQOZ8TLAA9sPYC2SW2YupgSv6ESDq1rQ0vrDGSfuQaH//ET2HFrN7KUzF127XT8v//jFFx55TQU8uYrs/GHr6L12cU7eVgZSbOAaexnWFPFtxCvjYM9hXcoRPUx0yHbGSj04782/Qe2D22T5wGVPJ0TR4tH0TfQj6aBZlycuwxfmfVXeMfOz6Nr11Tg8dOBX70TuPda4L53ofTcMuCkV4ErVwDT9/KJity4PLLdfIWfONADvLxUTgiIk5oLnyvqDgC9qDsBuM56Pp/VHQDeZBY/xiLuDjhW4G1ZiJUrM1ix4nn09/PjEBbwbuRdqt/GX0vhOwBS4Z3FgVO2qjM45GQRJXVD7FBV7wTVeAqflI7uDgCHw+FwNATj3yPrP1LV/BmsnchWG9qdSvDYZqrsQ/qYYaFV0zFG0aqAJn41Gs1QVi08ycQuvmdFCQe//O6WW27BV7/6CoZK15DIG82qfEMnuM6YZLViajstKgaVXFZe8W/iK//i1v8MX7ijZKgkbh3O5wfl8/7eBECxyMkSrbM/X/nnfcKTAOSHw5MpMZsB9OwHpu1FZjzQMb0D4+eOR9eELnIviZ8BbGrKoa1tIg79/BIUnj4buXUnI/vSMlw2/QycuWQKZkyejLZCB6Y2zaCjEXHUjOKK0KeOCMH47cKGRteAUK4aLO1EGp6WFvF2YaIntJIj1eCqIY2H6Bx5Zu/T+Nc3voZt2AK0kZASSjGxRKVUKGFWcQ7+YvZX8M4FV+KSK+ajszOLNzbuxOHDfKs+n1hEXxfAEwPztiBz7lq0Tsli6vv2IdNUxOBG0vEvBfg66PmVZcHOB20r10TV4y5KLutjH96OYnES1r16B849dy6mTZsW2rbyXmE57YfWdSvRsbqOdwCcdAb6zric6rZ3ACi4P141QKqjoxn7/WKiRPok4O3bVD4MOUT7xGhSNOQmABwOh8NRN4JDrDKRiiDWhnWn9r5Xg8V1/irbry5uWGjVfIyRWWWQBkRW7TKeYcXezjONlUimqKxc+TQl//fg9U0XIJejxNYySkNJPbqMJksD/hwl4+Xn/kkmBpX0D18NHRrqF+8AKN/yzwXe1f9sixzUSwfZr1IzsG8WMuOOIrNwLUoZsuefbiOzls4WjJsxDi2tLdi/8QBaeihZPNSMpgfPx80Xn4wPfmAuPvnBM/D2RedjUtMUipXB1Jap1J5/n9scAZ9NjENFRTWDXYxrGWljY5lkRVrPwC6aDcmRIi1SdUIa5zI5rN7/HP5+3V9hXf4VFFuL5eRfnCJ0rvB/bD6zZTaWdpyC7o52LF02Dd3jmrFl8170869EDPHVa8og+9uR6yqh49rXMP6duzDpoiE0jyuhb2038nvp/DPCfQl2nk9OzkgZpeN1lnPhvql1ngBIfdl6FNOKo0czOHxkBc46cynt53H0+TX8HeLPPO2DNp4AeKGOvwKw+Az0LbebAODzo6mpqfwOkvKhlIeoDE9W8jYw2Sx/f/H7Qfj4hbaqghejEqpSUzHKLz31XjDK341Zbsv2JYriuzDUXSs81wjMSiG1bEyd/Q6Hw+FwVI36u+xDCUOKINaGDcHYcsO7JIMnhq+ifatuhwzCXtZxDEZKbPbXpAbDwGo0nmHFvlKLhO29kow8Psp2//79eOjh5/HMyiKaWk6lgZbFILCakV8a6hifB7ry1v/wFU8eXBeKeSrytmj9UQC+AwD8Rn8aNMsO6YUoNCPT3CZ+2i0zlMHQgSEc3XkEB3ceRO/hXrSNa8PUJVNpFE+J3fRevP36Nvzh75+CT3x8IebP70J3SzdOaltCyeEyate/z6MPozhy5VoZg4OyLKvECeLVNQwin2OlarQMiSOsPEjrGcTbhWF78/mdHCltW7HQOXQkfxRP7X8CLw2+gHzrEDJN8qq/ODXoUPL7HvjXIXqP9mLb0a3IixdJAu3tzXjPe0/FP331XfijPz0H02dw9knn2ZSDwAUvIjOpD5n2QQwVj6D7il2Y9qfr0HbGXi+r4eCV5L2S6vAkgv4YgHoRIBf1SIB8HICLvP3fO9/5HK/v3hlB+HN6Bh56YAteWPMy+gcG4reMdx+7cL5ea+E46nBYcPToEaxZ8zxefGE1Xn99Hfr66Ljzd5PXYU7y+Tth8+ZN4J8RZdW2bVvIZzVeW7cW/X39oe+yIMFtLxQK2LJlk2iTyxtvbKDjzy+JLOHNNzbipRfXYGCQf/HEAu+7hG2t7DXi7c1aIbVsyN0B4HA4HI7UGP/GWP7hqZDaoW7EttzQbsngI9Z+KLa5sfp3wRDRTmTGM5QLOy9zUhQFGWv2PPh78MGH8M9fexqHet9LI08ezRowjTWDsvjxaDrqFIuvwvKVLX7unwsPmjm0GDyLNuTt/4UCDXzF8/6UNKnCmZy69V96aYVG+6UmlKa+jtL4bch2tslfB9g1AYWmgyjmBpFtyqJrcheyLVkcHdyJ8xfNxFWLLpL+dAyiBvDi8BiPaUVYrhntDNieJAntxmHblWqoJXasr1Vgv1ETnRMr9j2Or236X9ib20OnR4ZywCbkSjk0DzXjhKaFWNZ+GuY3zcdZXefg43M/gxntMz1voKWlCTNmdGPZsqmYPbsbL6/dikMT1qN0xhrk2+ncKfAEXQlNrTl0LOlDdvoRHH18Kkp99Nk0HkeWcVHnpo6elarzmGXys0D/UC36VyfGHjn6PJ+AjW/8DOedvxSTJk0hWWCfie3Oou21leh46eFK8l5TyWBg0RnoO9XuDoAtm9/Cd/7tX/H0iifw9FNPYvGSpZgyRd4FVCjkRXL+zMqn8KMffh9nnXUO9u7dgztu+w0eefh+vPrqK+jq6sL0GTPF1XxO4rnwBKfAO5TqJxHFdx4Vnuj9zre+jgceuAcvvfQC7rnrDsybvwCHDx/Gr3/5M6xY8Tg6OzsxbdoM5JqaQmeSEe28sT6DPMNo+wRNQkNuAsDhcDgc1piGVYJIRRBrw4ZQe/+rRTaQ2EwV/bB2CRmGPWvtXzV9sfZhqvSzT/69uzI0ex677dy5Az/4wUN4+tlplO4uIqlnYBpkJQy8BDY2SdQjhgcPivm2fzUI5tAi2eH/aVksFJDn2/8p+S+KW/+9XwHgq6d85V8M5tnLG1yLpbfOcSg2Np2C0ktnAE/cALx8IUpDAxjq2oiBoaMUq4T2ce1knsestpnYO7AHt2/8DU7oXojxLeGfWTQfTr/UbOOnXjaxaAHsYpGVZ5im7bJtyClNlGrxt1Gk9Y19r+MnO3+IDfn16Mx0oYf+e++U9+Nt496BC7svxcdmfRqfnvcF3DDjZlw99RpMaeNfd+BzxoNCFouU4DflsGTpZCw5eSLWbn8J+7bTedh6CEPZoyjkC+I0a+1sQVtPE4ptRzF4tIDizm7y51jcL1UYfZ31qjBqyTrvtn/xGeBe8dK7Df2YoQO9vfswcdIBnLRkPlpb+eUMOnKb215fiY61dXoEQE0AnGI3ATB+fA8uvewKdHR0Yty4cTjl1OWUfHeJQ5QfGqIkfy1eWLMa69atxdXvuBaPPvIgmlta8P4PfEi83+CVV17GiScuFt8vTz/1BJ579hkRs6u7W0wKcIynVjwhHoPgyQL+O/HSi6vR29eLj3zkk7j2Xddjw4b12LhxAyZNnoxzzzsfb7vqHfjRf/wAJ59yKrq7x5XPmlj4PNKw8mH4EHhVM9FaoYlxdhMADofD4fDBwx8jkQoTqYwbgrEHDe9WpQGrpqrsj7Wbz9DvVV0MP9GqgMZgaNW+ZlSpWniSiVX8MpT4RzqUcPfdD+P7P3wLB4+cS4MqGrjqAyvTICso43UbmS3V+gXgxEbd8u/lOjK0VxHj1hJfOcsjnx8QjwGUuFDiL5N/NuL94SX85SBe4i+WpDo0Edg3DdgzAxgkGd9tvY1kbTuQH78NgyVK6gYKaOtuw57iHty/8148+Ob9ePesGzG7cw4ZS8QhijmwIZXBNmwTHdA+XkSM6NABPEP/Ih0hJ7sosVYpO8LmfE4dLhzCXXtuQ2/hKD4x67O4bvJ78M5J78b1U9+LiydehrMmnIsZ7bPQROcOvycgG3zGPtAuH6KZM8ZjftciHFg9CVtXZ5AfyNM5U8Rg7gCKhSKax5fQceYh9A/1YWgtnVu9/E4APvlkr2RRsEw1ouSBJZ279Omgijq35bqYGDsG4J8FHBzsoH37JC659HRKgsf797vYzizaNq5Exyt1nABYeAZ6l6V5B0Aznl35NObMnYelS08mqTyeuVwTFixYiIWLTsQzT6/ARRdfJpL6TW9sxPr167Bly2bMmjUbS5edgttu+7W4os93CLz80os46+zzsHPXdjz99JP41S9/hr7eXhw9ehQzZswg2QpMnjIFZ551Dlrb2sSEA08AX3vtuzF58lSsXv08Dh86iNPPOAsdHR3qbEmAzx+vSqQ6g6z8YjQRKj6rHQ6Hw3Eco4ZCqviIVESRyrjuxHa34d2qNJDYVGQnk7GOXTb0rdQNc0RDW4ZVs28Ao5GFJ5lYxRewZVzyDwwN9uMXv3gMO3fzlf/gVTIP0yDLVjaS0OhQJv/BjlV2CD/3ny/kxXP//Dy0evmfeAeCSPBpZM/+IoYqOkrGB6YPKB4g172YM7ELNy+9HgtaF4grucWhIjKlDPbl9+AA9qPUTcclx9eSZV+iDxFrlJVGtIMVSfFkq6oWT8U2Bs8gOZofq9gRVOvnR0ZRsfhItGc78O4pN+KLc/8UV/S8HRf2XILzJl6IrqZuoY8lQs2Pplx08Xx88KZzMH7bKcAtb0fpl1dg8K6l2P/CEPZu2kvnUB7dl+9C07LdItmU552XwAvUkuFbv/kRFv1dAFz4eX8q4vEWLpV3Acj3Ahw7lPguCfXlF3VYePdx8s/5eq2F52R4IsASnpzcunUzBgYHMG06v3RVIn+yUaK+u/jf9etfw4QJk3Dz+34LF114KXbv2knf30N4a9Mm7Nu7F+N7JmDatOnixYJ7du3BSy++iB3bt+OVV17Bq6+8LJ7/5/3BL/1T34u8W3g5NDiIRx9+EC++8Dze9e4bqZ0Jot2Es9mDrDRDOx8PK+MYowiVmwBwOBwOh5lUf6WY1A51Jbb1hnctRQM19CW9q9nDOk6qBpON0/dfIv0svMnEvo3kqDwA/fkvfoUXXu6kRHgqS6TChJ5bpKFav4bA6Vllj/Cts+olaPK3/zkB8hIk3hfiXQjKnjckWDRKlGgVD2HKlDw+//nF+H//4hz81Sc/hT84879h7sS5mDRvEjondYqreM0tzciNz+HXW36J3f27Yo5RhCbuoPqwNvRR8Yrx91RpWqiuN0TIMTlSokWKzgRN+cr+5OapmNA8QcwLibMqbpbNklwug2UnT8F17zwZLYNdwNqFwK/fgfxPLsPBnyzG3rW9aO0poe3St5CZup88VPKvn4+8VH3h81hP9Dmx5KKSfjpnuQg7KZP6YwjaHWrPGOFdyEl7MJmvpog7ASixzkZNPPrhRP21da+ir69XXO1n+3379uLW39wiXvqnUKfWQH+feJEpJ+edXZ3Chl8SyI+RnH/Bxfjs534XH/rwx9Dc3IxTT1uOT3zyszjvvAvx2yT77Y98gr53WtE30C8eJeD3C/Bz/88+8zROOmmp+AWYl15+AW9/x7WYPXtuYt/D1HD+1/7RCeEeAXA4HI7jkMi/J6n+0DTgr1IV1GdbqkU2Yt1UDX2yck0wqrWf1fpb+zGacaVqFyFNO8I2wWH7tm348pe/jlfWnYVsU+VWdGvSjhFtqFNMNQDncawsql6R87P//LIt/uk/8fN/lCiVxBVTSohoIC+e/2dDkSWoZItRMlqKoAXksr1YtmQc/vxLy/G5z5yGU06bjLt23oZHjjyMLc1bMJQZEol/a3sr7eusSBjf2P0G3jnt3ZjSypMvhM0BjrEJqSJsk+1iGmES1H7IOJV9BeFWpW8kafs+jPCvsY0f307J2wx0dHByuAO9h0ixbTZK6+ZicCfVuw6jacFhDK6diuIWvkqr95HPS7XOdc5Kecmoc1gVzlZ5yfb0eSivq3cBKL+xCve/F5MmvYULLzpJPOPuQ3xus2jbtBIdrz0sd5XaNVWWEpWd4xdgfedC7KFEvqmpBa2traQ0wxOw27dvw+DgAJadfCqt57B79y7ccduvcfEll6GlpQX9/f3iWf+zzz0PM2fOxhtvbsDDDz+IN9/cKG7TnztvASZPnkRxtuKJxx/FNlqeeOJJYhKAJximTJ2GWbPnoL29nTaZjnM2g+co6V/78kt48cXV2PzWJtxw401iImDz5jexdcsWbN38FubNm48Wre/WZ4P4vkxhr8OHxKuaCWvLkoAqU+Q3bDgcDofjmCD2Cz31t/3o+/MQ2aOGd7XSgFVTNfSn+vhhYapuRBhHxwho4lfj8YzlwtLT52ODd23bwoEHgn00sPzSn3wJP/npVORzV9L4iUfAAUyxbGS2fkHiR392UAxOZ0SV6+IfKeM632ot1KWiSP7z+UEUxPP/fSTkh/cHaWRepNJCdoERvgwkl6JOMoqTLR7G+eePx1/82ek471xKNDIlDBWG8PfP/zW+/do3MNgxiPaedoybMg7jpo5DU1sTDuw/gP6d/fj/Tf4K3jPzfWhvaufARGVH+XZZxP4Li0lisDW6R9oZrUPiCCsNspD/p0LYG52SI8VapOqINE7lkkREsKCYz9PBwTzuuuNV/PP/eRxvvnEIpVIznYIlZCcdQedFuzH4cg8G1neTNV+15whqqa7yc72HCst5UovvT+dHfLhwYsfLyr3vmUybV1qpNNPnxPB9MMbgW+lb257BF36nCZ/+zPvFc/VlaB+XMjn0PPovmHzrl+V8SI2U6Dvh8a6zcHvPlRgoZvD2t18r3uwvvjIItdQZGBgQv0AiXv5H5PN5HDlyWLzMT/wMYLGAQ4cOiRf5cVK/f/8+HDp4SEwm8i8GNOXkb/qz/ODBg2LCYfLkKWJygeGluNNJnA+SQ2THV//51oL2jg709ExAb+9R8qfzjNrjdwNMmjRZxNU7beq/Ef7O9bD2UZBDtE98NKH1TNwdAA6Hw3GMEBwkhQU2VOXUcCJ7NSzdlY1YNVVjf6pzr7LRBLdotUGjiVL1JuRn6U1m9u14ke0daFBZxMMPPYRvf+ct7DtyIbI5SiTix1YVbOxsY+lU48Own148xKpK/mkp12URw2Ea6PIEAN/+Xyry717zHQDe1X/+2T/xu/8q6aelcpYBPRmb96KjfQgf/fBCXPeu2TRolseC22yl/zbve0vc4nvg6AEM5gfFLbxtHW1o7WhF70Av8ocKuGTSZehs6qRg6QgfcpIYzgPbU0NPEkJoKrt4ZCX/T4/RKTlSVW0ZkZHqFy89TU1ZzJw5Dm++uQ/rXt1J5yol9SVK5no7MbRxPAr7KKH3/RIAo+pcWMfJv3qvB8v4fObC5zYXtlFF6vjXAcTnhmRj/VcBeFsKhV1YvrwP551/mrjCXsb7DLe9tRIdG+pzBwBfXe9cfjUW3PhFnH7WeZg6dSpyWpu8V4PwSwD1uwQ4YW9v7/DWuJsZsc6xOZHnK/n8rH93d7fQcUyWt7WRnH8BoKtLyBXlR1O0xts4BtmOHz9BvuiP7Nso6ReynkAMzU+rxqO1z1j7eQTcA8RHU758SBwOh8MxxtCHMaqEBXEEjVUZPUT2KlJRD/TgsqhaJLp5lVi7Wxgqk1izGGW8b0CjGcf7BfCMlY/FXi7D4zVLS1HEvxYO0lqWXTt344GH1mDr9vnINfNvk3sBgmMrXo8fb0lMdmliRcnjiItHyG31tstbSElJTIDwC7F4KZ7/55f+qeegxWCeB+08oqcGygNhr66XQh96xhfwkY+ciBtvmIfmZh6ke+b039nTz8XfX/xP+N5lP8Lbxl2NWf2zceitQ9i3bZ9oatzEcciMozjl0ap0ln338K3EQUYGO6OrIWZ5X5nQVDFWHmThncTJtmHMPsmRYi1Yad0ZaWhtbkNM+1Ht8C7s7m7FRz56Fi6+mM8tvqrPk1R5lAZzKBXiMlY6p0Th6HxXi+oATwhwHLXUC7/8coCK9xOY2ovoxi78sruoPezBu0veBFGHkkFza7NIoLu6ukVyr6OOgh/65AW+wI3rnjPX+diYbFQxookrMfg9EFJRkQViRISLhf2r8fOId2VtcnA+rA6Hw+EYI/i+2tWKT2giaBhrPCqI7GFDu+4PbrWnauyPVRuMz1Ct+ISBteqI9/e0qiHNON4vQMjYzluMmaxM2UgztAtfhp97f+yJFbj1tl0oNp1G/pWXTQk4bwgSlJlsGFu7auF4qqSispP4yVCZ+PPglxMd+ex/ZQLAu/WfE3zVmKqrxJ/rxTymTingC59fiD/8g6WYM5t/coxUGvwTcAt7FuG8GRfg65d9G393+j/i1NLp6N3ci32b96GZEoSjbUewoW899dCQcMUcW7+K1gy2Me4+aMjv1QxoquR4ZGHbqAHhWoO/Eet4bCiN69aFSkgjSe3wVd9TTp2OP/rTy3HNO/m5bpbyecrnirqKr6c63rkpimqcz22+wswyTvy987y89Bc5CTDofTZYdozDu8WYzFdZtJsMRjNJ556J1D7VNOKR7Bph4YndBIDD4XCMQvg72lT8K0F0pV5GP4k9jlTUA39w66Zq6I91G4zP0OxlFUs1ajCOEHto2ghfK7QwjKzaedsl/oxM1crF0k+YeU47duzEXXetw94DSyiX5duDDUF4UJyEjY0Ntm0l2Smbsh1tl9hmtX1emstXuSj55wkAfgRA/OSfSH5oyVcLxbOzFESPpyf+ol5CrtSLq6+Yho9/dDEmT2qlWKodPwVKovLFPCa0T8IlMy/H/zzz7/CluX+B2bvmYmhTHhsG1uPBo/ej6PWzHMUcTuBX0ZrBNsbdR12Tfw3b9hXCPuTEguRIadsKU4lQeyw7bNrhU4LPq+Wnz8QXfu9CzJ03jqT6hBWfk2oSgOuMd56W15nDVPhOAD7PefJALfWiJgDUnQBcuD5ce6Rx8Hs/xO3y4jMcgHefKZGvtvChSNhlrK7XXk0VJ2AsVy0iaCb27bGldQt+PIdkv7CFkNA/bgLA4XA4Rgj+Io4qRqEYaMSVsUNsz4PKkEEt+APL//zSEEEDVVJi5aoblY19K761ijSCGKNolabhc05bZfRVTxQPGfnD6Hs9HuGXaKZiyajaaiS6iTDzbHkAvH//fqx6bhsGCws8oVeCBGUmuyiZTtBGrSfJ9aIw6VTREHvK+z7R/+N1mfir5N9L/EXyT0lQjq/+U0YgXhToFVGn4SQvuRDNuSFcccUk/PaHFqK7uyUy+WdEq/QP33XAjwWcOnk5PrXk8/jH5V/F38z8XzizeI74KcB1h16h8NSO7KYRv4pq6sTT8Nt4KKGmlFVvxYSmirHykBaqO8n2frxDFSA+inIxWsUqw6Q0tyMiWDXt8Pk1f/4E/OEfX4YlSydRQsvnrJoEYDjdUYXPUVU4sddb8851UWTCXyn6JABPkA1S6ac6f05IPEYplcZh06Y+bN++w5N4qG3iXcZ3VtSrqDsALA60hYmHZmVwso9DGHytvDUTrlp4SDzDVD6M5pcW9uHD6nA4HI5hJPRFrwTlEhJ4ZWwTuyWxynpRCW7dVI39Ue1U11bY0yqOIsY4WhXfQur2qVR8PEEcyoRKmkG1SKyUbxp8PpTulYq4/4GncKh3LuUH/FZwLaDMbf1UK+N1kyyIsjPpFDY2jGejX+UL7i7e/gJf/RdJjZYMZajwc//8lnDhz4FoCMmFh5JKxv9mhnDxBfxzfyfjrDMnoYl/LjAC0X6gE5x0s8fSSSfjsilX4HMTfweLh5bgQP8BkibEKkNrwY0jDKIYO6O1RFPFWHl4FsmGRsxuVQZjUrvW0NYwwVfh29tb8PZ3nIQ//OPLsWQJv6FdJey8VOcNL/WiUOu8rTxxwH7q/Gf/SvJfKfyCTP55zH5vfSzC33lz8OQTB/DC6tX+lwAqeLdw4h68kl9tCTZRt9MrEMgQt9qmpF9672raS+XjGcf7sDZs4SYAHA6HYyRJ9W1/jDIs+6DSiHVzNfYrlXvIuHGNR6sCmlq6EPK1CKaZ2DfNA1ivaknZ3OcnV44cOYJf3PIYDhxeRLmteju4hp4zKEwyEza++rpN3Brallvs33l8FZ5v/+cikx5OgLhOdvyzZxkewRPaJEI5NstKRbQ2D+Jtl0/GGcsnksi2g2E4qeM7Ak6bcAY+e+Lv4LypF4jJiWT821QddjGSrTyLWrpUhW8tzfmpXyQfDQrb3JzDVVcvxh/80aU44YQJJFHJPKOnPHxeqhJEnfMq8VfJv75ekcuXAnJp0EY1nCb09RUxMDDo+1iX4YSdi57E11JMbSTsutGwZ6vtQ7JfjVvnuaeN4iYAHA6Ho0HwF7Kv0D9ijBBeCZSxT+xWRSrqSaUB+Z9Fc7pRrGE8Vu56O2XjkEBglgbQjQKGMSoioNFWtWq5JEJG4tSWVc9H/htLyCcJTvztk38Rl/7xfeTK8JuweVRawpe+9CVsfOscSv6niHVjjmAjU+smuyAmG5Mdo3RpbEJ2wZ0g6+Lqv3jzf57WVBLkXQXN0XBRXf3ndwCoq/+iTjKx/wqYNqWE3/nMArzn+rkUR8UPU249ZFLWaDUerMr/TPg89JMvgEEUEka4VvAMEu0EFUM7ez/CJ+RUTSQNa9ca24kiIWw9WszlMrj0shNw0SXz0NXFmWtwEoCL+mBw4USeW1brXPd+7rL8GZDJvix6XZZCUb4PQPqPPcTHN6rrvLvqfQeAqa2Eg293biRbWcWxa6x+BD7oqZuvYqPM36YOh8PhSAV/tQZLZYX+8WUeXI4dgltm3LpYZb2oNGLdnLWhGd3dKkzIKOypSyrSCGKM4v01raoGVq3xHFTuJfGEmsSE+mjEWzEqlizi42SB8jAjtZz85/N53H7bb/DQowX0DZ5AA1R+1l1aCUwD1ihZUB6UxdkkFROpbDJyf5R3iqzwZAon/yXxk38qsfGSfx4p5igD4GRf5E4UyIsllyQk/0Vzm/EXf7IYv/+FJZg2rT3yGJXbD+krAp8qZCcJhbC1YwJCuaqEmkInQmyGjD37VG4ewifkmByJLappz4+MoGLVHi+eerfD511bazN+53cvxue+cCEmT26lU5XPZdUCn7TiRPaWCnEyU2EZn/9q4kB9Fnipkn9eFikuf39QVZzs9dyK4aZEH2/DSwB5c1hkSuSrLfouT0nqPRxhbBXD2FiCp9HHkqgvTFvIPbn5iraGw+BwOBwO3xeuWikLy5VjksStUwYN2wV6A5ZJv24UaxiPtbvels8hJBCEJQaUa4xxfBxPa4gR7xdA86/4acI4yMR+vKNFT+FXNuNKyKciKJaK2L5jJ/7tu7dgx74LkGmaRFJPr4+Hua6KwiSLImhj4xOFbbshG7ldlU+LrPPVf/mzf17C43v5HwUQV/95yMiF1lXy7wVvpmTpovO6cNWV09HV1RR59V9IQyq9L5pNRRwiLDYbGqUBoVw1+5fR1AmWBFnI/y1sw5RzSR/JkWItjDFNSCMr07Q0JKgBr52pU7vx0Y+ejfd/4HR0dLCEz2cdee7KJTvpHeS6eomgTPZlKdCprxJ/ZS+X8jM1NimVOrB3zxH09vbKz7aCq/yRVy/wq0cJvgNAZ5TvQnWkE6l2O7Q/bo3eFW4CwOFwOCzhL+RgiV4RgmOKxK1LNKgn/gasmqtTn6zbChkqYTiCWWogwkj5R8cJaA1GZj8DgTCWUy8ClcAnWzIiNRW2ys8GZS8rLFGEhVzr7e3Df/zHf+K5l05FNreYJDTq1cbAoq6vM8F1JsmHMcUx2ZlQtnH2uk2kndx+uSfoP0rWxYv/xK3/3gSAKN4VUPFmfyoi6feKWJcTAk00oL/6qkn4xMcWYuKEFt9xkm14RVV8VAQhVQR+O1oTJ4e3qmETT9rEWLLKU2vVCDwL+X9qhLfRMTlapIUIKqu2pDRPJqYPDWnLg+9qGd/TgUsuOwGz54yn09ab0BLwOayWKhXyzuty4fNf3QWgJgDUxqiGtKWqjjEymRwGB8/Fd7+7AquefYrWeds9eJt49wSv4tdSOF7cvrLYj/EmrNUsAquK+BgaAcNq/Lhq71extPZReA7xfqwtuQkAh8PhsCH0hSq/Q7VKyOKYIXHrhm3zVUNeUqiVSKyM4tFDJIYxGkV7RmsCxBjG+wccI1Y1UTxkmNqHYb9UDp59yoaEqdHeL1RhebD75hub8NTT+3Ckbz6Qaxd6gTYOrhrbGCrniCtxpLbx9gct5CSAnvhrhUeJLW205IoXwDcRUER7ex6/+/mFOO2UCeL56xBqZ4eoCH1qo20EaW3T2A8jolv17lvqeA3YOcO1v7kdQ1s8CXDWWXPxxT/gXwaYgqYmlcjzeaqd00Y4IL8LgD8LleQ/3IySGDowJsjQfhqHnTsO4MiRA+G9wbvJlMhXW9RujyOwK/l7WhUdXa50wfVq0GPocSrr8lxoGGn/WOp4rkkR+DA4HA6HI4D6eldFYBQcm4Q2NUiiQb2pNGTdZB36lqotn7ESmCNEawzEGEarDC3EryZDDn4fXrOIEvJLggbZVQyAhIfRzS9UazSUw9DQIB5+ZBWeXTMJmeb5JKXBftS4MSg32dnIeN1klxYVJy6Wz4a2mDa+sm95yb/7r37yj7a9pBIk3g+05OSff/efA2hxaBRMS35L/wB6ugroGUcje22gXMa/6z1ku0ZixCEvwzlitItA2kRY2gYpQ8apfTQi/ZIDVtukn8qkat2ICVb3tmLgXwa47t0n46//9l04bfl0knBSz62XT2gPPu8ZJWcbTv4DiPNOL4xajlWo/5ksfYQNaWG9JwDiHgHQ8XYpJ9yHDx/C1q2bsXPnDhQL8pjwo1sHDhzAtm1bsGXLZuzbu4e+y0i2fz+20vrOndvFu13KGA6R6aipGNu2bhFtclyxe+i/vXv2CHle9EGdIzEE1Lya4BGiGh/lEOeX+/KXv/wVr+5wOBzHHb4vSOO3Zeqv3lGN9dYM62abG0vsQh37mDqUzyHau7a4fuJjBbQG41R90YwrVcsInpmddSB6uiYi7MNCn8Rbaco14bXX1uGrX38Mb+1YTuPfbjmmY1QOwKglo+S6Tl9nqpFVUxQmnSo6tJ6h5EXmL/SPqBep8GDWmwAQyyEypNJEI//WDqqTIz8GIJYk4yWX4iDamofw0Q/Nw3XXzBEiRuxe3w7XkYqQ2mAfFnkSgy1jFBvjRgRQaOp4S79hQtRIxPEIYd2yGevOSENrc1siAta9HUt4H8+e3YO+/iGse2U7jhwZIKl6Hb3qFS91GS85+22hwnKVveboXOelyozlMpNpoY8Hr481eDuHKKF+Ete9+1QsXHgS7S9v+zNZtB1YiY49D+ubX32h75GBiWegb8rlFDt5X2VzWeyipP/+e+/Gyy+twa5du7BgwQK0tLbi6JGj+MmPf4hHHnkQu/fsQi+tz5w1Gy+8sBpPPvk4Nmx4TUwATJs2HbkmPj60PbRZ+hV9HZay7tChg/jRj76PVc+uxKY338Att/wUEydNxr59e/EYtfXqq2vFuxKmTp2GpuZm8jPH8xEwsfCQCMOKtbWfDjmZ/PisdTgcjuMK/tOmShnfisIoHHMYtzeIbhRrWG/8jVl3oU59tGqLUYYhh2jvaI2BUNwKMSqPgNawGu+vETCWVcsIZCLySlm1QFoJe3unipnRPiz0SbwVcVXpyAH8+L/uxiuvT0Apwy/+89BHS6puM/Jim6Cdyc8mlg2m9oIoG9pe/k9uPqfAnPzLCQD5wr9AKV/9J2ctRrkgj6bcEC69aBKuv3Y2WluzlEB4u9e3wxkWqBJQV8Q+DKJIWyZCHCIy+VexPbVWjcDaMBZx3oeoISBj7S4Na2xt5LHcgEKhhPe+dzk+9zsXU6LYyRIqIiulwuc0o98FwHBwvmOA4bpeGLWURJ5fY4ImDA3xL4GofeDBu4Jf3sf5ej0K73JLNr/1lkjyp1Cyfe11N+Lqt1+DtnbxRkdK7oewe/cuzJ07HzfccBMuuOhitLW14fQzzsQNN96EU089HWvXvoS+vl7wC06fePwR/Pxn/4ldu3cKf/4bwDGeWvEE9u/fh6x4zAlYv/41+j5rw/UU46b3fUAk+k889jCOHDmMc8+/ENe+63o8/ND9OHBgv7BvKHU6nUxh3ASAw+FwGL9kx/IfcocN1kc40jA6QqqzJ8Y4VRwm4FBLP+SqfYRUbenRUzjGm4a1PklAvXnzFvz61pU4eHQeMlm+ypeAygkUwXWFjV2Ub4MQOXsA3h0lkfBUSuUlgLReduIlDRfF7cFcJ8/iILo7M7jq8uk4Y/kkkVwJAvs4KAiprYn2jNQEFHVPzrRw1UQ2+yRHirWopiP1ZjT0IYLu7lbcdNPp+NjHz6XEjicB1Dmtikp+1TpvjHpkgJHLUbyJVcBb04Jc9hr8+EeP4vX166RYwbvIlMhXU3giQe3yBDhBf+utN/Hzn/6nuPJ+229+if379pGcA1CYbE7cmLTiycfwy1/8lBL9PuHT3NyClU8/hXvuvgMzZ85CZ1cXHnzwPjz91JPYuWsnbv31Lejr7cXgwIC4u+DBB+7Bmxtfx4GDB8C/XrJp0xuYPWcOFi9eIpL/a669Dq1tbVh+2hlYuvRk+hqk9n0zdxZnQ8Ak1fmjtZXKL0DQV+5Fh8PhOIbhLz69hAWMUTimCG6BKj5MBlyGhXDDQUkk1obxWIcIGeoCn0IQrYkgwlgXB1QaASt9Vat6q/EEjCurmjAOMuHxiflKZhAV04uuVhMoe5UrXinjF4RM/GrBgQP78N//+99jx4GrkWvm54I54aWFGpja1Bm1rssY03rQTpdVU4Ik2sgdIfa+OGgq8deSfrEfqLS20wiRRuw8CaDf9s8xi0NoyuXxnutn413XzEY+L4+n/McS2RUjIbHoq1fXCIVQgpCCVwMCHU1lcDVAFp6RnX0FYc/uIceQID3W7rKtOrRYQQWLCFjXthRVBOW7VLq62/DRj5+HL/zuZejo4Ik/lZFyUXVGydS6aoyWosr/eIVfriFesMHysUcm00Qf83Pw5JMvYev2LbSftE8MX7EPJvK1FI5nuZ/4efwpU6fj3Te8F/MXnIAf/vt3sWfPLvr8lCix78THP/V5/Lc//DPMP2EhfvQf38ehQ4fQ1NSEM848ExdceDH27tmN/FAeL655Hs888xS2b90inuHnSYTnn38W3/zXfxF3AHzve9/C97/7TQwO9It21XtSvAWy9N1XoL68/NIL+PlPf4wbbrwZk6dMFTo2if1+UQRMpJ8l2heGtY8ioiE3AeBwOI4p1HdduYQEVARG4Zgg2HNVQlgZNYpw42FJDNaG8ViHCRmGBCHitQYiHCLEAQxW2qpBmwwZ637St1KLgz9XonjrydDxVz7sZOkozIz2SlhR+NbC6jIDAwP4+c9/iVUvT8JgYT6NfmlUqo/z1ZIJ1k02iqBMt9fRZcqmHsVEhK6ya1SNk3/vPQD8u35NlBjx5TU9+Wf4ZYGlIbTQLps9qx2TJrWKZMG/n1VMKfSvEeWKH58NUz5Z/ITsYuBvncjBeSCQXUyykv9b2gcwOtlFimwzUmGi8j08XDSkrRqCcnLX3t6Myy6fg/MumInW1laSqnSIA/NnQce0xxqyVSMMf/75qnogNeSPvv47/rUU/qptyooknQtfsY8jl8th0uTJmDf/BEyePEXchr97107ccftvUMgXMGHCBMyZNw9TpkwTz+4XCnlxy39X1zhMnTYdR3t7kScZPzbAEwKf+NTn8enP/o445suXn4nPfO53ccmll+Pjn/gcPvrxz6CltQ1DQ0N46snHsW7dK9hFbfG7ABYuWoxnVz6Fe++5ExdecDFOWLgIOe+RgVTUctpovlWFISfdz70E0OFwjGlCX4SJ34xVfXWOCsbGpvk7YdWlBvTbOqTRMN67ntuUbKZZGIwtm/HjOclFyghkns7DayWFk8/U6BcWJvtIOFl944038Td//+/YsvedyOQmexoPNR7Vx6XBMarJRpFGZpLXioqrxVeDbLFbaPvLz/4Libr6X6A1r95KyX8zjdbVLf/lCQBvkqA4hLNP78HHPrQQ06a2q2Y8/Dvf9riEVGlOGCaluW5v70qWadvRqME12jdV0MipkNqICNqQtpgqA+tufHr1TOjA6WfMwqY3DtJ3Aj/PrT4TXNRlaj67+XPQ5sm47l3GzuRI68kynMw2U+EXBPo/EWMD2edC4R7c+J4LMWfufLkd9B3QdmQlOg49LDe9xlKisjM/H+sOnYDde/bQ10yzNwFjhhN5vrHivvvuFG/6v/jiy8QL+e6nRPzMs87FIw8/gFt//UvSbcLbrroGs2bPxaOPPIjf/PrndFzfwNnnnod58+Zj8pQp2LF9G55++gnsoXZPWrIU7e0d4i6CGTNnY8EJCzFu3HixzfwugOdWPYPVz6/CC2uex84dO3DddTeIOwbWvvKy+CWC7RRrwYKF4tEAhdyDlsc+YGbp5RmmaskPOSm/TJEfeHA4HI4xQuQXVuw32dj6mrPu7ajZLH9HUnWrTtuQOozRwRylqi4mOEWrAxqDYVX9YTxHuUgRxedni5dspG9GYvQLC8uShHaUenBwEP/wD/+Cb/1nB/rzp9MoiBJdVgb91bouj7JhgjrGVlYrCSNBHtSKW1o58S8WReGf0pIvAOTnm4fEssT1DCX4HTSobW6hOic3jNdAkfRU2puL+P3PnYjPf+okdHZwMqTwb5xYs9jekFeEj1EcEFZWI4IwmirGSsOzooWdvR/hE+mYHNFokboj0iG1WxwJweralk6VgU1u/PLKH37/ZXzta09g+7Y9JOGr4Gypzn2uc/Y6jgo/LqAKT5DxG+C99UwrspkOSh5b6fPG9mMN/oyX6Pvxj/CDH/4JLrz4crkd9B3Qs/NfMPmtL5e/BmqBfzj0/jeW4Sdrz8VQPoP33vxBnHrqcjnZEAE/r79z1w7xbP+UKVOFLT/CNWHiJBzYvw+HjxxGS0srpk+fjlw2h7379oq7AVrZfuo00rWQD8Rb/A8eIHlbu3i2n+8uEIi2K2cHvzBw3969OEpxub/tlOTz7f78U4T8s4P8KlWOwX3huxj0/WL1iwBMwMzSSyKMpUcqP4Xn5CYAHA7HmMD4RRX77TU2v9qsej0qNi3cCetu1bn/qcIZjaMj1B67gl0szcrgkKo/TGQ4u0hpL8RK+AqzV7WkbG70Cwt9Eou22ISv7KxZ8wL+4n/8DE+9eB4JpkklwwbBOGpdl0fVmeA6YytLoqqRHkGDW3aVEwCc/MtJgPAEwICcAGgm68528uPBMdXF4JgK3/pfGESmNIQTZrXgxz+4FPPmdEm1oLJRvs1L2Fa/2lsz+ESG0RSyGmlZIeQTh2fhX1gj7COdoqPx4cpTgtTUHGET7RqgYmjtYktMwLq3pagycLRbCX39efzFnz2A2299CQU6x+UdMXxi82eAPTmh76LCV6r5Pna15Cv+ajKAJwDa6TumjWRq8mAswdtbwtDQl/Dt7/4+Lr3sStoW2g6eANj1L5i8tT4TAHxHwe5xH8bWCX+OYqYZ7e3tIrGPC62uyjMF8fv7dEQoeedEneVigpNkYnKTPjhKxvA7BMSHidBtiwW+20Mj0AG25ef+FdyuHpfbEbEZzVdWA8FMBEwsPPxofWNS+XvGY3GayuFwHCeIL3WvlDEKdWKVo5bEXiuDEd80fydSdcvaMJlU7TIh4/gI0ZoIEozj1ao1z0qr6hhE0USG869FIfLFZLMAnPinS/5Fb8Q/XgnhF/rMIn0qKBMe8xw+dAC33f4oVr00CaVs4NZ/JjiKUuu6PKrO8LpJFkTZpSlp8fx840Sxr7w9wvfVSoEGDWj5BYAK4cv/kB1PFhTzaKN85/OfOQnTp7V7sf1xghHj8NtyG3IRJDJmSBFpWUEzsbCWeIbW9jqRTjHRaL9u3pzDd7/ThoGBTHCsn4JKG1X1PY6YgHVvS9GgjWhrbcI11yzG7DkTaY3TIn2Hm3Y+++lFIh+r4VKRjR24zxnkcr+NW37xpHhRXhneJTzfwTf71KG00JfIuPHjMX78BHHlnonbY/w3hRNwlfwzPIEplpSEs1xOaMooSsZFyRjdNkSgA3oMLkEZ103IMHFb4xEw4VULLw2/dSpfz9hNADgcjmFHfdn5Cv0TLEZDgUmhyujC1ENTMQr1Muz4O1D5z6/xEVQGSxWYwnCJxGdI/0SeTBXitQFMxlw8TCouFQIa0b/IVV+JRTP0x6jUZImB1OXdlYiMJ/4jB5vEX3poRVV8+CwCa8GVMLq67E0N8bOmjz/2KG659XUMYiklVXx1i9RqfK/quowJ6hlTXa0zep3RbYaraIj9wDub5FLF+8W/FDVW5tiODb3CLwIs0QBYvPyvQPuxhCsunY6OdnV1VMI1saYqZYEfv4r+5X6JIgRleFUVHwYF997bAjMBH60aA1lQv1TXku0rCHvpbiA5Gu/2vfsydL42Y2jIEyqS3csoU0vzZGICxqhqp8bAflcVzJPSgnY3zjlnBi67fBHa2/mKfnASgAn4efjXaD0oGFPw1fPzserZDf7fuFcTAN7TDjUVjkNfHZW/GZUdFt67CSiHVE6KZCfr8AEjuSr/iyXgxyR4VDAYWvsyZOwmABwOR8PhLya9+DAK40hlPKIk9lRt+4hvkt4RWYKSRKyM7LFul1HGPod4b6NLFJbG8WpDgIR41lAcFb0S0r9mRHPicViCdRkxtPF8bJ1CZkaBX1heUyq/2kdIrTaISi7XhG3bNuNnv3oGW/csopHPeP/43lRP0psI2sXZNhq9fd4P5b6ovURLIVPrRI5G5y0d3oqHOMhFvgcW3V05fOjm+ZjQ0yLFHlo1Fr+drZeGwcVqkO3BVbtWycrO0Eykb3JQtuAi5l54MkahFNakMk6mzuGsqbFdv3t0sJ4JrXjH2xdi0iR1F4AO+/FMjPLnpV70DxqXsUyRtobvOil/YcjdYbiSX3VJyDzrvQet443UoQu0a9+N2jrsJgAcDsfIkfr7a6S+odOT2NNRsynhjoz0YUkVzmgcH6HO3RXUI2a1McJ+FpE0k3TtknU6hzAh/5iAFm2Fw/klfGvua6+twyNP7MBg6SQa3PIolNDGuD6UXNeb6lH+I02gX+WxPC9FCeyf8r+U6LOxz0Ze/c/Qcsb0Vtx0/Tz09DTTPq14lfGt+DGqIuzT2Mai+di7k6VnXGOTqdF9xfyV+S7jUUct29xIEvulGWSzGSxeMgnvuWkZmpr0Ha8+PGoCwBxVWUlG6x6pAt4U3ji+4adeZQQyT/MRMUjrfugaeC6I0NXHdxMADoejZvgrKLIYhV6JxGTMZXQS21OTksuIUumI3iVVYkntkEzqcCFjXVAWCoIavzYCC4dkk4BFYFUUreqt2qE5yTxME4gSg2diae0hLdWVf1vKbZQrXikTEvjN/KoQZTuBtxboIL+46Y031uNv/+HHODR0NbJNfPVfsxHJrld01LouN9V5GZSb1oez6Hgymdd7+0gvZXtKenL9tM4y5UQLvv2/WMC4cVl8/pOLseyk8cjnK98bAt+KH79KrVGpCAWaJoxB6J2N3lqAQKAIKw3lQMUzTvbxI7y9EH6UMKTw4dPSSldXAYtP6keO7wKId9VgQ1msXZJQISOoWztBEtqtGUPsyZNbcc07T8SSJUu8SUI1EeB9HsqdUs60DH25cRnLcP+zlWfcebM5aTfdzl9t4V3LcWNIvSctjM0xDY52ojCRflbePqw92JDPQe/vnlgVtWTcBIDD4bBCfbGYisCk4BKLyYHL6MWqt7HKkUB2pvKfZfd0QyuHZFKHNDqEBCGiNRHEh/OpzSYGi8CqIkIcDxmrv/PKt3IkE/DMdN9klKXXiqVjxUuvKHStVIQlhG/FjF9NaxE+/NNNv/jFnXjx9RkoZmfSwN4b9pgGoGqcr1D1oCxKrhNcH05UH6n4buXVd1LwJYD8c1bt/FNnvH9UAIKS/6ZsEeeeNQnnnzMZLW05NdaM3OeMX+WtKWFFEY/BtvINZsBobwkZpvt8VBD2aZ00gq7cj9mzB/GxT+xEawttbYrYbFpDVypYBKpLOyZqDGzuuiaJiM/7+eRlE/Bn//188YK6ys/56Z8hhR4kGDCigTFBAf395+CJJ9aKn9cTm8K7gZP2epUUmefw7Em7Vqrti5WfwSh9exUPG98Uh8HhcBxv8JeIKiF0pdEgjqqcRpTYHitlrNFwU+lQ6m6ldkim9j4oQXyUZIsACQ7J8SIsAiJlZbCMRnPy+ylFMtUlNTLpUMXWuWxm9LEIYvSroNTShP4td1IIyvAqlyLpXt/wBm6782UcGToDmWwrjeW123v1cX1SPZgDmORxNsNZPGTyr3ZOYCeVEXuKCt/iTENC5c8TBOLFf3lM7MnhykunY86sThQKXpyocIRfxXHkwkSkyiCMTPwjsLP2znVvLQ3sI/yMzmVtLFEW2WwJbW18XJJjqLZsLK2oW6AqaEjbXlC5m2Jh9ZlnTccHPrgM6mfiJfpnKY46HocRoYCBgdOx6pnX0Hv0CH2HkIhLHX8FIG3mab0/2dDC2GwSkFo3GiDSz7JjtXQjlbGbAHA4jkvU90xsMQq1EovJQS+jF1NvuQhMCi4jSqUj/v8suqcb6aUGTOG4JBJyCAlCBC3MVhoWDglqwmARFFEJiqzRnLSqVpNrsZCJyo3toXOGHGTxRBawqSqVisKn9a2Vpb6VMGG1t1YRRDIwMIBbfnkf1m09HZmmGTKpZVSSy6gBLhOsK0x6HV0etDHZDxP8Mi9Zoe0uX/HX6rQU3xQZSvSbBrwRIfnwqJ9NCkPIlgo484yJuOaqmWhuJgPP1URYRWsRtkykyqAQ/TTBYlU8AqsGKk7pPiMVhJ8qIeKDxroypLDvlzS0Nk/CIhCb1K09nRqDmvuVLih//02Y0IITF0+kjwHPAOg/GadaCBaFt14+OcYmpVLG/zN3vBs4cedJgHoU/p5JuXvqvUerjWXlZ+isFFXXanVexm74cBMADofD4RH7RVvtt3BDqXQqdfdG0/ZU0ZdGdD85psGinh3RYvnDpmskfZfqsBGhELVsgSTs40ligikVX/1e88KLePLZQxjEPBJ4l/NUQh6XmCfZROnjYg431Be+g1k+AeDtFa6XJwI0sjQqb+2iirYBolok/wJ6xjVhXFdzys2jNgLN6ESqDIo0A2d7SyKVsS3xQROb9AxKxQwGB5OG6NK4IZsRQcPaqjGw2V2TpoifzxdwwsKpVKaJlwP64UAqmB40RQNjDd4FPAHAX6H1Kum+TNLR4ENhHd5oaOFtMLHfJHtLNwHgcBwH8FeCXkIEDYxGcdTkPKIk9npUbpLslOpaqu6ldkimpn6UnXRBWRgiXhtBgpNdzIBFwEmtBsT2BGJJLKMpMyrprmhKJ/ax9ZMeXtFXfIQEYYx+FcIhSRLho8RKxcn/3j17cOttj2P1qxMov51GUs1RDT71QWhwQGq7HicP6hglb3DJ5XLIcslmRfFNBPBSvyNA3P4vDGjhLfn2/2IeEyY04+br56G1RXv230BFpWJGY9RGuMUm/wFVjKUGWbGht6iGaL9qI3po7tu2NeO/fjxFTAKoQ+JHGtfYYgUOlBCsbm3pWLQ73OTzRZx88gRcceVJ6O7uov3fSlI+CHpHVV3fgOBy7MLnXPn9IZywB6/i11I4XpVY79mqDkHAqR6H0RjSInC1bQs//ic5gJsAcDjGIOrjHVnoH72YjbQSwmQUV0Yvpt7qRWBSqDJi8NA36r+Irun9jio1YArHJZaQA/1jPCkrmLSqxGJy4KKRoCYMFqLPAbFW9Vbt0J2olG+71/6rGEQg/LQiRXEeAr0Ndas/lyR88X0rCl0oFSFJSBBGquR/ZcOITmoWfkiQy+Zw/3334pY7NgFtZ9JIloQ8ltUTKVXX5SYbk15fV0tVZ4J1vQwTvMuam1vQ0tqG5pZWNDU1IUv7JVOeEODf+iZDfidCboCWvI9IIGRULw6iox340E3zcc4ZkymWv/NkETgG9K84Vj6hQBdp4gihpHIeGNB8VDXC0kOzkv+LkpbyqRhytosYaRFw58Nw+HATXljdQcmof78r44BL9VgGqktbQeoUNBzG2yhvYTBIhB93ue66E7Fw0SL6vMwlCR+HYEBequMjZfy9KlHLsUgLdu6cgBfWvIoCPwrAmaIpka+2pMg8eX8WCgX6HAxRyYt13rNq7/KjCixnG/mdJh9fEDIqcYfBrJLRVYz8UF7U+XEqGZv7Qv3wLK0IGMpVa+8y1m2WDaV1lF/uy1/+8le8usPhGAOYPsg+Eg3iqMl5VGG9JaNwkyMHvnE0eDuqCh9ySo5S9WZYOMabRGjTieMhJ79fyiieeTVti3OqCkfhEusXVpYlFu2FTKrxYTxhc3MTnnv2KXzrB4/hlbeWItM0WyoUej4VzK0UJnlQZmOTFvavU+HBalNTM3KZrBg0ZyipFwNk2lHq+4VNaagLtFItx040MicbLtnSIObPbsX/+quz0dXJo/YK4f1PEuNBiRTHKFgVq6wOz69GdwPJEWMtDEo+BEAe3eOPYulSvotDiAlpnNyiBSmC1KW9YaM+veVj0NHB5307Vj9/GH19u6RCZLDqTXbyfnb+yUD5vgBV5wk21osDOQZpwuHDB9HZ+RouvvR8dDY/i46mh+Um11wyGMAZ6C1dTiu8H+PZ9OZGfO2f/wHPPrsSGza8hlmzZqOrq1voDh86hPvuvRO333oLXn31FcybO5++wjK4/767ceuvf461a1/C1GkzMH78eGEv74bi4+Q/R8SEqFdnent78Ztf34I7bvsVnnrqCbz04gs44YRFGBwcxK9/9XM8eP/dmENtdXePEyeK1VEOGMlVC88IE6s2GWFYsdb9+HA4HI5RCn9NBUuIRIMkanIelcRuib65o2KTK51R/1lTca07euhU4UNOIYGRZAsDdqETTAJatWontqMqpwDkX12Y6hsXXpGu4bg+SaRfhZBJ+eqZGV98HU3IL/57ZtVqPLOmF8Xmk0jiDXmiRkxRclvi4qYtdURcORNXqjjxZwn9I9rhK1ly6Me7TQxfVeIvoGWxiCmTWvB7n1mCnnEtFRUR3v8kMR6U6oj9/guo6thsLKIdY2PJPYi1iFDyx2DCxAIuvOgQcjn1MrbktqxJEaqOrVbgoHUK7A9Tv97yMejqbsLZ50ykRJg/LxybjwUvo9qp6FL9HR918JXuLIaGhmhDaDv488+5er2KZebJE5bbtm3FqmeexvLlZ2DJklPQ1tYhdHwV/vHHH8HevXtw1jkXYOKkybj11l/i9lt/he3bt+Ossy/A1KnT8TQl8EePHhVJ/sGDB7Bz5zbhq+DvSZ5IENtK8HfdgQP7sW7dWkyZOg2nnHIqHrjvLtz6m1vw5BOPIpfNYCn14647bsWB/fuETzWos6ThxDRheRgcDsdwwJ9VvYQIGhiNojA5cxm7mLaGi49Y5UhR6VDqrqV2SEfVoUOOyZGURbyVAQun+NgRWrNxlDieQBOVakCRAI+/RPHW7eFzi/7z/NMEKJsbfcLBQhKjXwW/vbcmOmnGb68RUPAg79lnnsS///QVHMlcQestNKLTDLQc1wevq6LQbU11naDNKICPfbFURIn6w0WidY6rSif+ocKjX/6/2I/xncAF505BUxPrJOFjQJKwUMDiCFVI4Z2p4j8jhmCRsQXKgYr34VGStAgfo2NytEgLViS4c2ISxMItGcsAdWnLRB2D+kMFAterHTr9Kz8HyJ8FDqyCBxtROipCFdSPJbRtyVFRt+/Xo/AkgCXZTBatbe2YNHkKli07GePGjxOfDf6qyucHkWtqQnd3N9rIZmhwCAODg2iiA9Y9rhvt7e0oFPJiIuGNNzbgv37yQ3z7m/8XTzz+iJgE4Nv5Odn/0X98Hxs2vC58+WO3+vlVWL78THz8E5/BDTe+D5//wh9Qsr9fTEK896YP4qJLL8fmzZvQ19/v9bI65N7lf2OQRnVDD+UmAByOYUJ9juOKUaiXSEzGwTK2sd4iK6PhRHbE/59F93QjvdSRqsOHHEMCKmGSLQwEnSIck00itAaxLtLE8RicKqsBRRJkJvIWS3OJjF/+T65aoUzLLuWKwqcVhCQhQZiwmtZifGJURkWxVMDuPftB/6OIbhqve0OcSg5bqfNSlytMtkH0GCZYHqUbRvjZVX42VuyrUH88Aev4l860/TmuM4Nr3jYd47tb5HlIMk1NKyz0FAFCtgqlCCj5XI0lZB8SBfC0nmGyfTTRn6HkiJEWlp3hBIfvVuYlO1m61YWGtVXHwLGh6tAOh+DjP21aK97/gVnipZoVWKvuBoiiDp0YacROoMLnoErc61EsM09O9BcsXIgb3nMz1r3yMn7zm1uwY9s2MdGbyzWJRwH6+/rw5psbsWf3TozrGY+engmUyA9g05tvYNeunWJioLWlFXfe/hs8veJJcXs/X73n2/lffvlF/OiH38NDD96HH//nD/Dzn/6nkPf396G9o0O8N4UnCqbNmIGWlhZMmjQFBw4ewG3Uj/POvwjjx/fIfnolFiujGAK+qUIFvsjUmpsAcDjqhPpQGYtRaCg+TAZRZexj2iq9+DAZqDIiVDoQ/s+iWxX3SqkjpvBcYjE5qBIWhAhamK0CWDrZmUVYBMSBVVGs0Zy0KhX9yHNJwDPj7wlRpNQC6Sj+83w9kRXCVPdRpYxf4DPRV4TATMXEq5U3kgtbVOBVvZQJKjylt+XiPx6kHj58CHfc+wr2D52BbHMHyaRcoJaMqW6jj5IromwUSt+oEkA8BsATAAIyoP9L9I//jgAqfEesqGbRlCng1GXj8K53zEV3dzPv2QrquBlgqVFjUPiOWxQBP0MYA2ThGdrZhxF+7G90To4aaxHvWoaT/iNHclj7cjslINZuZlSHVEmgprZMpGjbFn8oL7hqw6+sChWCz4EJE1pw+dumUMLJvwQgpIalKpLY83oMwfOnnGyLTDF4Fb+WIjJPfb/pxc/06TPx8U98FpdfcTW2bN6MfXv3oq+vF2tWr8Lr69dh2vQZ+K0PfRwXXnQpfV5exJo1z2HixEkk+wguvexK7Ny5AwMD/egfGMDCRYvxwQ9+BJ/+7O+irb0NMyj2Oeeej9mz5+LMM8/BmWedi1xTTjxG9tq6V8XfE/4s8mTCtGnT8frr63DvPXeKOG+/5lp0dnZ6vUxBeBNJZBCaCJhZekmEsd/DvQTQ4aiSxA9f+k/ncYn1lo+qXeTvTFVda/D21BTe6GwXsVH7oqbWDeKq+qnQnCvV9BEjcikLpKP4t4oYZRejrzmgT2rRpt/EW4vxi1QZFf4hE9/iybd6PvnkSvzHLZuwt+9kGrzKZ0Xj2izDya++/P+z9x4AdhzXleh9aXJAzgAJgCSYswJFUTlaOa0sS5bD+ttrr/ev/+7K6ySv1rteW2tbcpCDkq1gyYokJTHnBGYQIAGQIHKOEzA5vPTvqe56r7q6qtPrNxiAc2budNUNp6rj9K1OQJSyhK7T/aU0G742Ms5JvHMZmbe3iiu8/DDFT6XCbmW8+Jsdc9SenaJf+vkV9JabVlI+L87UXURZkBoMIZFYEjQlgty4ROEMEWcMjsYY6BWjU1hde/cU6Btf76G3vLVELTL3jIuIbcbo2hmHt6/p91xnxLGlv2+CvvfdF8UxBi/68wpe+idfAoiX/+V4r8PLAOW7NmZix28Gpqm9vY/OX9dBF1xwnNrbHnAS94YlQ1PFa2h86k28sHE7AMOziLzLq+/USbr9tlt5f9hFrW1tdMWVV9HI8BB95ctfoiuvvIYT/GNs20179+4WSfrqNWvoFMfs3buH9nDM/PkLaMPFl9HExBhNjI/T5NQk4YsCK1eupp7eXlq8eAkf9rL0qlffQGvXrhMDHseOHaXbfnYznTxxgrn30EMP3kfv/+BHeHq/6EdHR4cYiFiydCkVChjRqCPy2tYcI75K0NhA5DYB4exEYHXMYQ5ziInQfzux/i+l/0/sbEHkOZ/FiyhR15o8Pw3RG4OjMTZrthpq3aBuqJ/G4PiMqST/CRAcF4E1qUuSDluIfGpemGNj4/STnz5Ae44tokwL3vrseqlnR7HOlBhxYuNyzwCcOwAqVCqX3aVh6aSiLvA5eW93nk9skdBIcLRxXTgwmgL8A2GIC6eqezTUbNLgMCTgLXKuOTyca+A4MQvQ1L6nTx6NEV7SU5ZNAsjp2Qa8BHAVPb+lhe6+8w7xZRXk6lU+JDQqlVyVtr20lf75a1+mr/zT39KuXS+L41Qd3mU2XZwWiTh83vbWd9GKFauop6eX3vLWd9Ab3vRWWrvuQjpx/JhIxN/zvg/Ru979frpow8Xiyj8GPl/3upuotbWF3va2d9EVV17NXMdpcGBADHyCs7W1jd7x9neLgQBnYLRKr7vxJvqFT/0y5ZlzcLCf3vDGN4vBBcSj/VMnT7F+gMoleXfVmUXSrSxTqVTO1i10DnOYUQTuKJH3orndLdISmJWLydup2F2cgXlK3IQxMDpbonYjBkVzs3gZ1In6CiiBXo6YjK57sn7gBMUtxoQnzMjhV/o0Edr2uri1gDiryWgwJP8MvO3+Rz++mf78bzbTkeK7KJPtwQsBHA7Ti7tlWdUBJn1YWdUBNv+ZgqdNXIXMuM/McpZfrYhlVSnju9klrqJcpGp2mqiT7eUq3fDqTvrC566g89fwMhRgQst8WGfP6m+NcKCZQ7xd1L0a2jessXF7oSFmn+COOwC2bMnRF/+yg/7+H0eoqzvBfh/RPy5tLKRM7qXTyBtsyxaOsbGXXx6kD7z3ZpqeHuEabpXBLRm48otpG68vCPS4E6CVxbkrgDAVDJCzC9VqmY8b99LHPzFEf/OlVdTV+XvprM5qhrZvfxs9/eTHqVTKiSv6y5evdGy+xYTjF3E/MBDmJOcQ5+4K53v/OLahDD3qgKqD8B+hl8fCmm/AapEccJH+uKMjm4VGac/AEUBbh+ZUr0aItrhEahfg+QLm7gCYwysOOBQECv8xSaCj32iRcxOmOfUJ/4m8qM4IvJ3w/3g9fNAddEkBJlpVrDA518SoZKnDZFUlEKYAiAKTWUodBqvcqBSVx+RXR4MWJE4klB+vgx217qkCvWO2QHrURbQvhKsRUYvmPyJOFQGjsq5RTVI0+F34r2xQiGtwJyapwWgAo/qjQPF9btNz9P1bt9Ch4YspU8CLmViJcxxdJGQ5SC+hl3UfqdPrgFpOCslhkwBIF7ztunatRyidQLwPoAbcrlyapCXzpmjl8k7HItehCxRV8cBisKw9L5Q4WQzwZihe+HUlCUSYMRbKYFLpkTDcg/oyihmoI0J4Cq2YoRKnSO6lU2qyWDcmgjFc4UUyn8vjuIK9Qm1QjVTLEoFb/VkDpNV4+CEV4WPPqvPW0tvf+R5693s+IK6o15YRClIEePnxjo3BSiTbKAstT2WyjynecyLrgEenHBgcLq+vDfCpsK/qj8emcEeVh6NOX4NnFmzQHGRMpC3G4hIh0gGWCcvcAMAczmk4O5RXPAh1AExOkFcmIi+JSE5nCnrnvKdekEiIHRAPKn2iJoyBKqPPWEO4hwVqYEhwuEsAkUVl8Y4GN1jlgcQGOBIFOnD/P9ckKuAqpV5Q4fEQUDVCWyvYYXQRnXXLUSGJ/GTujwWKYXx8jO5/6Al64oUK5XqvYk3ZOU+XUMsqwnyicOgIaiuphCHUp+7gWZ5qGziZnZymXCFLnR24V9e65GMh7slsrFbhzBIrRoOINRKEs1o9YAgP9yDScgpDxHZTaMmMJhF7aZVaSu2F0WBXWLasjX7zNy+iAu8fToSMws4DndyRnDKuHEsd/p7tQKqLr+SnJSVOpEuc1ItP8bnHGnWpChgV8REYFULp64JA9H6EepobYFgNdYSSh2NuAGAO5wzkLqOKD6EOQCSnVwT0JRG6NCI7nil4Oxe7u2pA5KD4aIje2D+j0ohoXhZEDAxvw+Ih1ZrJ4h0NGmedRzNEAbsmyYMdOG0lzb08YUYOv9KnidC2kSWk00arQQlVYOIPKEbcpvnYxo105yN9VO5+vfeMRp6Dq4hyNq762MoSQXxR2ppBOFet/EtWaPiEnKaKdN7aefQLH72E8nnnlttIgJvBtTnJv6WxBBAsCamsYel0TUAcRyoRN6IU251NOGOzpTXc01OgN71lqfj0XN2IdcMHnFqyb0r+ZfnsBgYAjFfzE4p77TwBmrBFRKCc6e1wptqbGwCYw1kH7Bwm8SE9p1cMYi0J3Tk04EzA20FvLSJiB8SH2kTsZgKDjUofrOFBUINCgsPdAjziqaPDDVZ5vFtIDLB7I4m/+HE54gIhIk4VD/xKj0ZWvC4+1F3UABZH6YPq5YNBWV/2BkiTaubz6v7+Pnrw0e20++QCyrSuYiWfWtbPvx3BWY5zbu5AToGgslrXodp1X72s1mcYzuJy//JG4iT13CHRJ6VzmJSnaX53kS7ZsMB9ztWBXOwOiwKjEirnJxBKrIVGg+bFxWhxXsiY2v5SQ83iih1Wa3CYEUHLqqe3TFdeM0q5fAhxjHYTdDEamkDsp3Q1mDRtRuyoim9nyoMJJMdS4F0Hb/xHGc+MY4CAbRmU1YPO2YjTVKkM8XQZH1UrzpX7lCTo1Xm+1etb103YAGLTaQFnqksGpzhdwRY6hznMCsgNN1CMSin8RxWzkyavLJiWgCpGmBwhswb+ztV/vJZQ6AGRguKjoSaMwbpSihcmD0hkRAxS3eyuAR4Wk0UdDUqwOES41XrJqUUCu3oON646GuDtbp8cjPg4BNJdiDVW9XLg0XgqZqgujptbUpUQBRa1A4vRXRJuzQCfvyN4BvOZZzfRnRtPU6n9OmjqOa3pvFvVRSlL6HaTDxDkZ4tJC1Z+ZxuTHRLbm1h6bkDdxItvmooTfZ43W8NshMHgMFsjnBgpLgK8FbhebixmJ1qcFyLG5UgKa2hszuBlhXlcsWKaPvmpU9TSwp4mV+githvDNT6aQOylVHqfcls+OqUpO5DsI9HH1En8sQOJz/+JxF9e+T+bgW1uP8thLl/LR9ay7zb+RgRHmLAl5FkVsuJZN6rSY/AhklcwhSE+JMCFP84Ai0Pg8VTC0kCEyLkBgDk0D3K7DBT+I8Wo1MUbrckcTEtFFQ9MDiaZFTB1zDmJMlkCYQqQkiJM9FIiwRRo3Qe8MHlAYiECgckFUofJKkUpamJQCYkFN6h2+BBV0xYTjhqHFFcfDHjVRfxwsOQQ6oiosdQKrgjoSsfg03gqZvhd3Jqc6bqhBqk2mDSjU9B/fFBjWLSqAE6yx8bG6Ov/eg+dnL6Uz2Q66olsmEjodQndR51KBOlVnV5OWyJCuPMfsQz5j5hCiYuV7pKdt6CNbnzNCvHtf8uacQOdYh1WbweGGCOND+yhbHfuJDYEhTFYKn0GD6xeVkMwQpZWDZlMldeF5hmzzRiu0aH2IXVylVJrIKW2JKuPzqjQPbHTyMS/II5DThqFxF8OAMir/2d7eoX5xs36OB6Yr+QnFbCqSzUI+hrwK+IhMDQ2r9aZBvqlU0k4R4sIxMbY4Mi5AYA5NAS5gZnEB6OTUTmHiIi15GI5zwaYO2vWRkCioOhQ+5WoGSOBUWlFNK8ARGwqWjsBHgYCqQqICodC4uXy1iLBDRHJQ0IICskRg0e618JqBRVGpYBHa3erwesiayxeQw2Khx9Go1Mx+kv4Ysz+OOnG8+y33XYnPb+vg0q5ZXwmIzJZL1BXRUL3A3RdHB9Mg+J124yj3gGU6otZ6Rgrzl83j37716+ltta8eZs36KImsyqi+bNXXGIDUqBIFfGXloLZMDNN7AOo6/RKQ15D+ojMDyekTOqVf2fqPAKA/QkCvbJvnZWYokoFV/+X8pzw8ZZLpiv5SSXJOwB8q6iBbSJwlQcaZwCGth1V+p2aGwCYQ2I0vjmeyb1sDmcjEm8xTd7UmkMfj7XhPqQ6EwFkBlMqTVtJkrM30i8Rm8aMGTnsxHGb9PortbhEQEBMIJ3BaPPHFevRkSH6+rd+RH3FyyhTkN+rZ8hzcNP5t6pX7SYdoNcBk04iyHbGgc65HVQXLMqu6ejRMfrRLftpuljmhEZYAxEpmdVcIkQYkTTOjvQZwxGvzUo5QxMTSCyT4UzMYVLMVF8bbwc7BtImfOPfSfTlS//k7f/YeTyf1zwLUa1OsOzh0hoW5w4ADAKkKeljZrai0FYsDun0LoQlZiNzAwBzCAW2KZMY4XPkP55LYKrMIQ5iLcFYzrMF3g57a45EQuLA+GiIXu2fjyQaqzU8KmIQRHMN8LCYgvkCIPlc8VbVWnyIQ5Zbjg61zUQEAp4wH4fLrUFqPRazqwdes1sLiTOarDFYEwGpoiXO5o8T7Inxcfrhj35Mu4eupkznalayt3MOXoesq6JD1ZnsgCk2KM5m0/2aicC2FCMXxWMAbvnksTG6+Sf7aHoa1+dcg1w/thVigyEmGoUb6PzWJA5qcUmCXdQ4RE1DAt7AfcAA5JFHjrTQt7+xhKYm4z9RHrN70dAU0hDaJrUZDlPDWAsQ+fw/0icIbv3Ps7gDArHX1mxFfRkgYTddyU8qSe4AAHxrxagwrbtmQ2vT0o3IPWskNgbmBgDOYshtrGHhP0ESyUmKj30OQTAtMZ/wH+OiDZJZAVPHHDH/eL2s0B11SQkmal0CYQoQwn9CV6hZq0skmAKluDCZdKnDZHXFpJLiNwmJDCXI4fP+eBzCoLjW+qdIOODkiPNcP6QeD4kCwaDHqeKpCIVPI7RGpRd+F/7radw1aJBqj9moBMCq/mjQ4rRqTTxQ+lgqFmnjE0/SD+7cSaP5ayhb6HB85Lm5FEDXqSKhlgHdLmGKk/WoNllOQ2LAeQmgd6kKlUokBlEylJNv//eHuCrrmq3HGOMiQKxjTJ1qEtRm1cehGnzGGgKtwaFGOCExg1yMj2Vpz+42cSdAFMjuJWvNAJUwNVIvHFq9IRZZTAlWOp/S7FmtVtyBMST/uPrPST8GAcRVf+fZf6RTtbsAaiNrZyvwpL4zoAFgzk2JfFJp5A4A3xoyrjL/OjQh0CvAaGzSFGBRGdR+WOlCog0NGFQCcwMAZxhyxSSR2DCRQDwwOUDm0AhMSxRiRSSn2Qhzx1Wt1xICPTBWcDw03IyVwGrwIZpXCFSSCETR2rIQqmqLqSEo3EqxIah5RnwuJ6oWH5OgFueK80eHx8MDn8bs5oHXRdZY6kojpKcPljhLWliHZgz0FVYWdwG7NRocHKR7H3qGth3splzXCtbwqaR6ro2yFBWqXrdJqHpbOQhBflE5mgJnGda64OkLV0L65qxXuQaiQXpHi2AvXs9qTLS49BDYZsIOxV1mHnCY+ArAp09SSyszhdAkbMWO1An9sDYxA22LNjzt+BQ1IJ8/dmyc/u5vNtH0NHYWJP9uwq8k/fJRgNAdatajQJXK3TxdyuIMsGLJ6C/ya0Ti3AGQzWapUCgIyedxp4WzfOXaQj2Xywmbilwu6/G3wbLWBadsN6dwgxM68PpjzWxpwmkhQjsGF101KwYA0KlXqiSGiSxMBEwGVeaQBmItVd05NGA2wdxxszYEelDkwGRIpSkjgar0GIyI7mmBShCRJNxd9TB4hagNpujQSJyiqpQSEUpI3ITdQZ1A/K1XY8Hjbo33K6VrzeJTmOF34ZpUeg01WM1WA1TOjxGGOK2qwbV6JwLVSoUeePBhuuupcSotuIk1fBqpnnMHCWDSAWpd1+tQfQHdR7WbfNV62gjlrt+eXHMVV/7dJ5bdsoSz7Ot1KxzHGiJEuHADnd/EcFksHHaLRLA1GSItNxs4FMeYnt4yXXnVGCciM9z/1Am9AH29Ca2xlNv2tsXwKaJhZGSannj8OCfGSJnc2/9F4g/BHQDOXQCQZP9jZhMwDztZurhcEBok7NMspqv5SSTOHQDDw8P0xBOP0eMbH6EtW56jsbFRXs7uEYynxVKJdu16mTZvepZKXBaJOa+EPXt203ObnqLx8bG6vwX6ZlEqFWn37p28zh+jJzY+Si9t3yo+Owvel17cRk8+sZEmJyedttwYK3RyF6FxgMUpUqwFamysAQAENkPOKEwdOhskFKYgyByagchLWXcMdJ5tMHferI2IREGNI1Fzal+leGBUGmGliIOIBGpb0UIsHgYCVaWo48NAUq8qypjAyZjkic9SjxI8yUj8bfs4pIfPYHaNAK+byx0SazX7DDLld36s0EyoBngzXKvFaWBggB7bdIBOTi2nTGEeaxRHnN/p53hSZ7IBJp0O6aP7qvUw7qDYmYTbrhgE0E+IUWWp8EaOW50D16sEXDS3CFFexA7wQoTLfjTIZUQCzkjLzgRtHqIcbxK2NPsQYV6bh+CGKxXsE3gxpvvsPyf5SJ3EcJq8/V/sT9o+ddYCqT4GOerzg4QdYrqaH1fAgwGFKKsbCfbLO16kz/3Rf6f77r2Lnn5yI42MDLtWomKxSFtf2Ez33H073XPPHfSUm5hv3/YC3XPXbay/kzY9+xSvv2nBVSxO08QEXnDobR2PliHBB+B3+vQg/dt3v0U/+sF36W7m+fyf/YlI+rdv28qcd9C999xJjz7yoBhc8CP6htzYJh8hOsQlC3tUiQUTwWyUsxammVFlDs1C7KUd2XE2wtx5szYC1MDYwcnRULPWIJXR6FBDdM8AxCSJ6ObCQmxRAwZVMrhEalOOql6KBQ6pJeyJ4ZzGN8Ij4tVCTaHCp4jjWoMa43Xjml9ZgzT5zFaDUVWHJS44hq1CUHZV9aIATs42bd5K920aplLXFXyW5l79B9TzbpNOAjrdbvMzQder9TAeG2ejiMvr6ZNMXABe2vkMHdg3RD+8ZSefECPhUdeABs2kry87pCeL8yskCUScL1gySrHD6hEt3IjEyb8BWDU5PG5uWcfpteQi4TxHgaSu0yu1ujJVpEGLZX/82Bh9819epFIJKwKJPwYAUGaRV/7xw87OuhJ/zlqUy9/lwzFu/1/gKBhYlrhyb0ro40rcOwAmxieo0NJCH/7Ix+njn/hFWrJkOffPWbuYtnd00Hvf92F6//s/IgYBRkdGqFBooXe9+330kY9+XFyxHx8fpeHhIbr/vrvp+//2Ldq7Z7f4n5LN5qhcKonBhYH+vtqt/jte2k5rz19H/99//T36r//tD+l1r7uJnnpyIy+HKn3kY5+g3/qPv0OPPPwADQ4OCH//thZ96wv1tDhEbsHgKFXO/SrNENHEnDRP5pAGTEs2TIzKIJl18HfS/mPyNsDkZJKUYWrCJIEwBUQ6ltVhsqoSCaZAVRSYzLrUYbIqIuYzsromkaEFOouVty0p7o/HSUgwHB6DuPZwwNMRT3+EuKYIqLOw8B8pNaWAqqiLSWtUQjR4TfxXbbwmwiiAoi41GA1ORf/xQI1xTbrKVTMUjdJHRVsTHbjS8zdf/jc6XbiaMvm22vm3UZTzc6uokHXVpvroer0uodsAkx2Q5TjSIJCkqEAti6uaQnJcydJg/yQ998JJTgKwFgyNKitIFt1qABRPOXGLSSA3naQExlCpjMlZ3yucn9iwtItEcngoT88+28mJp6t0YXBPDkv7acFLrTXmNaYGI210pQdI6oeGpzn5O8EJIw4sSBCdW/1x9T8rpo5gf6lWIYg8G+Hs75XKJp4HfFrVfcEqA9fG1Vv4G5WoAwD4X7xs+XK6+OJL6aEH76WNjz0sEnnZVzyLf8kll7PPCtq58yVav/5CamtrE/6rVq2hQwcP0IKFi6ijo5N+9tObxdX8PXt20Tf+5cs0OTFBe3bvpFtu/iHLD+hHP/o3uuvO28T/mpMnT9CiRYtp6dLlYoDh+le/lnnb6cILNtDSJct4v3yK1qw5nzra68vIv9q17UurqrCo67DGhkY6MLhBha12DnN4RUHuS5F2HdU5ctBsgnkG/JqYaJggGVJpNpDEqDTCShEHCUiiu4YQW8whUdEgSVwib9VVxoVC0thJlkMi/jbIJUIdOreiw2qoa6WL3bUGr5tScxRGSC8jrEZ3+TgVPyxGq7+0KHFK0QqcgOOWzm9+65v0Uv8KqrQsgdK1MmQRU0UtIHW6zaaTkGVVZ0KQn4lPIow3CmJyONs5nvVHoLhe6UxF8oKkJs813N7sPN8MX8/aMVRjg4M0mlgQsYHB4cxJ2zYhUcIPiBlxJQDHjhXox99fTNPTWEeRQuIhVTI/vPRaY01q20jrU0IRvQPVCvYT7BfOviF2PncAwNE7+9K5AfO8yNv/Tcl8XAGPc7N9NKxdt54++z/+lN78lnfS85ufo2NHDlM2mxHvhMH/h9HREXr4ofvEuwLe9/6PUGdnN01NT9Gjjz5Ehw8dohtvfAN1dnWKpB5J/8qVq+jyK66iltYW8T6BEyeOMccwnTpxkk6xj3jWn9stVzDXfMzkNsTdArzOJycn6O67bqd9e3fTe9//IeqdN1/0UcK8VUXf1kKhUTnViPwGt7kBgDm8opDirngWwDy3DS+DM7QQm9/sDM9Yguaih4R4WsypLAGNpBmcjULQNcgZHm73qFli9MHrGiPQBitFCLfFHNqjBF3GSd6xo8fpn77+PRrtfC2fg7c7Bnmeqp+vmnQSqk3aTX4qVHuQbxyemYDWHj5jJleA14TkBncAFBwptNKOHf303PPH3LsA/Ii3Gl1vnsSLi4twdqtHczuWGBVOPCcmeW01Y9nN6DxrjTWpbSOtTxm9cQy69PdP0G237aXTp5G6ymSfk3+x32AQoD7F8Fojg8lnHug8nmmXgx11wILEHSlxowKeqrLcIEHAYOTU1CQVS0XxRYBsLkunTp2k737nmzR0+jTdfedt4pn/V73mBnFHAPzuuuNntHnzM3TZ5VdSd3cP70tV6ujooFe9+gb68Ed/nt75rveK2/8xEPDpX/r3dOPr30Sf+NQviUcMWlpaqTg9Tffddxe98PwWOnrkMD326EN0OXNtfOwR2rVzB930hrdQZ2eXO1AaBYpfytuIQ5eMdG4AYA7nLLBL6BKI2AGzEebOm7URoAYmImgcDTer9r1GpCtrBivieVsQkUB1UyUYAZ6qSTFb1MmgkXirsqY4RAWHqNHxGbzR+sXNuKiFG3mk0meowW6xwxvDNdmEFAusJqOhThYnrh5lgmtVHIL968CJ4alTp+jvv/w1OtX9Qcq2LXDOv/XzRalT9apOtwE2XRiCYuLwRWmrUQS24Z5445dPhDOZFi6w5Fvp2OFp2rNvlCoYANBWVpT1Vofr7dI0AhFvJIEynN3qER56RoFVOMu7aMTZ2Gc/MjQ8XKRnnjlJ4+MYQJNX/THF5+XcOwC4LtbUWT/TU1Qu/5inq1lWCY0EEnd59b5h4X/Ahw4fosceeYAefuheOnH8GGvtwFX573/vX+mZpx6nG268iVatPk+8zG9gsJ/7WxZ3AIyOjdFDD9xLGzc+TNPTU+JFgaOjY7zunqQnn9xIE+Pj9N73fVA8DoDb/R9+6H7BAXRwIv++D3yEVqxYJQYYcGcPBhNw+z/eKXDLLT+gqckp2nDJpeIOgMmpSfH8P9oDbyKkvK04dPgbQqyZM7wAU+7KHOaQDhreMM+ZLds/I2f7skmteSNRfPZU+hOTJNVehpClMn+AQuTnbKAVDk2njw6L+NtYd7ywctkb8Vhi9KXuqgUFcFhNIe0G3sZsMQVTstXgEByjQAkvl0v0w5t/Sn/2jWfpRNvPUbbQRVRxHSA4J5cSpDPpdTtEIkpZIqpvWD0I0tfGoepNPq4OJ7dIXqo88xX3jgB5q3+lWuKEf5SL41TIjNPPvWs+feY/X0vnr5knwyOCvZWAeLFeiFgrQTTmBsN9SHTbf4IQjM1s2ZKnL/5lB33pH0eoq9sduGwEjcaHwEuvNdbEtn3UxrbidQDeWAe7dg3RH/7eU7T5udNUqbSwjiXbQrlsO+VyraKcoQKvG+fqvyMYtjnbgD6PU6n0f3k+z+PyNSxlyuez9MlPXUy/9aUnaU/nZ+HYENAKls/gMzfQqft/jirTWbrx9W+ktesucBwMwKf9RoaHeHnnqbOrS3yHH4k/7grAc/lIyqemppi3Si2FFk7oO0Qdj45B19rCuo5OyuVzNM4J+8TEuODo6urm9YkeZcSxEXcJqNuJSPaZAysVdwW0t7d7viIADvQHsTZ4twTDdhFNZYbFMROFwXWZuwNgDmcccrfTJRYaJpgt8M+IX5MADRMkh950Q81biYzKQMSPsCAmSXR36WmIiGHSzPGgEalVB35NLHCYOGlyq/Eh28Z+4u4rUpUQIlRyGLmsBrPF7+aBGlN3dUt+gw9Wk8Egl5L8sUIzoSrFDrZa4gIhnVikL07MBgb66aEnt9OpzKWUbcM3qQ1MOJFRz3dkXdVJ2PSAqo/iY0IQR1hsEOLEBvrWjfIk0bkLAHcD5DiZaeVygaYreXpm0wC9sL2PiiVc+4uK+grExLC24sFKEI25wXAfAveX2Y4md91LrzXWxLZ91Ma2knUAn8O88/b9tHfvCCeH8kp/lvccZyANdeeLAA7QCh4DOHuBeUH/9eWFIUPn44DGK/oxRNxFwMebdRduoA9/5BP0sZ//RVpz/jrW2oFEG1fue+fNo1wuJ5JvJN1I6nH8wnT+/AW0YMFC6upGUp/lZL2jput0E/1KuSKSeOh6enqFzgHPX0WOCNchOeaD1030MeAgecERlPz7EW07TLa1JkOc3s9hDqnCOWA2AEkwk3tM02CekYZn7QwsH9lkw03rREYyq8EDlSJahAUxiWK6uwjwTGaKD4VMFuvcfk0ciIRfiquLD0TyKbnClbRLaqgIN3J4PHzwWYLda/CbWSMXTECsNPtcAgyhCYwhVqtqUAK0lSktgXCdpK/jX689/Ojj9OSBLqp2r+cq63C+lobI81xVdEidbotTR9lW120zBOec12nYGQTAXwwAZPlkFlc4CywtdOJUib7+zS10/MSYcqJsg7vOnF8hjUBwGEmisQd6hYcbkTj5TxAm+49lIPKSpKgRiVrTUKc3NNbEtn3Uxrbid0BGIGHcv2+ERoaRutYTf3nrP16aKQfQRAyu/MdvbpYA/0tP8LSNBV8A8M4ILo7L5/fTEM7kxaf9cGUdSXTYYkPSD1Eh69Km+ph0QJVnRIiic6DXvRwV11/VQcI6bmB1py5QNXCE0DqwOkWIdtudGwCYQ9Phbms+iY2GCWYbvDOj1uraGGiYoHGk1qSVSJ25aK1F84qA1IhsCJmnprfvQmnH22RI/yLA/T+aChrlMs6NkdPckIyvWX0KO8xurAmJNce5sBj4VMUeAwSS2uAGaLGRqZTwOpwarvKcOH6cHn5mDw1WlhLl252cVRUdJr3NF7D5q5B1k17V6XYdpvg0EZkPJ62uu0jqnSEAZ4pBgDyfEeITiwUqlQp04lSGRkaKzomuFWyDOcglBgSNkStaA4FeCfsYsvfYkTBMYtGiCr317dOULzRI1CSgV/WeGfp4xrsdvwNqRKlcdb/9jxfiIVXSBgC4LPYmBLGk+b9t5lHh/j9NlQreao8r8t6ZwTiUfIt/GmIa15rti8/av9gdjxaQdHk4cdGi5wYA5pAKsLnZJBZMBFLOaphnyFuLCTU4EUHjSLULViKrwYr4ERbEJFLdw0MieAeYVZPBHB0WonpRM8QFh+LkKPkJkmzfkdCENgI88Sq9B0algNE1IryubhtiATkaGwLNRmPIkoLJYg4wMVyL4hDsr8Do6FWWSkV6dOOTdM+WIZpuP49PsdnmZKreqa0sp3pZF8BUV2HTA6pOL+v+pnjApk8Tbhu4zdW51VUm/KLoTlHPUA53AeBRgFwrDZyu0j/987NUFs/GmsB614SJzSsKRLyVJBqz1cvKG47ER5oEYWo3sSxWrqrQpz49Sa28OmIfOxO0Hwdeeq0xVGeyfWN7jXWgUMjR81v66YUXBqiMS9/u/iEGAcRLMzEQ4NSddYPy2Y1qFak55gOfBZWYYBnhhD0jEnfT1fw4IgcA8Oa5jPif511Pja01O8Dr4fYpgPDWwz38MDaViMkAM7mrCm9jbgDgFQa5vaQtRmUSOavg7Xzwj+7tiA8mJ5ukDFMTYRIIU0BN+I8uZkeWOkxWk4TCFGQSDSYXVfwwebGIeTabpIS5RIYWqC7yehv+H2mJBPDYxHUJBzwd8d5q5/K4UnOLANXdyAHxVFQxaPmPLx5igMnNuW1QFdegQKp0ETAZIGKi/2gwxpjFA0Of1a5DfFCNrjgx3h/HWAduB8Vbob/wle/TSO+rKVPQrv4Dal3qAFl3L8wJyDMcaZN6wKQDTH5yavKV0O1BdVNZlzBE8dEgchYW59Zl54omlKgLyeLt5q1CxsazdP/Dp+hnd2yn6aJ8F4BckWJlGtZgNMg4IVYSq6EG6ZEw3Ic6n9w+Y6KBNk2I/Yhxgvajwk+v1PzGpsDThK89qfAoQ2GKyuWIjh8fp+PHJljP+wkOJJkcr4+8+B68MwBQXzliGz6r0c/zgNR8IYu8Po/pTp73p7iUFYk73gPQiNQGAFhqi6x2PHEEelXSRDhvwlYThtVgiY1MaXB0uuT8tSHO4WUOswxy1caRRDAR6XLOwz/TuiYRUiFJjtSbthKqBp/RimRRAYhBpLYbPSwkIkStSsPQiMy8Zm0UeP5vu7rkcBjwF3xpQPCo4oPZYAwxu1rhdXWDI8yY1cOlMCNCsmIwB0e4DWp9drWxUI8Jj+zDZ/++8g06mLuKqm2L+QwFiSobdAFMeimAnOIsR5YB1U/q1bIJqk36Sp0eF6eu24IQx1dCi3EGoBy1Y+Kkv+bklLNZ5z0A+Czg0HCW/v6rW2hqqsQ6JxZrUUpihJKEsweGhof74P2PHhMNhKWC1IiiYmYbTLh4EwNvhHeu/DvJvxgcw49I/DEQ4DwWIPs1s0sjbWR4fo/wsQEp+koWdW6muTbJCXs6dwBIMT0CMNMQc2ldcTOxRtGG0o6lycg9SRA/NwBwliLyRjGHFOBf2qks/3NtJaY8P6kvnhiETVk1FtKZaMvcRvKW00rSHThkaVKGc5k90uiDlyMFxkCK0NTfGB8cY7aGtiOhOEaOEchQ/0Afffd7N1Np2U2UKeB5dKF2oJflVJZV2HSqSJh8AV1v8wPCfOPEBiGOrwo3TgwA1ICURpYkMACQo0wOAwD4vFkrjY4W6PTpSU4S4q5PM8I5GmgljQ7GRcI2U+vqDMxzYBNNbt9I38Q2c7ksvfzyafrxD/dQWbwDAGmSk/hjQECIBPoh5awF5hEpOWZCTQnxqMPFlM28hi1lYyKfVOT9REake3Ixswjout2kWCxOzVois3IAADM7J8ESClNQUnlFwDvT3h/dGgGmIF1mAKZmVYkFE0FNjEpF7DB5QxLBRCQlADFcGbq3IgZVTVxY1I3BJRMX+CB1FYu3VpeIYNcaryvJgEBHxA8Tqbf418wRoYYI4T8erhqkQpU6fFpV4TGY4XV1S7XOKEYNqsnnYlSiqv8YoMa6DgaVBsUqJ/WikEAojs5E9k4VA1gtF9XY2Bht2rKdSouv4TMTnGyzEuemUgC1btPZBAjSy6ksA2oZCKpHiZW6IFsSqLE2HreNSrUi1gaeAsAfeTuz8xgAdFnxLoAsXgiYa6UTJyv0tW9uptHRqcRdRHtSnD8m1DxCEc0rOix7UjCid9eDhGF+pEZkhqSvN6FolGIzYaT3KdPtCOf/dPL4JG1+boAqlfpVf3Hl350idaod4tNr+gxBLj/3AOEik2njZTHJ052csDuPAKQlgQMAQG3BRvov0hisxObWGulHpDiLUyOxjsFvzEr1bJLYMJG80mUOBngXkvfHa40EPUiVGYSpeSmxYSIRYlQqEgxThJTYMJFIscDkqoodFm+TGqLAZIY0BIVI/o8U4qrrJVUiQgtTuZPBIRI/TFTjc9SJIENFuFoRChVWg8cirD5FMPzubkkuLEdphDT7XFSDwSh/rLDEGlQKXKvab6UYCMUfUi/KkgXwVcVVA4ePHKFv/OguKl30SfcKtGuQ56Wmuq4DdJ0qKnS9atfLcesSallC6vQ4HTaeoJgIqGIAAAufiZwfB7ImfjJ5cj4L2ErFUoEeefwEPfnsQSol+C6dWMf4I8UHq8GDFCh8CN2vbEgQAiQMq0POZ8NEwfDSaw02uW1Aa9GBT2n0igQZaYoulio0NoZHXpxEX+wZSPzFy/8wCODo6rEN7pBnFOj7EFUqO/iYgOf/69eEs9njdNnlQ/TmN1/Dy6QsEnfT1fw4EnkAQEKsJNNaSgce5pjNJO2VmCWnqEDTWMgbb9PL0Pw7AGTLzZQ5zMGI+kYi/82rkggNEzQOtQsNdUMnMpJZDYFQKeNHa2iALF6I2ogl0qIG1CiLSzzohCxq1YGqqWtjgcNkMqZKMtQZxN/GyGqo0ciCkTPQaLaYXX2QsV53V+M3eCDNVhefwfGu/wTAQmxRM6SFxTupSShcJ39McLSe8KuYmpqim392N+3JXk3V1h4+M3FPquvZqRnQqzbdX53qIqHWbXpALQOmutTJsi4Sal21S10SRI1lv9pWJdpEgsMFWUZBXOnEAEALVTOtdPRYiXbuHqFqzPxftBK4WQQaa0iBwgOEhOxZdsxsWB0NE4TDWS4S3ppenVH42g3vSD6Tp0K24CbsdYRFbn2+n/76C1uozNt6/e4YFk6X5J0yYmdhojO1ONJDho/LYywHuczH3VpKWOX5PEVr15Xomuuup2I53UcAYg8jKoMAKDVtufuIg1szWoJDosPCEUod4KCbvG+xaIbMYQ6po76BBf/E3AzVAJs0GaYmdYkFE4EUo1IXP0xeuiSCiQgSAlOIFDNMnhAXJpMrBlVNEsNAZkrIvVu0lHgQvLq4tmRw9zUmSvUqv8JT44J4oBp8Rr9VVwilGX43TSM65lYNkCajWTV6HNxlKUoB0GLVqqJW4GrVPivFSPDFKYqaGMDq2jq0AG/+37VrFz21a4DGO9ayArf/w+CKe77tq4eJPJdFWU6lAGpdFdmObEuth4nqb+Kz2VBOAluc5AdkWdHhLgD8OOm+Y6iV3QEB8cbzbKuQYqmV9uwbpr7+MTcBCobYIsQfUdUgDUZjDaFe4RRGRNjD/JAhidpLFOZFwwThqDdh6PEMtC/ha8qjMPRNg9yOt048Tw8N3k/90321QYDQ2WCHgYFp2rNnkKrK7f84RkFwFwB2WHkoxZ9QzlkP7M9IydX9mpeX+BoIjgNZYcWVe/2t/nFF3gEQewCAkXX7IiGXO/qYy+WESDumus4G8HjWoVuxcUi9PA5a17+P2Au/KSRAQahXAJVz/HOQ++M//h+fc8tzmMNZhWi7SkSkSpYMqXehCfPUtMWUkDh+WEhEgLlp8x4JKbSe+gy4/0pS5I3OF+zks8boY6hriEOg2WpU/y0HIJKTAVpcLBrF2SlGjGa3ME+cQ5XLZfrGd39Id+ztoFLvRax1T7YQLAlsRKoPIOsmf5Ne1k3+gJ7rxqnrNkDqbHF6P0wcQFy9CezrXNn0Bzk6CLbLCpVL03TieB9ddkkvXbgetwrbIWbBtjzTQkL+iHvZ7MIMdDmwiRlcZL6mYrQtt+O9xd106+gP6WsD/0A/PPldmpqcoqu6rqGWbGsoXblcpV07h+muOw9RpYIBsIKQjHgcxi1nclSt4sq5E4Py2Ysiz+fDPA+YGXwBIC+0WJptbVW64soK3XTTDXSiYxPt73hILD8k741JhhZPXUOrJt7IR3rZXjCQbD/7zJP01JOP0eIlS6mzs0vop6en6YnHH6VHH36QXnpxG50eHBT2LVueY90D9MLzm6m/v4+Wr1hZS9pl4q4COsybtExOTdKjjzxIj298hLZve4F27dpJy5ev4ONgkfUP0aZnnqIFCxdxPzodTjfOiJDNw2x2tQGxIbQOLE6yx8FDI3OYwxkH/mXrPyn8T5IkqZAlR+pdCCRUjUYHI+JHREQCYjUkRhgjJCLAHBKZDJLUJVarrorh1ySBuFoBcevJIPvhiPiR1RRQowrkk15mJ6PV7u6D31VqWJSiDYHmAKM8plkhYxUng8oA10NxCo9xIR1d58hxgOscxb+lpYUevO8uumPLCZrsuYAoxyeE8qwE5yjyBEY9kVH1gO6nigqTTdeh7Sg6mwAmvRRAlnVeCbUMyLqul7DpgYAYnPSLFwJmcLsvToydwQB5cgidkwBx8pNtp6HhAn3vxy/S3n39fDLtP3WsbSPWFV/zCEWgVzQKH0L2MjsShCFESkNomCAY3j5qPdaqzYSvKWPb5s5ge8XdLAen9tMjYw/Qnw58lv7i9P+m5yafoZPlE3Rb363UP90vtm8r3PYO7B+hH/5gF5VK6vP/7n6Rxd0Ajk7872Oc3ck/+j5FlcojPB9I/juFFshkxmnd+mP0jne+kfJ8TEbijiv3ptv544jkAF9U4Ir72Ngo3X/f3fSD732HThw7Jo5NkImJcXqEE/2jRw/T6jVrqHfePOHf091DCxctotOnB2nHS9vFQAEGAI4fO0o7d+6gYrEo4oFKpUwnTx4Xj6E5yNCJ48fomaeeFMfI+QsW0k9v/RH95JYf0tNPP0mjoyPU0zuPfsK6wcEBEWHeMl0EGhuLDQXijRyOMmCPmMMcksLZ6tL5iQC5kceRJsDUTJiEwhQkhP+YxOzsSh0mq00iwxQcJApMZpN4YfJQxLNsYptrkggKgacdKdoPNH4Jh5Fbk+iAc13qt/VDHC4pEbunMbrCf4x8EAFVoYpBy398HKoY4HdzfjxkQhQnBapaFQGTASIgW/L++GCINagUuFqt/7Vi3cMMxcEbU/+RGkc0sKoWB3FUFkhrVZyoHTt6hL5/z9O0p7yKqh2LnHNSVQBMnfPuug6QdalTfaSYdCaBn01Uu+4bFqtKUCyAOsQEqVfttrIO2HQBeOp8EYDXR83mnFg7gluenZcBZnOtVCq30o5dk3R6qMg6wVBfm/XVaoDV4EEkCqMxGPVtOAYStpcgxAu13YaI7PDTKzW/sakwNlVTSKvRq4ZStUQP9t1Dv7v7P9FnD3yGnhh5jMqTZar2ValtqJ1e3fU66i708DZq4XDVIyNFuu++I7Tp2X72xdVi5w4ATMV+kMGgALu7POpdAOcWMCDYxonvJK1dt1oMfMgBgEZFDgJEfQkgjkMnThyjH/3g3+i889fShg2XCJ1Y8O7CL5VKdOrkSRoaGqILLryIWltb6eJLLqXXvPZGKlcqdM2111NPTw9t2bKJ7r7rdnrkoQfogfvuriX8ExMT9NOf/Fj8L5Krc/u2rXTJpZfRRz/6C/SOd/4cffIXf4WGh07TJcz77ne/l1534010+NABmpyccCOw1AIQsp34zdC4WqWowqCKDIeS/wc71TnMISrk1ig3IdOPY00d3qbrcoaQejd0Qg+p1RAJjUVb0ABpstAIUSFmIMScDGq7LGrVW6trE8ENV/7/pQCH1KVOjdtHIRswQhrNDkaL2dUKL4essXgNRijeZliN9aNiaKzCYVAZ4FoVJ1l0q+FgR3+Mt2YEm+V2EuJZg1wG6vaF2zbve7GPKksup0w+rySirshEOUgAdSrLEiYdIPW6yKTcVJdlvW7y1euyrNelrwq9HgdRYms+VarwSXJFrhDRF/4jpihmOPl3XgZIOdwFQPSt7z9HA4Pjzol4SjBuQ2JjcSUhAva61NFwSzPQVW8TqCmaGWhfhac52ZWaMlpnsH4fO/EwfeHFP6dNfc/Q0eEjNN03TZWxCrV1tNFHVv88/cfzf4fmtcwXdwkE4dSpSbr/3qM0MoKa88Z/57b/+kAAdpNKBfsMtxz3jZizEkjH5UFIAoOzC6lawfw66wFzKpP3NCTqAMD+fXvpG//yFVq0ZAlddtmVlOP/EUjY0S8MTLS3tdNb3/ZOuurqa+nkieN0++0/ofHxcXFMg9/Y6Ai1t3dQoaWFNj7yED34wD2046VtdNedPxN3AWx+7ln6h7/7At195230lX/6O/raV/6BpqYmxSMA4G5t5eMeL4LFi5eItufNn0+T01P04x/9G73qVTfQvN75bk8dRNtqE8JAHrk9iyPW/Bxe8cDWYRfvj9faFOiNSDnDaEp3AgkDjVaoUfGjQ9AAabLQkCjVnNwlGTRSrerCW0sMpsH/Yj9/I3DYBK8kToHcQxPIazeqlprVqAyH192tSWXdYIXVJZCjfrwMhMEhNEZ4sLgTifA4BVpsHRFY2CVWWwJuhBK4c8d2+vtv/JimVr+JqNDOGjbK81A3Aa0JoNcBvS5h0kudbtP1ukjoOlPZJIBJD5Ew6VV7mtB4xVaa8a7RjNIJ8RK0XAsnBa00PpajO+89Qjt2nqISXpOOMG+oC2kwGj0I94gPp+UEzNG67EGCED8aJgiGv49NbjAEabWORHDHye208+gOKo9zWjnGW+wob7PFDFU6q3Sw9QAdqRwRd7oY4XYECf1ddxyiPXtHuYZb/fMi+Zd3AWTFy/+cK/5o0xERehajSKXSD3h6KQve6yFnCC/VG+Fkt1vcNg9g6SFxl7fyNypRh05ODw3S5k3P0rbnt9B3v/MN2vTsU3TP3XfQwMAA9Z06QYVCgW58/RvpU7/8a/Ta172Rnt+ySVyVn5ycpPvuuZNWrV5D569dJ9bXNCf8K1eupne88z30C7/4q9TW3k6LFi6mSy67gpYsWUYXbbhE3DmQzeeoUipxG/2CB7FDQ6epq6tL3Gnw01t+KBL/t739XdTJushIY3sxcESmNTjOvQTwnED0LSuNbTAVzJqO2JF6FwMJk7fWtEXZAHGy0AhR6bgkg0bsbyfFlpkq3fnwsqV18uKjCeQNb9ToEbOvfndFE5Er0M1qjJFyGBwjxRpWXOQ2Ade5HhMxmt1itSPgLg9D4MjIMN16x730w2f7qLT2TSTerm1rIH7DdQQl0WqiLQUI0qddl1DnMWx+1bigsqmu6oBa3bmiJq7qCx2GAOQwgDPFywBxMoxbbnfv2kdveeN66uxsER5eRFthgV4J13mipB9IEJawJT9SI/LDT61pmti2DmNTPmX8Dg2ODdC2k1uprbOVXrP49XRF19WUmcxQf/UUHczsp62nt9CKyko6r2Mtb8EVKlanxYBAFok+/+TzWXrh+QH61jd30/59E7wPYLCrhZPfVra1iTIGBXDorXDmWqmijD1CytmKEs/Pv/K8XM1lDADItLyFent/Rr/zXz5IF154oXj04UDb0/Ryii8BXDp+Ba0eei1Vilzj4476ln0V8+cvoNe9/g106WWX0ypO3oeGh+hNb34btXPy/rWv/gNdd/2raefLL9Fzzz5Nhw/up3nzF9Jll1/F81Wm++69k84/fx1defW1VOUVh+f1xVX83nkc30ZLly0T7wk4f+168S6aN73prRx7pfhixJEjR+i2224RAw2HDx+iB++/h977vg/Ro488QPv376PVq9fQ6NgoLVi4kLeRgtvbOgK3igCj2aRpY8drUJzOsQGA+AePmcDs7FVKOItnLtWuh5Ilb61pi7hB4mThIVERSZu2TACN3N9WSq0rNOnOj5ctrWQf8FEFctuNVkvMvvrdFU1ErkhuRidHGRgfYAxuV7Gai9FgjI3Gkmy7sSf9EkgiX355J/3td++gY+s+xOebuPoPgzPxIKwPsMeNU2NwMqSeNcm6KoBJDwGCdIBqU3VqH2VZn0p/HareVgZQN3GY9LjdHyfirBdmTOWAgLjdn0/fq2Wq4Mp/pUg/9+51tGBem+MjoM5QMIye0cPTxZlot8lteum1xs7A/Pqa9CiSdwjb3sqeVbRh/qV007I30yfWfJreueQ9NDk8SZuOPk3l1iKdbhmkYnmaruq6lu4dv5O+f/rb9NzAM7QsxwlgyyIq8/b81a/upAfuP8HlHCekBTf5dwTJPxJ/55l/3tZF8u/cEXD2Ast8lOfrCZ6ndVzudnU8Z7mV1NGxkf7dx9/CSfJyylSztL/tadrR8ZCw1xP5ZFLmZvqeqtKWbx2lJzc+TosWLhK32DvHGC9whR+DAAsWLKT5CxbR8hUraMPFl1JHZ6e4tR+DAn19p+g0J/d4AeAb3/w2caU+k81Qb+98Ou+888ULAfFIwJrz1olb+nFlH+8JWLFipTje4YWm57FNflkAwODA0qU87xlncOLiSy+jSy+9nOPaqKO9XfC3trXRMl4+hQK+ZGDeFgK3kACj36RpLLGB7alwHTOlElbHbEDj3ZglM3Ju4BxbmKnPTihhshabutgTkjfepwgMIS5NXS6AoQGvKsUeMFX68+MwppnsS/goA9sI7oDVGrPfZndXG4MreX8iXGu0OIR3jz0MTuFxXpi3hQitx22IUVsaEWLxjOWf/e2X6dt7umhq2bV8VshJpzgzZEF87UxRmUIv66pIf0zVWF2n2lSdhPSViFIG9DoQ5CPLmKpi6iNEQq9LSJ3ua0LQ2SHbkEzlsrj1OaM/EcCUFT6JnqJScYTKpQkqZAfp139lKf3HX38tnxDjCqmtUS8CvaJRGJHoyn9D7TWAhoLD4aU3NNbk9lUYm/IpG++QuCWfp/hWPKZHRw7Tl174At0+dguNLxmn+b0LaHX2POqrnqTTlUHKDGXoXfn30+eu+hO684cD9Bf/dxudOlkSV/tzuTZO/Nvd5D/H271zxb9ScQYAMD37n56eonL52yxtXL6YBVexseSqPP/ddPkV99Gfff436IILNvCxIEcPzfsS/XTh5yJ+tM8OtJDhZbhh3/vpmq2/RplyntasOZ+Te++z9DZgPcsBR1nGuxjwCAfKzp0EOJjxYZSTfqFz/QG/rx1im8LIDwMJP+4McLYz3AnlHC/rHPU2dFgt9hCLSdNa4gNo63CdtCXgbAA2ae6PqcV4cs7CNLPNlrMEpq6bJBFMRFKMSlXsMHlLSQwTmS4BMLlLCYYpQhODyidK0SSpQCPFQbwmQuX9kVpHEoDDPG1Icc3JgGhHaj9MKrkbRZ3d4ROcutQQaDRbTUpIAMzu/Fd2sCY1ow/SpIsHAQb/jwUah1pV1BpcizofLlyLqjJDcZQ0DhSDEA2KyRsXBl4G7CylxhMCnDBt3f4iPXNolCZ61+Byk3MWghMS9VxK1qXNVNcFMOkhgK6TfEES1U+K6h/UjrRJ6GW1LmHSRTXg9rUAAP/0SURBVEEQn2LDeixXSqIuLnIq4lwJK4ivASBJmi510FObTtPOXadqJ8k2yE3DunlE3HZMcEJjBjfcXgNoKNgO2S8vvVIzOzQVvqZ87afXISRjEMm2sns1/bdr/5B+edl/oEVDS2isOEoH8nup3FUS324vtZToeOUI7T80RA/cf5yT/ykmyfHhqJUKBQhefOkk/jLpdwYA5A58tgNJ7BGe9rDIW9idnb1c/hL96q+9jdact9ZRM7CH49l9/WV+cUW8A4DX0/xFi+nKq6+hq6+5LnLyD2AdS8gy1hPeVVBPxnkr4F/U1W0C8PvagdgsfFkQV9NlsZ1E4wCsW7jV4Jj8Zk1ribeovXCplDkIDotEOoc5zCCauk0GkidvuSl9nts5w6EtI/8iS3khMl36q8XAmGIjHqpQ3mCHFLvVMCL1JY0OaxyxKA3OSbrkjYnOEK8tJP1uMQ745Glqeop+evf9tHViPmW7FzOVS4QzEZzPyTOS+nmeV6eLCptNrwOmuh6jTiXi1HUbIHXqVNcFweaj6qPwWIC1gStn4PCvYpz0FiiT5eQo20EvbBuhx57cH3Pb0dBAsBPaUOuxMHMtpYwz0HFfk+GKVFGulmnz8LM0kRujjokO6s310uqVq2nRkkXU3tlOrV2tdLh8hL5w6y300CNH+dCUF1f8kfxjihdf4ll/Ie6VfyDRcW9WAvMDwQzJAwaS23k8naKennZx+70EvGoJfAMiBwJw3zkGDsXgcVOABtxiSqjRGXmDG7NaU+6jRFTaLEZPnR8nyCbnPEwzPVvkFQ7TIoGkilDyQKMValS8yAhogFTtUzyKiJExXQLckkMj16oMvyYxFCr8T0uB0UWdWPAq0mgjkqJG5amYEOpgtoaHGeENUUgiLmAZYYQ0Wp3q/xmtHEAgRxCUQC1WWiJBoajHeGtW+OLC4HiLbS8mEIIXLd3+k5vp3j0jVF52CZ998ImnTPwlUJY6XQBZDvIBdB2miJFxsqzzqHXdV9WrOpvd5GsSQJalHyCnQJSyCuilqLDpAaGrctJT5nXsDgIofs7VL9wijQGAFiqV5tPevVk6dGSc9SZCZ71bkWA7Aup7ZUyCBCESCcPqaKDtMHhpZUOutkltBsHXZLiiYeiMewd20ze2foW+secrdLzlKOWyOZoam6IcJ/Zd3V3U2dNJx48TPXjHOE1O4IpuGxXc2/4xGCCTfq+c7c/9S+AYzjNPnSwdQuMAd/nganwrlSs4BtT3Mjx9JZP3RkQOAsinupoLbsFtJK22ajxGwoStBISFMiZsUgL/brwA4StR5pAqTIs4qcSCicAn/EcXs6MiDkyWIIkFE0GQaDC52MQLk4cmtWVlNkPUxemqAiUxNCJPu6poP9B4JSKUEGM7EMUtOtQo7iET+YUtriRFrQWFS/Dp4lPoYtYGckIM8LtpPyqpEMXZhaoyiYDJAKlBadPzo0GPd8WgqolPo82PadYgVsBXF/cHpbpogJ9JXLMNklvfFsMAFyGuPySfy9OWTU/Tjx7bRoc61lGmc4HwFcA5NURNkgG1bEqMpd0kgEkHgCuKIMakl6LadV9bHVOIClNdFRNM+iBfnUvVaTasc/HZNLwIgPXirmfhk+HE33lJWjZX4CShg+5/eJge3XiCE6g6gVj3rvgQaAyG2BaTBSZsL3Gog4YJzFBpHWpvTUCrNhNq67UmwxUNw8aIY9XgRD+Njg4TTXPCWS7S0MAQDZ0aovGhccpls9ReXUjZTdcTHVxP+SyudrO0tPMmXuBtH7f7Z6mKQQDeDZzkHzvBuQLevyvPsCzl8iJHJVBk3UZ6+zuupdWrzhf7O4C/8hGANAQDAOBT15++DtMDM7vkabVT4zAS2lswukvYwwwmjUmrSki1wVQDb+X8N4rnHObgQt9kTDIjiNxwJCcjkkdGQAPkemi88JBI3WxwASK4pAOtIa2q1VRpEEwhEhinmAaji/qprBD+A0kLNV6IWrEi2MFKERxmhDmENdJgdvAhgkuAk9OIXAdWOG5GHovaCzVecdaq4XADvDHRWaJ5eSGWTPQmahDuhrhKuUwPPvQQPXmyQtXllzpnlWpC7JxrOlB1JgHUsgrdD5Bl1RZXgKB6HJEw6fVpXKhxKq8KG7fi79s7pI2ToYx4USA+ldZKwyM5uvW2Y/T4UycJn1Mzbi5yezAaoyFkT7VjZsPqaJjAD1BGom1C2zb4mjJ2cgY7xMCdKlcvv57+y/V/QNd3vYY6Rjtp6tQUDZ8YpuH+IRo/UaaR77yapn96A+Umujj5b6OWlg7engvcUyT9LJhC3Kv/5x6QhuMALAc2MI9lqlQeove9/9V0/roLHLULrEGZvDcq4MEdADqat5Uws0KeejvN63gNkZpI0I9zaVhrDg0C208UOSOI1BGTEyQ6kkeGQCeOQd5AqIsI0SFmiYhuyaCSq6IU3SrDr0kFTCcT8nSZweaIJymHpAAPnacSBLuTlcJqCIY/RCHyGqxQIoJhdHKUMq2JxKFAxoTH2r3CY12oFCyy6MBbs6G2DYe7elBbQrHj3BBDHG4Pf+yRB+gnW4/S1NrXUKbQUks0xVQXIEinnrWoPhAVQbooIgcoAN2mCmDSSwFseglVp9skbHodKpeOiHpsA/JdABBntfJf8RhAXrwkraWljett9Py2CXr8yUGaxje9bfwJILcpwyYVDYkDZx/Ms2JYOmdynn1tG/qXAkJZ2VjgZP7CJRvoVy7/Dfqvl/4BLS4tocn+SRp6mejY31xLA9+4mqoD83gbbqe2tk7C9/6dK/4y6WcaFrwDwLdznKPIZLp5326jfAEvvavPM5a1fARAvZLfiOAOABMC12ujALnbQKPtNLWfkdF4L+YGAM4xyG08iZxxmDolxYdITlaYoiGpIAXi5KFqpIUhggsQ0a0xWMhVtWPyaxqCQqUmS1A1DrA4In6YWG0jLdRbceGp6FC9/Y5Wi9Vghx5SD3NrckFLCUAkN9VJc3TXgFBrJj+sHFHAXtp8KUUhoXAd1RhIHd6aCnX7gkQHnN1lpPY/IoS7jPHF4XNLRCPDw/Tgcy/Sruxyqs5fhRGBenJtkyj2MB9VpK8pJsxm0qsS1S6h26VNL6u8Jqi+QZAcup9N7wKPAYhBAEDxzfD6Q+LU2tbB0kWlcjv9678dZdlHp09P17c/4zYRFzFJpHvCdhsIbbhtG8x0mrYJ7dogm/I052u7OZ0JYsXn5eBwuHSQfjTyb/TZE5+hv+v7S3p58kWqdPB2nMvS5I9vorEf3EB0ulck/u3tvZTPtfF2jgEv3uYrePGfMxBQKeeYz7JznLXASw2P8T46xeVeRyVQpULhOL3q1RfQylVrnP8FLrAEcBRIawAAPKY7ACTQcnO2HhduA4224Yn3VezsVos9RCCY1YXFwRaLfzFzYMgFdLbLGYWpQ5HFqAwQO0zeujQME6mUiDCFSgmGKUKKC5NJigKTWUqqMDSg5ht1cX78lsYg2lIFOlcag8Pi+QG/K1xtGJKmJvynxq1KDYFGAZ9VV0gJgT1E0dQWiKuyQJpV8cDkAFGgrAXxY4XOobla1BrYqs6bo4kQp8EN8MbJmioaXLXYFiLDCar9yPgIHNJNCP8xx9U8nBonkXv37aNHDwzT9PnX4WUANZuaVPoEUKdhNkCWVR0gyzKhVqdqkm3TqXpdTHa1Lu2qSEQtSwFUmwpdr8epCNMrNvFCQKwvqcN7ARj5Qgsn/+2cQLWLwYBTfRn667/ZRd/7wV6amChJt0RAqGhTyMygodaa1FUzraY1OzUFxqasyvQRxJrhH2wzO6a30+dP/wn9n8HP0qMTD9JLx7bTj7d+j/oGB4mevZYyW6+kfLmTWts7qa29R1z559xfDADIK/9I+p1v/zvc5xZwUNrF8zbG0yUscscu8z69jd73gSvp4kuuYLt35uUAQKMy7U6DBgAk0l38YsU6RYkUGvCw+vjsDVgtktAeqplCnEOAreGsgZzVZsgcQmBaaLpERkPBHqTHFIIGG9HDo1PEiAxxUc0Bbo3D0pBfpWscbVqQSUq6/8hlPx2RJUWVCjx0akUoTAh2UK0+D3NIKPxhLrtY6PVqGCK5WR2caPkTCktjUm0xu9C8FEepjQxJAXGrdXhrRhjjwsBLCHEyMEawxzVqXCZDo6Oj9G+330U7W5ZTpqPb1SuiwqSXZZvOZJfQ7XEkSvIeRVQeCbUeVLbBZguKhU6KCpseYB32qXKlxNsMr/SaL56Oxlcd2ty7ADooW2ijvoEcbdx4mg4dHjfzhaC+SUbdwDTMbJiDhoLt8NNCo2i16hmBr/3mdSqIFVf+sX0+PHw//emxz9IDo/fQeGmcqtO8nbYTldhW2Xg90S0foNyp86mtrZs6OPlv4W0WSX+5jKv/8rZ/N/mvbeznGjBPWJpI6dX0L8eWDBVanG/c64C36Wp+UgFfFKS/NXkZU+f3EdpbaKRtf6yiQdFCrqutAwCSYzbJHDSYFlKzxKhMKnaYvIOkYZhITRICU4gqwTBFSFGKYaIUTZIqTA2wiH+iHlX9R7ckhkLh/NM2S2MAgSO1Hyb1tSElIVQKIy/EB93B62S0mpRSAmByl8tD1NROu6ogSBdVfLA6ORXvj2I2QTpojha1AsWqz5+/Gg7X0b+oZEkVA1hdi4W46nDwMuIAue1GBVxr4qmw1KAb6usDgpPNcqlMJ0/102S2lc8x+cRSnldLwRmIKdmWetVm8gXUuklULl2kHee8ui2JqO2pfQDUMqDag/RSTND1Jj+bLkiv2MS2gx9XJ9ZvturcBdDaQe3tHdSKl6hxQvXE06P0l198iZ7b0hfrfQD6lhMZMxvmRUPBfvj75Nfo1WZCbV006VMAPkWqCGR2jfjm/wN999Bf7Pnf9PTAk1QeK1F1hJP6ExWqjPGOffBVlHnww5QfWkPtbb3U0eE8+4+NvFyu1AYAxO3/QnjDlRv7OQXc1TDEcpxlsag7wKNavDwyPc6x3gAk7Lhqb0rm4wg4IFEHAIDAbSARFEaepMEdzKG0p8FuYQSTGqAFWOJVtdwCPIjd7hxmHjO6kua2iCA0tnRComOQz9hasjTkVzehRwrljM0v0NxZiYHgqOYvE6WFZjRm5UzQmCUknCnYI3ZPrAERmdgtdpsCTloVF54YK0E4c2l6mu594EF6sdRFmQXLWcMxOK+WokLXq3Z5lqL66CJh0pkg7UF+JpuuC6rrZSmAagNUu80nCUwcCXg5RWKR649LnClkc1lqbW2jttYOamtvp1yulYqVFl7ng3TbHcdoairaSwGTbaWMhGGp4Ey0fSbn9wwgcHZdI7bDJ449Ql98/s9oZ/8OTvjLVD5dpkofb68n8kT3voHo1g9SYXQZJ/491NnZIwatcFBxEn8IeCC4C0Bs4IL73ALm6TTP660836hvYOHlI4AXex6j666fR5deehn7+NNzLG79dv5GBF2IsznjpYTqiwl1SLvqExZTA9a9W1Shcqo8Tt2YOjuIM2MNwNyMprX0Rap9czFDfZ/DHDzAdjfj214KDTZGERIdwaxK02BoSFe5agV+TUNgOvFP2immze4BTkidEwJH0mpMUtUofQobgp2sVqshGOYwReM3BkK6B4ZYHcTaqJkDOYDIjiYogRYerRoODvBTeWtWuG4RPBVIbmeZxQz2whgr+f1QtXyKxCeaJXr8qadob6mDsvNxxYk9cB4lBWcfEFkHpF7qVAFkWfeRdQndposaY9LbbGH+proqgG6TUOuyLH11qDqbPSxOQvoG2Gp3kTha5wIpnwi3tLZSe2cnSxe1tHVQJtfGhna6+55B+qev7qaBgSnxFQgb6owxkTAMaCDUCW6IwIxAyia1aYJsytecsf3mdSqQWTFi+9l27HnaceBFqkyUqbPcRZdlrqDsGO84+86jzJOvo8LpVdTZ1cvJ/3zC5/7kbf9S8I1/55l/+3Z69qPE8/gsyxEur2NpYZELMsf76ChdcUU3XXDheuMAADSmRD6piDGIiBgY6Kc7b/sJPfTgfdTf3yeOOxJIxkvFIj2/5Tm6g32e2/SM+L+DY9XWF7bQQw/cSyMjw8LPD8+GpNZoenpacN51x0/pztt/Qk8/9TiVSliGFXrm6Sfp3ntup7ExvEehzqvGeyvhsLqH8ERqJsAp99k//uPPueXZgZgLbvbj3JihWT0XKXauMaoI0TEamNFlbmjM3n5zeiaS7abBSy5qTWrPRxupnWidScbthz1MscTgjuxqdfQaIvFZnKL1RfHSAqLFG+AG1uPjMSXb/p2gpPuOCAuMNRt9Wl3BHbr/oQfpZzuO0anll1Gmc57QOTZnImCmN+uhk3qdQ63jnEzW5fkZpkECmPRBApjKug6w9TeqXkLyAXpZFYkoeglVZ7AJFSfz+AoAnhNub22j9rZ2KuQLVClXqFgq88k3LqcSDY+Uafv20zQxOUWXXYrbrgsOj4uZTPwTtuRFKiR1mOkM2pTbtcHYjE/Z3M6Esls6meHkfXnHKnr1itfRO5a9iz665JN0bEsnHfnZ9VQ4tYG3vV7q4uNPodDOhyDntv9SCYIBAE5u3Vv/z92r/9M8fw/xvO7nebya612O2kUm00L5fIWuvT5Hr3r1FZTN1t8BgIHcDGXphban6fGOh4QOgwGNSYYunrqGXj3+RsrV7kKw4/Tp07R509M0MDhAhw8fpCVLl1JXl/M+mampKdr46EP0/PObaWJinA4dOsDzWaY9u3aybhP1D/Rzoj5CK1eu4fXPxylO4Ctsz+JLNALO+oZeDBKI3wy3OUjf+fa/0PHjx2h6eoq++51vUFdPD508cZy2bn2eRkdH6OjRw7Rq1WoxCKrCtwWFK2qwWuwhAmazorXEpz8A0NxjRAjOaONnHc6qpdWEzjZOGYMhguuMrQ9LQ2Z1k3rl0jZ/np0WPO00oVEfZWgb0Tph9Gqw//5wVxOTN5J7RKfITYc4RuNxvQzOkfshYaeKhOSDXk6g+JuAoxZijTUbfFpLPE6mvvWtb9I9wy2Uufh17MenfvCF4GRExqnx0g7oetNUIsguT3wwVU+C1HqQDVDrprKtLmHqn9pHQK3r/hJ63QZbP4AgvQmqP0+xXrMZDABkqb21ndpYCgVex5wk4KpbzZGlWCR6eecQVapFungDbr/mE/AkG3yCkNTQhLbNlJp2BufZ2NQMtg+ENmdxwPa4rHsFXb/81fSaxTfQFT3X0PEd7XTnVzppaP98am+bz9tdL7W2dHqSf+fZf3zmEsmf3Mjlhn6u4TTP6x08/+u5vJRFnU9OdzNDdMGF++kXPvV6WrV6pdBJqAMAGzseEhasisYkQ5dgAGDijZSrugMAAYu+q6uLNlx8qXjcaOvWLbRm9fm0aPESETIyOky3/fQWOn/tWvrFT/+auENg797dtO6Ci+jKK6+h889fS5ufe5bjL2HvDN1z9+30wP330NKly6int1ccx6aL03Tv3XfQvHnzqaenl/Cw07PPPCUGDD7ysU/Qa157I01OTdKRw4fossuvpGuve5Xgvvnm79MVV15N3d09op8SxlnxKe0zbLXYQwT8ZkOApnKGQcxrKZkkhoksrrxyYJr7uDIrYeoopAGY6CDxEJHB5AbREMElPVga8qt1jaNNDUyH8z8hTrVJkOxOYinOOVVJCR5KtSIUNoQ6CFi9wkONkHxOuFpjkcUIUKKCYXVSGbB+Iib/MkRDnclo1uB6ac6yqqiigQO8cbLm1VoRwcUEscw4trZdR4R0r4UYYz0eAlLj0frdasBJ+clTp6iPE8BKR688y3BOPuQJiCzbRN76LgVQbTpUP0DWo4qEyaYLEFRX9YAs2+yAWtdtEja9iiCfOLzQaXok+JWq+y4ABkplzqBwNa29o0OcCOMEurOrW3xmLd/SQZPTHfSd752gL/3TTtp3YAQsIjYyYrrraCi8wbZNMFNq2ia0a4OxqejKVBDKHOKAAalCrkDl6Sw99cQgff7Pd9DuHVPU1jZPXPlva+2EFyfBuOLvvPRPiJv8Y2Dg3L39H+842MyCR7CQ/JswTgsWDtDqNcsoo1z9V4Fb9k0v9UsqvlUKhRQN+XxeJN+4HX/lqtW0aMlicSyCay6Xp3kLFtDY6Bi9vGO78MMdABs2XCx8h4eHqYOPTRg8uP22W8Vt/Yj7wQ++Q+Pj4zTQ30/bt70g7iLY8twztGvnDqqUytR38iQtXLCQlixZKj51eu211/O0jdatv5AWL15KR48coXnzcFeJ/w4GwyxYlDERwuE3QxMchO9dpAjZYBI5N2Ga0zTkrIVpZlRpEOlRRmRJ161x6A0pjZnVfk0qYDqZpNTENaULsNZFTY4gQp0SJJ2H1lMxQY2wOxq9dGXNEAx7mFtTDZAQRHJVnayOzj/tUDeJAMdI8dJL3QDrk5pEhhIk6RxIQzhqXYG4unDAU27bsQIFnGilUFNIGJUCPo3ZzQMkhD/5yc308EQ7ZS55DfvzmbZMKCFI4GWCL8uqALq/Wpc6qTfZVb1uN/lDZ9OH6Uw+qgAmvU0ATHVeCVNZ95GQ+iCbDpMOYH2V12W5UqYSn2RPFadofGqcxicnxGBAV3c3zZs/X5yQ9/TOp7aOHmpt66KJyU767vf76XN/+hI9/Ww/lUshG5BERDcdchNNGO6goWA/zP0xaFNu1wZzfxg+pdWzYQQyS2PEpvGeiRdeOE3/989fpC2bh6ijs5d6exZw0tZNmUyeE2DnhX9I/MUU3/3HTUnndPJf5nndx/N8lMu4so/3c+jAvPfwgsi5/1uUBa6sA15cxmf5kwoGAaxQ2gVwe/66dRfQe9//ITpy6CCd4uQcfUUC39nZRR/68Mepl5PxO27/CW169mmOq4rn8595+gnaufMluukNbxGDk4cOHmDZL+xLOIlvKRTEIwOPPfIg7du3h554/DGWR8Sz/uCfnJwUjwtgQHtqalrc6TQ+PkYbH3uYnnryMfroRz9BCxdiYMUPpfsW2K2BscGkYWafQ+6zn/3s7HoHACN0JuYw8ziDK6V5TUdgjtj4jC8ercHg9pvQO4WyufPuZa/VmtiojzpSW9E6FOiVYJ7sIYolBm9k10BHJ9GPhYCA6FzsaXCO3RcJJdDPEY1VPZ+KB2UZxuTwuFtj7aTR4v2QruMTE3T3w4/Ss8U2qqy8kA1sUXlQNvHqPjqkzjbVgXNbeW4vy6a6SQfY6oCprNZ1qH1E2dR3VQ+YbKY2TO1Bp+ulzmQDTHqDP06OcSu/uBsAiRSmXMfVuNaWVnHrbC6fEyfOuN1XvAOQk7BDR6Zo567TtHJFC523ppPtDp8P6nzHRAOhDQbbYabVtE1q2wRjUz5lczuUJjuS/4MHxujrX9tNz20appbWHurtXUTtbXhOHFf+5TP/8rl/99N/teTftiGezSjwvL3A83kvT8/nOr7CYkKG99cqXX75BL3hTddzQs3LTFk58hGAzW1P06MpvAPAeft/hq4qXkc3ld5GrblWceyA2IBn+48cPkzDw0MigcfjAKVSmb77r/8ibsHHewDwKdL58xaIY8oNN75BJPXbtj3P83WVuGKPxwh2vLSdFixYRG9801vpwgs3iMHKxUuW0EUbLqbxsTExwPA6jm1tbaXt21+ge++9k7p7ekX7eMHgDa97PW3Z8hy9vOMluv5Vr+FtbD51dHQq7xMwo7Z1GTcz+7YXuFUGGM0mTetWc5/97B9/rrm7+hyahrNsxc1Md2O0EtF1RhezpbHgPjSvhwHH5ZThNCT+zkCbxiYitRvsFErRwLyZQxVtRO7IXYjkmE6yH5sD0DbORByAFmjmicaebH+pB4lSAo5aiDXWbDBqI7RvY0PS9/ijD9OXN+2ioQ2v5fNQfF+aTfL8Qw00kUCnnqugbm7Mgcku29MFCKqbBAiqmwSQfQrrv4Tuo9ZtHLItwNQHCZMOUP1Ve5iORQwCVHCFkcUdAIDgBWKFloI4icatu3hpIPYJkUZk83Sqv0hbtg5QV2eW1q/ronxOOXk2zWNENBDqoGECL+x0riXl9mywNmM0NL9T8foTDiT/L+8Yob/6i530yCODXO+iefMWU4d75R+JPpJ+J/kvizKuKJc5E626t/+fe8D7OPp4Ph9nwbV2fPLPdGs/5n2Cliy5m37nv/48XXDBhWI/VSEHAJ5zBwCwmkyJfRzB8aDjxW4q3VGil17YSh2dnZxMz2OLGSeOH6Mf//C74msAN77+jXQhJ+yTE5O0b99uuviSy+jZp5+kjRsfFm/7f8e73kPnn7+O9uzZRcePHaW+UyfEG/1XrzmfLuCkf2jotHiL/8jIEF140cXiqn5bW5uwLVm6jFpa8HWEDC1YuFAMOOze9TLt3bObOrmPN73xLeKlgEcOHaBjzH369AC3td73EkAbPEvWt9mZt0Oz1kWAMSpbZmq62Py9/pWOV8gSntnZjNhagk7N6HwENGY3NamHLu3MzL+3FfxTmAnUmonUXrxOGb0bmC97qGKJyR/ZPdQxncQfiM7jehoCYvdFQgusV2Mwsmvi9jmykW2/FmrlsJN7LDH6YHZlLf9iAABXSz5z1zM0/Jr3U6bQ5lz2kWd/ziWguk63YQq7WpcPjaq+Ukw6+EIkZFmdqnZA16m+pqmEKUb2IWgqy1KkTtXrPurykUDZdiIYdPao20y+QfFuH/D8NRL91pY26mrroo62DvFlgDY+KUY4bpkdGR6m8bFRKhbHqVSc4pP3UVowv0i/+eur6YPvXUndXQVxJ0FSJI900TCBF2Y6RZtyezZYmzEamtupQPYGmj50cJz+/M9epkcf6efkrZO6u+dTJwtvlby9IeF3ZHq6xHUMAjhTbG4i+W/ubJ8BYK+boHL5bpYhLl/M0gGDC3WGObnP5Gjlqm/TP33lf9FFGy4VgyMqRPpfzdHX5/0D/fmi/8Ga4KvdUZDhLlz28NV0w82vo8w00bvf80FO5C8V/ztMwDP9uAqPK+2tnKznsnhcoSJe3tfS0ire0l8sFlmfpbb2DsFT5KS/yHYMSubzzoAk4nG3APzxFZM2Pk7V28S0vmzwPxkDB+AF8oW8OKahDj18cccTBg9s/dbh8/Io7BxWS0izZrNX2/janEMwzrkDjBkzO5vNa21G5yNRY03q4Rmc8ZlqOl47zfQOh51PscRsNLJ7BMeYTVsDovO4noaA2H2xoM6TFmMYUkr+rbB7eCwNzy4T8C9OhI4dO0a3bd5OE+fxCV3B/fSbes4hy+pUF0Cty7MUTFW9KkCQXp/KsoSuU31NU4mgGAlVr4oKk033AVQ7YPIBbHogyCYRxYeBq//FYokmJidolBP7kYkRno6Jx0DKvHF3dHZR77xe8cbttvZuPoHvoM6uHhoYbKUvfukQff2bB+j06enIJ9E60th004SZLuVGUkdz+xfInrBp3HW9b+8o/Z///RI98MApTvLaqbd3AXV1L6B8toUTWVzpd1/25z7371z5d4+552Ty76BaPcbzKr/37/3kn45MZhH743EBb+LvB/ZPCF5615jgzoyrrrqOfuu3/wv95//vv3Pyf0ng/o9kXbxclI8lSP6BTIaT/VYngUciDzuONZIHV+XlS0nxEj/oMRiAgQDh24FHkNQ2vRsDTEjue3rA0SMGNaF04h1evFwwqN9NR8j2azZ7ta+MAQDM85mSsxymWTJJc2BqCWKAyQ0SgpjujcPQmKpSxYFZmwpcSvxDlOyQ5sBhd364xH+kCEUTIKlrTXgqQQh1EDDSqUqPIRrMYa424YqK5B7CK9ec/IkEC6dFbYHraQgwqKLBDfQvznopDOr2Gy3CC+eWabcSAwiR4q3oMCr97mY3I7yxssbiKnGFZXCgn57ac4Cml67mcz0+WcMZhhScK0mx6U2i+qlxUif1JrsqQXaVR9Z1e5BellWROkDqAFlWdYBal2UTh6zbYLObYm26MCg+nFpRqVyi8clxGh0bpZGxYRpmQblYKlE7n2yLlwOydHRhIACDAvOoWOymf/1+H/3dl/fQHffsptFRXFmLBrn1NYSGCbxIma4hWPviMaDS3F43gx05V3//NN1993F6bOOASOZ6ehZQZxcn//lWT+LvJP/1N//jArc8bp97wP+UXTyfT/J0LdfxDoSgxL7CyfU2uu66S8Wz7vifZAb0OBCZE/r4UuD/FXlx5xCuziOZDwPWod4/UcevO7ij2lGGzqZXdTZgUMTDwb/i3ScG3kTwhCfkShRWD/IueejPRTmDMHXnbJJoMEVGFLFj2cQcokoMV6M0DBMpi2c2aiLTJ+8PWwIkArQQf7sWcUOSQzK4c8KkdmGvuntDUGmE8B+T+Jy8CquYta7wHzO/KyEwhaBF+eNpoCauowHSFCRGpSZqH0w/RmgcUvRu6+IHaz3zW5da0fHySCjYSaFSuOQ86WKAa9I5okC0ws4mCQM8hBef7MK9PM0nsVN80sEnsXUjICu6GLQ+BYsBJjfuNf9RRTFqwHPfIkHE2YVMYGVZ1+lTCC7yqHq9rIqMiSN6nI1HbyMoTvpCAHUqy4CpHOQD6HZA1qUtTPQ+2nRBEggkWCWanJ6g0fFRlhFnOjpKU9PTVGhpEXcB4Fnf9k7n6wA9vT0c00Xf+1E/ffZ/baM/++vH6FT/aOBVNcsmFx0B221cqFR1Ol3LoquaAGsTRoOnkjp8zekIdbADz/wfPzZJX/3yHvrOt4+I7/v3dC+k3nmLqcDJP5JBb/KPKW4jl3Vu9px87h8o8fw9wzLJ5TUs5k/61VHi/fKn9Auf+jlatmwlL5egFYKDBe7oSkMwCBDWt5gwdD3hJhaMBghlfzwUvopHISC1ZivDagg0CTifAQzzOoegzu5MyNkJ05wEiQUmV10iwhQKmXEYOqCrHLVZmxoUWqUopHnwtqTmA01u2NOypyIUNkRyqsHoqVL4jNFgDle0SjEKIruHOjkOIrmLAsknRYNFbYBKwqIFqdZYUANZ/PHSGI7ato2yo4oBd5nGDxRQw8rjFeq77Tht/9XN9MKnn6Xh504752IC/gagkeKpCEU4vG5KcJR4Ttxwu2YGZ9lZDlCTRymASW8TOa8mG8SWxEq9OjXp1GmY2PwAk06FSQeo/rKs6iR0fZCPjig6GavqTXEqDBy4MjZdnKKxiXHxSICQMTwSwEkJbx+dXUj8e6m9s4taWjuoq6ubk5B5NDy2iH546xD98Z89RnsPnBaJnj4OEGUTNMLdhJMT+GGmMmhTbNOEwNkyGprboUD2wM6Gw7nyP0X/+A+76ZZbTtD4eJ7a27t4G+qllkI7H68zItl3bvevixwIcJJ/l+ycQ4bn72mWY1y+xFEFIsv72FLxmbvW1hZx91YwsDMiaU9L9INHCmhw+zLDT5r6NpQWXwCP3wRNVfxLm3VwutYceWXDtERMEhGmUFUSwEQDmXGYOgFxYVAxzNpUoFKzqNXmwWmh/sM1/iOl2XBad8RbCUI0R9XL6G1URoefV9WwqNUQqK6B7pEctfXpKMNhcZQckXngqQa5gVo1OrRArerCr7Gh0W1bLNfozfkgwmQ8y/C2Qdr1dzvo9L19NP3oJI1vGqHyaInPn7wNyJAavGYrZJw3Xql5DUYIM5+d4+VI+44coene+UQFPsnLsUUI23GmIQXnfrroerUuyzJetQGyLEW1JxEA0yAeQK/bYPKXIqGWJXQfCalTpzY/XW/T6YiqMwBXEoulaZqYHKexiTHxToDRsXFO2CbFy9fwya5uPFfb0U2t7Z3U1d1F3V3zeRNaRvc9XKK//vLL9PLu007CBj5XZgsi96XJnQ6kn+EFhuaa3Z9CIUuPPtpHt9/Bx8LpAnV04FnsBbwd9Yhjbv2Kf12cz/45EuXOq7MV1eoAy36Wdq7hjfph84rb/wfoggvPE8/IBy8b7Pg4GOq38jci+KfQJGizks5a97I0yhkcn06PowBrNTWg22nIHEwwLam4EgJTSJDEhIlClzMCS0dMaik2bapgShyXhTjVZrXE8LYgExnxf0GVJkBvQoiusCKyo91LNRgdwmEOd2sJVmAkV9UpxLH+ExEh3Ba1Aa6n3JiUINeiqqIDVBCnqPGYtTbUuhbuagAvUw6UEqE5HxAiRBZUzMtQ9YIqTXZOUaZMdPKfjtHxbx2m0lCxHiccGT5FMPxurJHzIMUA1SxdcAVpeHCQ/uH7P6D+q2+gbG9XPfmXAwE425CDAZjK80pVVD2maln1a5ao7ej9UOu6XgoQRafrATkF1LKE9NVFhUlv0gFRdQlRLBXd9wIM08jYEA2NDotHAsqc2eO9AHgPQGd3D3V24rvt86i3ZxHl88vp7vtH6f988SXavK1f7FP6nQCxIDfQFAAqL53U+C16NW1Y6X1dkQqfIRWEsqbQLNY/3ty/ZfNpuuuOk1QptXLy3yve+N/dvZD5c26yX3/Wv/bt/7LzFQBnAMAlPKeAl9sd4fm7iwW319/Ags+FhGGaj9k/pN/5L58Un8gLHgCADQdm/Vb+RgR8TURT1rVCmja/j8/eQGDTAUaTCTfqCUMacuZh6tVZKuJETBWzW6pigMktqcw4TJ1wJXzRmrV1SQeefuji+qQHMNZF/HBDjrBGEeGSMiRtTfhPrS1dajAZVfHD5GVtBxIDpnAsx1pNzpQQVx0A6aKLFaFOYq1qPwFQ+VRRiiaxwjP/EOhqE49EhhKk0jpwDR4Jhqd74e4K4OwuUw6U+01cOCxO2yJeigeOsnfdPLrid6+l+R9aRCerJ6h4dJpO/2yAJnaNO8/aW+P9UF3r7lySHakrjYA5yKXKid3I+BhV2lrcCz3snau4U5Y8l8WUBWceclDAlGQDql7q1LosqzqbmOxSZ4o32Wx+gLSZ6lIXBWG+kk+2rfYLIhGms4kOXWfyCUC5UqLJqUka4+0CLwUcHh2h4ZFRmpyc5mS/Rbypu7MLjwR0U29vL83rmU/57AJ6/OlJ+pO/3E73PXJUJG+xBgF4swrdWGMgFlWK7eqQ1D76QENzYGxORwrNY93v3z9Gd9x+nD77Ry/R00+NU1eXc+W/q2s+H7aQ/CPxdwSf/oNMTmG7K9I0T1EPTnDPZuB/0DaqVPDJvwtZ8B37KEACPsX7X6d4GV84cKAxJfJJBXxNhrKRymLjW0GdofZvMyFpeJjdI2GTIk6NTWktSNozIOpacFXnhFhgcm2mzCqYOqiIZ1OA+FzqPyarVxqDry8WSQ8gq0s9QVHFaVNKCrNZg6SrCf8xtqeKByYHiB8mL1XMyugwhfPSEz+i5ps5xTEAqlugu8lRioBTMf8EQOWR4iLAZIHrpS0LV+uTWHCDarQ1Vb1UlwCwWelaTaIDzu5y5cBafEQO6VoT/lOLh9SgKr1GJPldq7tp6ftXUvWKDI1UR2h62yQd+vP91HffSU6M7JmRn9EtyY4IEQYjYFLFB59DxhmUyLrvABBX/lldK2uCgQAMCqh2lHFWogpmUa+rOrUs2gsp6zpM1bLuo+sgsg9SJPR6EujxklO2G9QPKUCYDlDrqqjQ6yp0f4NvucIJWXGSxibHaER8JQADAXhR4DhVqrx9d3eLpE58MrCnl+b1zqfW1oW0fQfRH/6vrfT17+7kGOd73DqymSwVMgUqZAuibN5QkwFUfjqpdS1q1VWliUDq+IaGIFmtzKqD1SkacrkM5fIZuvOO4/S7n9lOf/2Fg3TkcJa3lfnU07vIfWQE3/pHol+iiYkiy5R418T4+JQoF6dLYlDg3AR2NLyN/iGex1NcvoIFiXWUBZ+hbLaXY9vEvon/beFAe/LW/TREHrxmANrspbB5pgZPX2TF0zlPxQOrxchjhnvEbFQSwESTRGYxTN1tVM55mGZaiguTCWJGuEcqYHr1vLr5QCN1qZX4z8y0L1t2RMCnsEF1jBQQ7KkajQ7hsIcrWrNDIGRIpLBQRzcZFaWIkM6WgOhcCpHYyNyqO1GqyaCQ+Ln8mkCAA+JW48Ndzi5PA0ROrJXDbFBDhJWT6pU3rqbr/uS1VFlXpcnJCRp7fIT6fnDcPY+qn0h54mpQNF6DEf54DYEObFCv7sukvnbu59pqdhZ5h4A8L5TxeM+BmD9X1LIqUh/FrvuYYm1+Np8oMPlFjQWkrxqDsi6AWgZ0u4Rej4oEcUgyikVO0vCVgIlRGsNAwMgYjY1PiE9rdXR2irsA2ju6xPsBunFXQOsCGhzqpH/4l33049t3c3JXrG3qGbcTL01soy+d+gL93aG/pO2DL9T0jYK3PAM0rdkpNQTSW43N6VQoa0rNYv1C7rnrOCf9e+jrXz1C+/YQTRe7xGf+ulhw+3+5nKUpcZV/mo+HU+KOEgwCTLJMTRWpXErhM22zGtjOeT7LD/N8LuIynvuPuu1XKJ/fTW9/59W0bNkKVxcGHOwwAKBfyU8qONifWSTfOtLfroIZm9de7o8++9nPueWZQ/rzExuzoAuvXDRl4c/8Gq21eCY2JqXNmWo+sJ3QTiTvpS8ypRkOp2msodDoiA6N9cKOWLwG59T6pRB5OWO0wK7p9McZYElK5gmzcsQkZ3dcWe85bx4d23aUhncMUXu5jXJjWSrlK9SxoZOyBeeDPkbEaC5mz2rAOwBwi/eP7r2b+i65nLLdPa5FQe38FGf5PFE/xyXq7tRzV4NbljbZQX0qYQj1TQGTzaZTRU/60b6pb2q/9LJqN9kAtaxDbV8tA3odiKqbAYi3sZfLPK2IxB9JGu5iwdcjWlvbxHaUYcnlnAVdreZpfLxCO/f2c9JCtHZNN3W052nv9G76+tA/0ndPf5NuGf4hPd7/CB3pO0xX9FxNC1oXOo0lhHmx21ZGc5Csteb0MZQ1pWbxwr5Tp6bosccG6At/tY8efniEpqbbeH13U1t7p/jMX0tLB29EOZH4T0xyss8yCeH6tEj8sW3N7Lo6MzjNyf/jvH8gkT6fBUl1VGSorW0z/cZv3khXX32N2P9swIAafja3vUiPdTzLGrQjRz+TCfiunLqUbpy4jnJCN0MwzGbyw6A/MmAxRoIv3KMwk4c2GeIQf+lj32pUzjBmQRdeuYi48NXNRRc/zNqmwO2EGFyWMiOoN+j8zGzzxnYidyJeL1VaX2Q8KivMNGqrLFo1KiK5R3SI0awD2bgUBQEmAxRPw5WU8PgAKNSSSCnGBwcmjq3B3a8a6Ei0MLuXr2lVwVOc2F70a5fSwg8vponOCZo4NEHHv3iI+u88aVpFDJUgGJE8A5ycIxIDJxzqlf7a8/9SzyJ0cip9UJc+ir8aj7MV6Ornkl5RbbKs+6OuS62tCAI/8KgnVqaTrCA76lJnipWATfZbxsi6SS/LEnodsPnofnGhc6rw1KtUqpRoYgp3AozQyNgIDQ277wWYmqJCS4v4VCDeDTBv3jyaP38+9XQv4cSwm776rSP0F//4It3ywuP0Zyf/mL55+qv0zNiTVMLjAUVuJJuhKpZDA+AtzQBHi228XHVvmTY7pgIrNQxSPDAqU0EoawrNYnki+b+Lj2N/9Ac76a+/cIQGBtqpt2chtbf3UKHQTrlci5iWyxkaH59wbvMfnxS3/E9wWVz1LzuDSuc2sDNN8bw+yP8PtvKyu4brHcISFdlsO2Vz3ZywxtlZ4Ivk33RQjCtn6A6AVDcNP1mjm54v3KMwk0Mb2GygkdfCH/1R/Q6AEN85nAtoYCWns33Moq2Mu3Jme+O07unDDHbI11TstqMHBHqmPM9mOk2bsM1IYRGdEnUhJCgep+JtCEzUP4lA6gTMHNJQf2pwk/wG4AkP5DIbfdoY/elY1knUlaFDG/dTZbBCbZNtVBkpU9tlHdSyMPwFUJGbCpkv3Ywrt+NjY84dAJdfRtmebnZjL5yvigTQLQOyLlnUes1HqUu79unDOthB+slEWJ2qYtKZRCb6UhBngtvNGtS6OjX56Dp1Csg2MVUFkFNA10k/XeR8qGKDbgur6wixYwuqcMJWKpecuwJ4W8FdAYhraSlQS6FFvJwsn89RJpvjTSlLw7ydv7RzkDa++CLtWnIPldoHqDrJZFNEb2h7C/3hhv9JazvWBV7RNEFd5F44FiSoU5VJ2jWxg/75+D9SX/UkXdR6KeViJVDhsPeDYTQGRsRGJLaUmsQqwnP+09MV+t53j9Att5ykW2/po317q1QqtlJrazuv+xbKZQuUyxe43MrrISeu+E9M4rZ/R2TiX31FXPUHsJ88x/IiL49LuT5f6KIDd9ccoptuytH73v96McAWhPodADvosY4trJHJe3LJsFw5tYFunLiWS+H7EPZnHAts+zX0WT5G4H+Q/tgHdLi7CNBt3JEaTMyIrcVzGzIedact+X4Jb7Slm7FQozBy2RsIbNpgzP2hMgAwh7MMKRzzUqDQkD5jw1C6dOZ657TsaX+GO2NsLnIf4nU21DvFefdTGcgTthcrLNC5bkzUlYCg+HwcYQhK1C8VCoGdK2Yr7N5Yv5zoGkdCMk9YIIfd6LPE7It0b53XStSRpYGX+ig/lKfK0QpNjU1S17U9VOjlEzQLb6TmApyChqxwQiQGAO67m/quuMx9BID9cdKBMPWsSBTD6oCiA2zNgxuuaoKLshTVpk6j6gCUZfumqa0sp7IMyLquU6dozzQFUFbrgEknEWRTEcUnDsL4eF6RuFUqZfFpQHHrtph/PuEvFKilpYXy7sm2Q5bjhDFD432dVD0+j6rzj1J2yTBl2rP02s4b6f0LP8z+SFDCIRezH37LaGmEvnHoK/St41+jjcVHaOvU89Seb6cLWi8SLyBsFNa+2DvJCDTGRiS2lJrE6sTb/Y8enaTvf+8YfeubJ2j7Nk7mp1up0MKJfy5PWRbnUZA8SyuVShlxiz9u98cAwNR0kUrFV8rt/hLYB8Z5nh9nKXH5Kpa4LznMcTK9g97+jnn0pre8USTWQagPALxMj3VsZg22d+yPyQV8V05dRDdOXBNpAADvvNm3by+NDI9QW1ubuEtIJuNI/lE+deok9fefop6eXqGTcvLkCTp65BAvrwq1cyx0Hliq8O/v76Pjx45RH/Pi/SVdXV0i/vjxo3TyxHHq6Z3nHpvQlzqR3kQSeCh8fPYGAps2GD13ALzicAaPHWf2sHWWHzTd7s++uXB65OnXDHbS11TstuMFBHqnON/BVIq1gTYjh8ZwTNSdCEHReDUvQ1Ci/km4wXaOmOyhfNEhlnyDRJ7wQC670WeJ2KcwxlxrjuZtmE/UnaF99+2hznIH5YpZalnTSm3nt1Mm7/ynD20ugkPELtcHAHAHwJWXUrZXvwNAgaiD2RVZFyd16lTRqzpx0g9h4KsDiK9NFVHrsmzSQXCRSNVhCpFwmxOQzcOudMXoA6hlQNZ1nYRsV52qAug6kx6QU0C1SQmCbg+rB8Hk6+rEHQAYBMC7ATgxlAsnl8+JQQDcEYDtC4I3v1fKeSqdWkB0aiHR/EHKLB+gI9OH6bzsWrqo82LBGQR1UTvwawRcdUu2hSaGJ+mO539Cw/lhGu0eoe3FrdSZ66S1LeupNdPqOMaApUUHVmNgVGxEZkuxWSRH01NVuvPOk/QXnz9AjzwyRlNTGOhpdZL9rJP844sOuPqf4WVfLuLFp87L/fCsP5J/POsvDgmvKEzzPvIQ7ytTXI7z1n8VWU76D9N113XT9a++TizzIDjpv7wDYCtr4C8PmsnEuQPgInrdxJViAEDOgfcQUa8dOXKEvvWNr9LLO7bT+MQ4LVm6TAwEAKVSibZt3UJ333kbPffcM2JwYMmSpWLbgP6O239CTzzxGBXyBTrv/PN523LuBvBAaRhFJPmnT5+mr3357+mhh+6jHS9to1tv/gGtWLGS9YN0209vpmefeUoMUKEv9UEUbQ681djwhXsUdvLQZhWHV+4AwBk8eJzZ49aZbb1huN2ffXNh6NEMdtLXVOy24wXM1KwFt6NYG+hQ5NAYjom6EyEoGq/mZQhK1D8Ndo5k7On0iVkaJPKEB3LZjT5Lg33yEHAxV8hRpi1LQ8cGaerwFOX6cjS+Y4zKLRXquqyHz7NCTwNCEafLSM7GRkfph/fdRf1XyzsALMDL/0CuClCru31X7RAAU5hxLokzLIg4r3Sn0qZKFJ1aRxki25RQ+wGodXWqCqCWAd0OyLKcon11KmGq22JUXz2uGWigjQr/4JNkYhBADAiwkvmwXYm7AViyuaxIDDOcJFbKWSoPLKDqiYVUPd1G02VOK3qn6ML8JTS/tZfjkLY4VxsTQVk32UyO8pk8HTp1gHYc2E6VzgqNdA3TUOU0XdZ6FS3LLXc9o0Fd7T5YjYFRsZEuWzDkbjo0VKQ77+ije+4ZoB98v4/27UMSX+AkFAM8SPrxuIczxW3/WV7mpWKFk3687A+3+5eoyAlf/U6RVxJwpfsw7x948d9lXO9mibsQcHAbofXrT9KHPvI6Ov/8tWL/CkJ9AGA3PdbxAmvSGADI0pVTF9KNE1f47gDw7q1Orbu7iy677Erq6e2lF57fTCtXraKFCxfzcsCXRabpyOFDtP7CDXTB+ot4+/oJXXHl1bTpmSfpqScfo8svv5re9vZ308WXXMbbTYU2P/cMbX1hM3V2dlFXV7eY/1KxSM8++7TQdXQ471N4cfs2Gh4+TR/88MfojW96G+3du4uOHj3K7S4S/K+94Ua69ZYf0KWXXi4+Y+rAf6xJdRDAx2Umj9Sk69T8AYAm7ahn3/7/ijtimaEthtm/VOo9rJXOQKeNTcbuR7yAQO+Ul4GZzqBN2G6ssMjOdcfY3QoJiM6neRoCY/dNRSh9AnYOaahPNbgDLSmQ1SgCucxGa0jEfoWyWnjaFrTRomuXUP+ePprcNU65fiRFJeq6oYcKi1vNcQF9ijVspbkiMZuemqKntm6mgwt6qLpgvnOOIa/ee0TTQ4GTenFl37VBJ+3Q4/l//hWkOGeUiT/qObcshMvSJ64gTgJtqVDrsqzrTAKoZUC3qUAfZD/0KWCySZEw+cip6meCbg/zD4Mab+JSdDihxwAAnukuV/EZN6z6qlg1hZYCtba2iqttuIqHq4iZaitVB5dQ9eVLqbJzA+1/nqhvb546WzpomPrpRPseOlU6Tj25eVTItvCi1leCF0jyAXl7cR1V2j75Aj1KD9CxzqNUyVXEXTZj+REaKPfRitxKWpJfxn0KX1j+VhUYjYERiRCJMaVm8Zz/2GiZXn55nG6++RT9yz8fp2eeGafRUV6DnOw7z1M7kuHEX5TzuMU7T9PTZfdZ/yJNF0tU5uRfrJr0F8ksB/aFA7xfPMjTNVzHZ//i7pjw52WeO0Yf+FAnvf+DP0ft7eEvD3TSf3IHALZxCXcdOM/yJxVnAOACunHicq5h7zZDzmGhUKATJ47Tg/ffI67uX3rZlZyodwobjgcrVq6ipUuX0c6dO+j04CBdeeU1dMvN36eXXtxGJT6e4NEAXL1/6IF76fGNj9Dg4AC9sOU5uua6Vznl5zfTT27+IZUrJXGr/wJO8p95+glauGgxveY1rxMDBZ2dnXTi+DF6x7veQytXrqa9e3bTkcOH6eprrhOfMK3Dv14aGQTwhXoUwcSBVteY+6M/jDcAMLP73ituT5+dUFbDubVGDKe8Z2AGrU3G7ku8gEjeKS0PM42mTaGtyBQJHBN3zxIYn8+NCAhMq49mnpjs7J64Pz7wvpoCmYcikM9uNFpi9M3sqmijcvGZRUtPK02VJ+nU5hOUH81T/nSORvePUtuGdmqxDQIoaCTpl4AaSVNrezut6J1PD9xzF41dcB5lWvBSwgqM0skirg0FORVX+SBcxR+csNSSda6gLgYBVNHstTqLrKt6vSza0gAdBHb5uK3006cqVJtql3XVDm4AU1kGTHU5DbLJqeojp4CtLGHSSei2IF8TIvhjAAC39uIlgXjRVrXCCTev60IhLwYB8EgAbl3O4+VwuVam5ERmdD6Vjq+kfbtz9OhjfXTnlufp9uMP0J3PPUrT+VO0fvF51Jnr4sWtLvw6cpSnh0/cz5tOjnoKzt0reEt6S7ZADwzfS1/q/yt6PvccVeZXqDLJcrhC5Y4yHczso6PFI/TOzvfWBhB0+FvTYHQIjYqFSGzpNsnrK0vDw2XxLf+/+ZtD9NRTozQ+zgklL1dc8c8h6c/isQ5OA3nZoZzNtlClguf9S85n/qaKzrYgbgl5JQIHpzHeJ77Ay+ACLq9jQSIdF1OcyL5AH/13PfTv/5+P0/z50T6V6QwAZGlz2x56rGM7a9C2PGgmE2cAYD3dOH4Z5fTPdhiOD9gsuzjJ7u3tpeeff45Wrz5PDARgewFwF8Djjz9KB/btofd94MPi2fynn9xIGy65jD75i79Ke/fupl27dtDBA/vp0MEDtGzpclrEyf1VnLwf2L+Xntj4KL344gsi+Z9mLlzV37VzB7Xz/7P167DMM+IdA4cPHaDLr7yGHnvkIXEXwXve/2Fatmy5ODZ5YZgJVkU49FnhibVXfAi0snEGXgKY8lFlDo1BWx2vjLVTn8taaRbMuK8LsfsULyDQO+XlEUznWlNoMzZF5ADHMXEXAwKjc2qelsDEfQTcYDNHMmaRw6UCJT1tgNMYGshnNsbn8cPvrmki8Hlc+Byo5/xeceX09PZByg5nqHq8TC0XtlLnFd18kqSfAtSjIzRVR0g3cRI0UZ6m7z93Bz25dTuVr7maMq0tjqMQ/oOpmkSjjCn+wC7rQucC3a8l+rLM01pd0+H8FHX1PBU+sqyLiGdR25RQdbJfUmebAkE2FaoefTBNAbWPul5C+kjIsqpLijAOU7sNAok/HgkQgwAgdXlzfNKPxwHwboBCDm+HzzsvjeOEkjiRLJeyNDaZp5GT82jkhbU0tG0Zbd17nMb7M3TF+hUch4STV71IPB3STDVDeU70v7Djz+jx/kfokt4rqKfAycbIJvrmia/SzRPfoxer26iUKxHx72WFK2jd2IV0onSMSi1lTmrHaDEtpYs6Lq5xSthWvYDVGBgVGbFYUmhSPHbB849deWSkTD+59ST94Hsn6NZbTlFfPx7twBV+PMaBhB/JP+rOuhMv/ON1UC3jywAlkfhP41l/Pq55kM6iOUuAbanIy+0hXg4TXMZb/51n3+MB23qVVq16mv7b736K1nJS67/LxQxnAAB3AGAA4EUupXMHwFXTF9CNk5dRnrcDI5TdCIM/6C9eBrj1hS104YUXi7uA7rr9pzxPa+jhB+6jPXt20rve/T7xTD4GDHEFf/GSJXT9q26gHS9u5+1xhCanJunCDRfTL3761+iKq64Rx5DFi5fQhosvoZMnTtAHP/QxuukNbxH65zY9Q089uZHWr7+IWrl+5x0/pYs2XCIGENDWu3/u/eJOAPU4Uoded+BziwFfqEcRTBxkjTAA8Ira484eKKtlbg1J1JdErTRLFo6vG4n7FT0w1DPFZRNMpVkbbDdWeGTnumOi7kUIisfL3paARP1ToRCYuRK0wCEN96sGN/FvkNAXHspndojP44XdnS0xuGyuuXY+KWut0tHnD9PUiUlqr7RT9XSF8isKVFjeRln3pYBAzK4bA0wcSMyGp0bp8w98nY4eHqTsJZdRRt4aWUvs+Y848cRU6lThP5iqwFmTELcsEndMhcItKzbopL+a5OtlTCGA2matL6LmwFSXkGXpo9cl9LIU2Qc5BdS+AbIe5hM0BdSyCpt+pqC379ZxFJCPBKCMLwbgll68AA4JQKGQE58LFIMBBdwVgNvInRNyTunFIwLZ8jyaOr6Cdu2o0raXxunBxw7yZlYmDqXR0Slqa83TcGWQvrnva3T7iZ/Q8xOb6TT/DGeG6Gv9/0C3T9xKffk+KmRaaElpGV1duY7+YOXn6Ibem+hg/wE6NXmC1hUuoHcteA+taFvJ7TqdV1e3EVaH0Mj00WCT2N2mpyp04sQ0DQwU6ZGHB+nv/+4g3XrrSXp20ygVi3x8ELf6Y904yb5I/t2BAEfyvJ7Jed4fV/3dz0O+soHBlH5eDvfyFC+3XMGSZJkUqadnC/3Gb72ZXvXq68W+EhXYmiHPte2ljR07uNT4OwAwCHD+yQW0fu88Ghk4TflCXuzDPrjHgSOHD9KX/+lvac+unXTZFVfRFSwjw0N0x+0/pWuvexU9/NB9tJttuMJ/8tRxWrf+Alq4eDHt27Ob7r37Dl5iFXoDJ/aXXnoFHTlyWPjjvQEXXnSxeGlggY8hS5cto5Wr1tQei8D2uvm5p2nL5k3ivQFHjx2m97zvg/Tcs8/wseQlOrB/nxgMOH/tWmptNQ3KuJ1XgP2kEXjCfVzB5DZrZnxiOmCLeqXvgLMY7qqZW0MS9SXhWSazYAH5upC4T9EDI3mmtGyCaTRrg23GCo/sXHdM1L0IQfF42TsgIFEfVbgEZp4E7BzScJ9qaNJV/1Aus0N8Hi/s7myJwRXmWpoo0qlnT9LBb+6l6bvHqavcRS1Xt9Hq/7meel4zj4hPrpUlGw0Wd5MaAwB944P08e//Hr346C7KXfQqyr3zbWzgEztcxBPCpyGyjEEBfMmqVmebrON0BY3gZYDQY+oR1x+3j2Kq+qMsbFwE1M4KH1fQvi6yX2pd+tb6qUlUHURvW9Yl1LpJr+vk1KaXQFuAKUb1A9S6rQzMYB1Jfav7DgBM8QhAm3gUgJN/Th5wKznGjqY50xwbH6fxiQmaZJmanhLPjeMLAxUxcFBk2ilavqRAvd1jfLJfpje9fiUdX3Yf3UFfoQHqI+osiiSgt62XBlsHKduWoZbpVnpXx3vpQ70fpxW5FXRex1oqVUq0pX8TPTf2LN2w4Ea6tBtvZa9Dnx0PrMbAqFiIzJSgSSQy+IwfBHfmv/jiKD2+cYiefGKIRkcrNDhYpuPHpsSuiD9I/MXb/cUVf9zmz1MxIADJs0eOE/4KFYslKpWcAR8r0ltEsxxI/o/wsnialzGukq9mMSTJ1gXi6DHg0t4+SG968xH63d//NC1fvop54y3ELB9Xvz7vAfr8oh9zzfyYSxzgdS7XP7WQ3nr3MsoWq/T6N7xZ3JVgBG9DuMNm3949Yv9fsWIVdXZ10fTUpLgtf+nS5dR36hRvc4Nivrp7uoUPtq3jx4/QQH8/zZ+/gJavWCmS+uPHj7H/SfEOgdVrzmcdBiSwnLC868sFdx2cOHFMvPUfBxe8BwAcqCMerp2dHbRi5eqAARWxA9TQ6AAA4KHw8dkbsFky4xNT8baGcwmWOX/lLpAzjfqS962DWbpSjN2K3dd4AZG8U1xewVQGawNtJwqNFOR1Srud+HxahIEgUR9VuARmngTsHNJwn1x4ktEGSWvhkXn8jtbQGH0zu2raCHyRmtSd+D88bvc//OAheu63NtLC/oXU1dZFne/soRWfXUttq9qCiS22SH1htOQK1D8+SB/9t/+Ptj/yMuVWXkG5j32Qzxf5pLWW6HMn1URaHwDAVCbxMtmvDQC4NpH0cxmocFn6yFMcUYceZUclIMuIhcg+2OomXZAPpmhD1ell2SfpB8h+qVNZBhrRy6nqo5ZlHwCpkwiq6zZA6uLwAEF1pSxuReYzaJywF3J5am1z3gWA23NxFwAGBvC1AGwGeJZ3cmKSxsYnaGJiQtTx3XQMAjiDASgXmb/MJ++cdC7YQ8XFh7m5U0RveYxo7VGi9iLl2zOUz7VQ22Q7vXfhh+g3l/1nWl04j0pVbLjoHifBXMbdAfJ4ps+OgFGpI5JTICIzJGgKt/dz7i4wPFyiTZuG6J67+mhqOkt7dk/Svn1T4kp/lfc/sTdm8Hk3/nHbQt0ZBMi6X3PAnQBIbPEW9op4yZ+81duIxhfPWQTneFapPEjl8ku8TF7LdXxq0rQQbAsGeizvA/S2t0/Sf/vvH6dVq1aK5R+O+n9nrE1nAOAh+vyiW1ljuWU/BjB3H+97Df3OsXdQoZKjFvflnjaIO3pEv7E9OQIOzAu2GXnXj8OMQSnnwFaLY3+Pjv1VPxvEshK8YHb865zQhnM4cDgkXMrEqIVbeewN6JYZeAdASlC2c9smP4fZDO9a89TOghVq7WLivkcPDPVswvILplSsDbSdODRyoOPY7Hbi8bvehqDE/VShkNj5YrTkuqbSN4b1BC8BakyRKO1OPkuCLppDXG1EvkhuIU6tCznRb8vQ6RcGqDBRoNIeToZGJqjnhvmUbeOTNz3ewhexywI4Sewv9dPek3vp9m/fQgPFKcp2zqPs2vM4kcLAA7OBUEwVgVLacGYib+0XZVXnTnHmBJ1867+oo+wK/zp1ZSp5IG6TPgHUqa5Xy2FTUxlQyxLoU9AUQFkKoJejTCXUepivDlOsChtPI3XNhmMHTrjxGMAUZ5ulaeft8NPT0+LzcLhtHNtTnhNLcXdAi/NteWyfckPAST3uGMjiM3OckFaqeaqOLaTMifNY1lNm9+VUPbyAMt2TrGefUoVy80p0sHKQTpSP00WtF9PC3CLCZwvBi9vXTau2BqsxMCoW0mPyA+9MQL4zOFikQ4cm6eTJIv3F/91PP/5RP23ZMkl79pRo6DQWO97o77zV33m5n7zCj2MOlhT/CD2SNceOwQK86R9X/gMTqWbO4KwEktztnPxv5ilu/Q/4pKoVzvbe2XmYPvChJXTTG24S23446sk/4K452tx2gDZ27GZN448A4Ofq4lp6U+kyam9pi9QvmfirkAMBzvKqi4qoOhOEn8ItD0eyDokO5WDGRaUWG55YI1Ewu2oNHwBQ5jHO7M7hbIV/LVvX+1m+QQR2v+F5i07Q3H6YYaY1aFNoPxFFrCDHOXFXIwZG51c8LUGJ+6rCJTFzxWhBc228b/i3qaBBwnhcdgerJUH//CGKJiJfJLdQJ++yzrXkqPei+TRwsI+GXzxNLcUWypdz1HZJO7WsxBvT7ScHEbvtAVrfNrKN/nzPF+nLL3+Hjj14iCrrVxMdOEyZXDtl1p/HTswMckzFc72oY8pAd/QkXpZxXlhL8qF3bfxrTPA9PhC3LuE2KWArq3lImL8+VWHSScj+6gKY9GkJYCrLOqDbVdj8JNQ41a6WAVNdhWo3lXnZ4uQb7wfAbf9IIKenpsXL41DGbf9l3s5w1RoDAa0t7hVG3iY4ZecJrkAjscX35uXz6HnWt1J2YgFlj19AtOUGqj76aqoeWEjVliJN9wzSnvxLtL34Aq1ruYCW5pYFrmIBq0NoZCTEYknQJJ7Bf/CBfnpu8wh9/3vH6G//5jDdftsg7dpVprExfIWBl2uuwMvPSf7FC/3ElX23DD0LEn6sOHVQQLzp311f8RKpVwKGqVT6Ii+XG7m8xFHFAnaSQVq2bBv98q+upY99/IPU1tbumAKh/d9m4AWZzgDAIdrYsZc1GADA+kwueOTjyqk1dOP4BZRj/tgwhHhVCTjD4FI2xqz1ssFu1sJ9PMHEqjV4AEDZGuZ20Tl4cJZvEM3tfnT2QM8mddJM29wlEguxuuI4J+59xMDo/Il7Eg9uM+bWYvRBc02j9x6ONAglQrkSNJZKiKJJwGdFKJfZIVvIim+Vn94/SOXBMuUHcjS+Z4xa1rdT24pWKp4uUWmoSOXREp+Uc0rUgtt1owMnEOVqmQaLA7Rr9GX6+71fpo0DW2moXKDyZDtVR8tEA0OUWbmGshvWO91URYBZQCQTepnI4+q+uMIPgU4p+3QsKOO8UrXxrxDnjwN9Bk11VQCbDyDLprrUAXpdQnZNnSrd9dWBILta1/VoX9ep0OsqwnyDYgHVHhTbAI+8KwB3AYhPeU2VxOe8Skgu2YYrjOJFY/kWTkg54ecNBTpI7dvzLOLOAAi1Una6k2UeZfrWU3n7BVQ9tZymdy+nw4f6aXLBAL2+/Y3U2ooNzgLTOk8RUemxqLK8Tzi3PnPdFQyOjI0VaWBwmkZ5fx0d46Sep2PjZRroL9Htt5+ke+8doK999Sjdf98Q7d6FN/O3cmLawol/m3hxmkj6cdVfLDck/HJZynJdJ27TdnrD64rcZ/3xfEwImrwcZxcw+tjHy+UR3qbxYjk8F4+EO+5C4C24dS+97R0Z+rVf/3lasGBRpEEWnwcrnPQfAwCHlQEAcTBOLNj/rpxaRTeOr+dDN3QJgE1Jg1dlcGgECl1yZq2HDXbRE+7jCiaX1szY+Cv4HQCzHuZVE7rCXqFrdOaWSzSiSF5NWld2Ws2SQvuJKSIF1p0a6mqE4GT8SpSFIM1++7mSsadz0cUhEX9T4TPQhPLaHYyWmP0MZI/IFavJQGf/FRobquUqnXjiGG3/7GZq29FCXfkumv8rS6jnLfPo5M+O0cT+MfbKUM9N82n5z6+i1qVRrhAhIkPFyhRtGnyKfnjku3Ro4iTtGuekiHqplFlA06fyVH58H1X7hyh7/lWUe9c7KDNvvvO8P85v5Qv6as/2s6hlMYOKvmZjNZ7/r8Vi6tZlbI2fpaz4QtRn8SH6s/myruqjxOg+UqQeU9FHg0jIctBUloE4froANp2c6jYJta7bAJt/mK8tTsLkq/sArg7JLpJeJKZ4QRfeFSDeF1DAIwG4+lyh6ZLz6ADuFsAnByHyHQFVvCegyvoy67iMRLXKG3C1MkmVjj5atDZDn7zxerrumm7q7SnQxRu6qLVFSWR4vRdLvK96DrKmDseDjQGJRB53MvBUBcbEjh4bo/37RjjhRv+QvDnI5TL09FMn6MknT/AywJvPxSga67NU5v1l/74pGh9nTRafWkTS7zwy4Tw/DbiNYV/DRO6zsizgTMUADSf8+F67c7u/vmwsaHyRnUXAshrlbe17LL1c3sAi11fQgtBt4Jmia67dQf/td3+Orr3uWmWd2aD9X1EqON4jZf/6vCfo84vuYQ22k8aA3nxy6FX0mb63UEs15BGaIMjNzIW3qhkbhULXGHM9OtUBACBcUYO0vEIGAIJnMfECeAUsuZlG5EWa6rJPRhYa1cTtI5haszbQj8ShsQId5wa66SAiQfx2lAhLcNp9t/PFbIndG+6bi9ppQgqEPopInHYnoyVBP80hrI3JFdk9wDF6uq/ADcGV/amRKXr5G9vo6N8doIWjC6m1u5XG2yZoanCSzxEd9unuadrwuStp9SfWBpwvOKQ4FcRLz+4+fgt958DXad/EESrSPJZFVOTkv5TpoeIwn+jfv5Uq02OcfUxR/m3vpew73sQNcSYsknQWN1GoleUUzYipokMSLW3Qqb61usYFEQMAEJShg48iauKOeDlAIRN23SesLsuI1f2gM4mELNumAHhUwGby18smHaDaVB0g+yyh+gBqGYhqk0jCZfMLimeIBCaL5/6ztU8GOi8MzItBUCT3TlLKST4rRPLvDgKIxB+DA+oLBIWtQm0tFWrPV2nB4gK9/W2LqKuTkzWOR3Lb1Zml97x7GS2YXxB1FWjTlPxKlSkpgAn7s8HE/hkaGZmmn/3sIE+dK+1yGWAQZOu2ftr0zDFO8vEGeVxVBgv7sG1svELT0/BDHK7UYwDAuWKfz+e4jE8rIvGH4C3piJW9cMvcFuaxIpYdphhMYTXKvJww+zL5Rz1S4g9EdDt3gMGmTbzNbeJldD3X3U+oCgQtDNXG20imhTo7d9Ov/4cF9MlffD91dfUELnPf/xit6mwtWfr6vKfo84vu51paAwDX0mf63kwtfIwOmrvIkJslQym68GsSIbCNOPATJeXzxRmJ7OyzeADA3K1EnZ2lc/hKRKRV0bT1lYw4clQT+h2NUvNqsB+Jw2MFOs4NdjUSQbI2lCgLQZp9N3MlbIHDGu6bgMMi/qZD6KcJ5bU7GC0J+mkO0bQReUPdIvAkSvwBNQz/8/NZGts5RE9/4jGqHizTghwn6dUiTVQmhS9SijEapQ1/ehWd9yvrnTMzT9NORTwHyonF7pGtdNuR79Kmwafp4MRJzqt7aZqT/+nMQk7+O7me4WmFik/uo+Km3VQdKVP+re+j7Pve7iTYoBNJujsVZVdgk0m88HPrNbur132FHf6o8wygLhJ+PlH1+ECPOFfUMvhqdygoEuSDOux6sq/a9alJJNS6PgVUO6D6qHq0Bah6VQcE+QDQ6XXVV0Kt28pA0nqQX5QyoNSd5/6zVODkH3cGtLW0UA7vBmAffHpOuOJOAGUQAAMAZfFNei67AwK1LwpA8EWAKm8EYvtzkuD2jiy95Q2Lqac3x3WZ9LLw9Jqre+kdb1vCCTYSajToIMd1XLEvFrHguSDBxeHhabr7nv20c+cwc+CFcNhR6xgbLdGDDxyjiTHoITIeV1e5jF8x78pjDrwcxBQJPyf/eEdCa2u7WDbi2X3xeTSHC/OEdyo48+4McjjLyCkjwYdAh+UIkcm+lIbQYPjsB9bXFC+377DM5/JFrk4iaAF4ba2t++gTv9BGv/6bHxO3/ofB979Gq6IXzgDAM/T5RQ9yLa0BgGvoM303NXYHgA5lkalLT681DJeuMVathwnJjGHRlc0aAPBSxm6gCT2aQ/Mw+9ZvYw1Eim7SPESnVTwb7Evi8NiBvn838RGRIFk7SpSFoOH+AxqJmTN+S42eZ3mBEze32CA8NJE47U5WS8y+hrYQgy+yawTH2HuIzZ31YztG6OhXD9KBW/bQ+NQ4LcouoiwnyWU+Uc/zD5+mc/o/Qhf96RW0xjMAoJBycbI8TttPP03/uvevaNfoLipmOjgXns8yj5P/eZz0tzs5Nyf/pVyJprceo8mN+6jSnqXM9ALKvffDlL3yYk6gObnx3LbPU5mcS51eRj4kdKpejXOnoszcsow7ANTPBKIs4lhMSbvU2WxoW/URfdd0mIo+umW1rou0SUi9hCzbfFQ9uADVpvsG6QCbTdUBsi0JqQfUMhDVBpjqcWJsZUDW3anzPDw+8ec+IsDS2tYmdGVOZJ2TcSfJRQKPOwGQ9MsBAe/nBDn5xdcHeLkIehw08SsSZqfOTGKKq+QrlrXQBes6OMmGCoMOrC9XxWMEy5YRPbZxgNtr4dN10QlGhqanyrRr1xAN9E2xNz4H5yRhzq3dzryIwQ3xIj73Kwdcxvw5yTymnORjyuLYHZ1YFvjBwIh4USJu+EbfnOQe8y7ukuB915lXrvMycvTOspFTNdlvOOnXkTLd7AGWNj5TuYlKpT1cxnP/3TAoCJr5ui2bLdGq1VvpT/73m+nG179VrBM73PUk/rowNIPeOQMAm+jzix7hWloDAFfSZ/punKEBAMCvSQyXqnHGOoNzzEkOT7iRy9yAZQDAq4q8glJbk3M4U0i8Cmd03Tfe2GzZpqPRu14p9CUxRezA2KmMHxEJkrVjiLIQpT0fZr74raR5jlVbWylweigi85kdA8MT9tUf5mpi8EVyjciXaE8xhKiqYv807fn9F6nvnpNUnuLkhX+Q9ONkDtP6AMAorf/TS2j1r6ytDwAIogxNlIdp68BjtGt4Cz16/Kd0arrPueqfWcinrPPFQEA5k+dcm5MASIaTIp6WykUa/+l+mjo+xFycaKx+FeU+8B6iHj6xFYkvn4ygDZms13RKGXrp46tLH+6wGHlANgUbTwUfn6RCX4uTflLYVybsqug6Ux3tqFPVD8BU9E8rqwK99Jc6IOoU0HU2PlUAU9lUN+kAvS6h2nWoujh2WdZjguq2MiDrih7JL26VxyMBeU6a8elAJMq5PCcm7IdEvZbwuwMCzrTECRuLe2u74GQR+zKqsg0U8Iu6mCKRdhJ/JuG6M21r4/2S8+/REdxmwo2KnvG2KoBb852X7SFTcK7eO/0VV/VriT8n70juhd2dIqFHdiETfVHEVHI7LQEYoBC37XP/MG8ol0TZTfgxCMDzjrLwE4McjswoZri55gHLPcvL73lexnfx9I1cR/Kvz2DQDMOG7eUwXXr5SfqPv/0mesMbX0d4SaMdYuvzwtKE00MMAGyhzy96lGtpDQBcQZ/pe226AwBAfbMWULfy1KBQNcbqJUqjhzUOH5mZPTM6Npnq8p9DOkh1pcyqNdycziRibeJyiU6teabQp8QUsQMN/0jiIgZB8rbcyBCChucF0Ej8nAlacUNS6R+jttZSIPRRROK0OxktCftpDUtwwhopIoJT4j3GEmZSixcA/uAI7f38Dpo6McEnXJwMiL/OFD8YAEBfxvhn3Z9eTKt++XznzIxPFHKZApUq03TXwS/TfUe+TQPTp2gKt/py8l8kTv5x1T/bynXOfTnhF0l/hhOGLCcF2RLrKjR9dJhGbz1GxakyMy6g3Id/gTKXXegkqhAk5yJBR10pS73P5tZVPzEAwCIGAFwfmeyLdwCgLv3UMsfLJF604dbVqUlUH8SqvoDkw1Qv66LbAL0soevUqV5WdYBsB1CnugCmsqyr86jrJKReQtZ1PaDqbHGAjcNWT+LnlsWVdE6axUBAAe8JKFABL7/LIbnOiOTXeTcAkl/nc4PF6Uk3EQYP/8GvKIOR//AykkUBNuLugJofF3CHgNDxnoLBCACfSkP7IsEXSb77Jn03oReJPd4LgGSed1yEOaH443IImwvXJuvqAIBM5J2r+Uj0lSv9nOg7eu2WftH3WYLZ1JeYqFZ3c/J/B0/5+Cuu/tfXSx1hM1igtrZn6FOfbqfP/PfPcB2DCkEx2OZchFCjN7x10dfnvUCfX/SEqDUKMHxy6DL6TN9r0nsHgA5lMXqXqGn5JoBGk5y1HqnskonhofDx+RvI/cEf/pH9M4BziIWmbMgSTSVvBDPTsUStzOAyi96U5plCHxNTxA50AhruckSC5O1okQaihudBhUJm5k3WWuD/8FhQ/uEDKfAm47M7+iwJ+hgcEp8wckRER20tRENAiM0kEoTuLPUdP0WjpVEaHRjhXLXMJ17Oj0wDUOZUhua/czF1Xz1PaKZK43RqYj9tOXUX3b7/r2m42Mft4NbgXs6vF3IO3cNuuLpYokxumpOQaU5GppxpFtMiyxRle5j54BiVBqeo2smZ8gi3dvGF4r0EtQ1bTNS5UMpqkiH83YpM6jEPYurqJISrascUBgbqtRhFADVRllB9VJusu1QeuE3WbOpU1QO6Ti/LqSwDJh9ALQO6T5AvoNvV+cNUj1FtEkE+NhsQxRbkA0T1k1D1StlJhCuEzwkWp/EpwSJrOR3P44V4uJ2ek3JOvpGQYxkheXauvjtJuizjuXrnKrzUOzrnCr37nL24PR/lAuVzrdTe1kWFAp7Db6eWQhvh7fsFFuclfPIN/Nh7M9w03iHg3KbvPG7gXJF3rsw7AwqyLK/W18vot5PU4wWI+BrC1NQ0TU4VaWpyistFoZtmnfNsvxMXnFSeQWD92dbzrIRzFb1SeYEFV/6v5Nrqmj4eitTd8xJ99GOL6dO/9FEu94asp3j/hZxFm6XNbadoY8cxrvH/AtHPpIL/Pzm6cmox3Ti+kktNWnEKrbmFFNoNbSMOeK9OoUuAh8bIWVfO6gGAGTvczNLjWmOYHTOVSi/O8KxEb17zTKnfiWliByZKUcyIQNRYW0p0CFGz5snPm7AlNyytfoq1mAKZjyIyp93RaknQ3+AQtqbOqSDEMfGeZAmLxcb/3wvzWmjpG1fS8nesokoLruSVaHxwnKjMCYs4CcNpnTOtdhF1XNpFUx1D9Njhf6Yf7/oj2tZ/P02Wx9jazjnzPJYFzNvB52+cenCyn8lOimmWp5TjxD8n6xgEQH2aCmvzVHppikr9XEeG3bOEMovm4xyQIedIn7rIoG6xASKZx9SpehJ7bq1mB4SfxR/w6F0B5FRCtSFcoajV5QUyaZN6VSRMel1nEkCd6mVVAHVqEwlTXU71siqAnKpQdaovoNZNNgndT0ItA6qP7qfaJHS9amMgacaVcLzBfmpqStwCj3cGtLa0imQcyTG2o2zGSeidt+nLsvM8Pex4wz7vEM6UU56avysZ91Z+4Y9OcIzY1PiPTOSdZL+ezNcTfteH7Y6vFPeKvesjdG69xPMhE//JSUcwADA9XRT6knv7v775z3rIdaitx9kFXJ3fzfIYlcuYXsO6JUKfBJnMGL3+puP02//p47RyFQYR0oVcnJvb+mhjxwkuOUl8ckHKn3UHAJbHGgBwBjbsibLY3t0y/q8JasRwgD8kvF05kOJOmMaJkfpaG6LcKBSGOm0i+GIDFLN2AECuyKZjxhqaScyOmUqlF2d4VhI3n1K/Z679+sGzYaRGZIPSQEhbTe9KDTPXUhDEWmxGVyJz2h2tltT7y4QJOCOHhDgm3pMsYQnZKNeapdZ5bbT4tcto3pULqetCTvL5RH/85ChVS85AQIF/Tu8eoMrFY7S160f01LFv02jxFCcLeBlaB+cinPxTL58z4Eqkc9UfCX8WgwBI/MUUiT+mRcrmMS3jJgHKteco35Kl8iAnFZPDVH35EFFrD2VWLHLPQTBnUiS4LE7apA5TdkbCjqIQBLsi9aIMG8TVAx6dOwVqdVcAOQVUneoDgEIKoJYBky1IJFBGO6reNpUIqus2ICw+CFFiG20zyCah+jTKpcPAjRN+3AaPgQAkyagjYa+K2+LZjRN3JNnT8hv3Zeet+SjLqUzAsYIRL563d8WbwHNij+ReChJx6KRN1OtlRxCr+YBb2sHDfcUt/bizQVzdF4JysZ7ws593Qz+LkWTdNxXoEN4XsZm3pU08HeM63va/EMZEAOOixTvo53/hWrr62isony84hgDEXbtoA4nu5rb+lAYAMOiMAYBFdOP4UgyHsS4Y2O+2vrCZNj76EOE9F73z5jt34LjAtn7q5Am6+87b6NmnnxAzic99Hj1ymJ58YiN1dXdTTw//DxPAAIJ/49B14+PjdPddP6NHHnmAtm3dQls2P0vLl68UA4EP3H83PfPUE9TbO4+6e3r4WODMg581LlwGnjTK5Yu3KIwDAE05BJwjx5VwnB0z2vRezuLFkKxrSlSK85aYKkEgnya4pQYRgSadlhSWAMKU5qqO0GYTtBjKmQQOE///SwU+mki8fqfAsAR9DQ5xrTF4I7tGdEy8XwWEJWPUolBlyeaz1La0g+ZfvYh6r55Pk5VJKmc4IRiqUK7IJy+VLL186Y/opd5baKo85F697OQceT5LJyf5fNIkbvefYjJc3ccAgLzSLwcBSpTJV3mK26Wz4vNqhUKO2te0UfuSViodL9H0/pNUHatQZs0KyvR0OH309Nncf0/yLsuAmsQDHh8WKMQUIgEbT2p+KLsCqHWpA2RZ0kkBdJ3UAzZbmB4w2eRU1QMmHx1h/lIkdJ1eB4J0Kkw+EiZfOQ3yk9B9bDGyHOQDBNjw3D+SgKmpSZqcnBKJ9JSbUCO5dl6Yx/uWfFeAm8jLzwGKpB+JuiyrdZmsi0ScNznW6YMFItmHj0zuZfIv2nA5WOQAgDNwwcL9nkbyL/pYcvvo+J2zkOtZX79pQ23HKLi7g4+5lYeoUt7Py3wtKy9kUb/1HwdIYlspmxsVV/9//pPvjfTJP88BLeJqd2YBAwADtLHjJNfSHgBAC8E4evQIPf3U47Rs+XJ69pknacmSZTy/zsAJPtG5Y8eL9OyzT9F5562ltevW06JFS+jFF1+g++69k55+8nG64oqraOmy5SJR37NnJ+3e9TItXLiI/z85AybgOHhgP7UUWqjQ0iIGAw4c2EfPPP0ErVt3Aa1du57uuet2GhoaFINo8FmxchU9+MA9tP6Ci6ijg9cjz0b4nITBZfBOEsMT7yNzFLnf/4Oz4R0A59ZB6ozOzTmyKBubDSW6ScujYdpYBF7nmWy7sba06ACyhudJR+SmE7TshqTTZ4elxpUOqZcmlNPuEBiaoK/BIWyNyRnLPdTZcYjZhTosgYn51EiNxMjJ//NbF7bRkhtWUOurKrSzcAtNnh6jrtMr6dhVD9DQ6t2czCP572aZx+dqfDIkrvq7Sb9I9ieV5B82TuhxTpjPOS9L48Q/z2V8UqyQz/LJUo7al7cRnazQyL4Jqp48QZmW+ZS5eI17DoKeSgHUMjuoVUAm7aKMP0pdQLWLBpx6LdmXUxhgZ8Ek7OInfACcw7phAuoUNkDaVZsugElvEskLmOxSAFPZJoA6DRMgSAeoZUAtA7pN1tUyEFRW6xImXRLo24CsK3okzUgE8Bx9LeHm5Ns1CntNRMLuJO4yuReCOL3sTmWsz89WBzcSeo9gAKLsDkicBc/xNxum7UbqGhUrYMS638jr4B7eFvDehotZh6vRgYEhqFAud4CT/z7673/wi7RyJR9LQ/l4m3JL6rYcBmcWMQAwSBs7+rjW6DsAkPLjHQAL6MbxJaIWhs7OTrr44ktFoo2kfO36C2jp0uXCNjI6St/59j/T5ueeEYNweKfGZZdfQavXnM+J+wUikb/wog28jFbTE088Sk89uZFOnDhBRw4fEoMFeM/GxPg4/egH36Xly1fQggULxOLZ+NhDYqDh7e/4OVq1eg3Nmzefjhw6RG99+7tEX1C/95476eprrqfu7p7a4m9krTrwEjXK54n3kWEopunA4mxUzjxMvUoqqcBEHEXOApi6rUs4tAj846uJYkoRDdPGInAcnZ+YoSZEJFDdQlwD4EarRBANAab4UMlYtKoLXVu3RAK7q5tXY3DXrcuZBqmHxlOxwe4QGBpoNMMe4lrkgo0INyoc0jHEWd3PIkPlNgRa1BGgRbpFqVUsHuBWZVzdL+ZP067CN+j4m35Ah37lX2nXf/hbGtuwk/KZAp8QdLNfF3EuT3lO9vO5cSGF7ATbx6iQ42lumk+cKix8OseOeS60cNLfWshTWyHnSEuWp3lqx10ALTla8sZ5tOSqHsq3cxLy4maq7DzAHeKeCkH2LTNwKa6u9i4ARTw63ccSo/KLNrlYszFQN51tQYezJAjOX6Wfqpdi0iFGTmXZJDJW5ZZlvQ6oNqnTY6KKLQ6QZekDSJ0qgMknDtxV4YOut/lJqPa4ZRVSr9vD6mEI8ceRRibs3kRfE070MRV3G6jiJv8y8ZcDCnNgyO0y7rYZCyDHzj7N6+gBKpee5yknllXc8t8OhwaAnYyPr2376PU3ddMFF17ku33dhMbXPtrFFfO0BMsnGvBJw7a2Ntrx0na69LIr3AEP7hEew8H2XyqJ2/NxNf740aP02CMPiYGAnt55tav8eGQAdxE8cP+9tPX5zfTQA/eK/ePppzbSX3z+T+iee+6gv/7rz9Pf/PX/pcnJSbZVxJV+fA4U6Ozsokw2S+3tHTQ0NEzf+fa/0OtufAMtmL9A2NODu6aasbsaOLFWA4CIRmXmYepFo5IKTMRJ5SyFaVZ0iQZDpMyWZLKgSkrQaVWJhdgEdcdEyYiOOl0gUUQ3C5RI07rRINUWc3wYyMzcZm0kcJg6W40BDO76dYoNQ9IIKk/FBNXB7GS0qCE+ox32EFcbsK0EIdRdcoY4umtC/MRCALc0xWRUoEQqROF8VRqdPEQnh56hZ/b8L9p9/Ht88jRCpXUHqP8Nj9L0sgHKZTpYWqiQKXLCz0l/jhN+TDPOAEAhV+Tkv8oJf4an+FwarvSzcJLf6ib+MuEX0wIGAVjPPr1r2+mi31xDS69eSLTzEMseoskJPlcus3DvhSBJZ4gEHsBUnTPpgylPfIm+BOwmm65jqfm5kMmBc57tiKxLnSwH6XQeqZN2PcbEAUEMIGMBVacKoOtUAUx6KYBNJ6emMoCyshgFdJ8g6LGy3qjeBJuPqo/iAwS1Z7IF+cdB1P7N4QxgjP917ebE9C5OJI9w+VrW4U3/rcLaCDKZEVq24mX65V+9it79ng9TqVhyLUFIY6PAwQdX/9MQ92AXYeACGB8fo/vvu5tGR0fo9Te9mebPn08TExN0YP9eMQjW2tZO1173KvrABz5Kq9asoUOHD/ByL/Fy1+abq5decjn9/C98mn7jN/9fauO4885fS295+7vEXQJvfNNb6U1vfpt4FKBcKtKxo4e5zVHxyMypUydEu0cOH6Rbb/6euHvgDW98K7W1ewd00tn90tuJwWRnq1LuD/7gD8/oIwDpzWrKmLUdm31Id1EZ2M7Qukil2YQksZOOMESka6xVJToCUcpz6CMM5k/QOoek3WfPek6B3EcRyhnsYLQ20E97qGtJwB0rJNC5wb3OENwQn4DG4Faj8+Kt0yXqH36Wnt/7v+ilQ1+mvpFnOfmfYEuWz8FwE2Ybn4zxiUyW6+K2fvmMv/NCP+fZfnbB1RB80iyfF+UMbvcvuLf645Z/TvaFiDL09ToeC2hf2EYtLXmaGpig8T2HqIr8f/0q/uNmtmKm+I96mz5EJJfQCQdHJ/1UuOZanPDBVIOqE76Sh6dKMZIApnKQAGpZJvYMvG8Bz6riJVaYX7FFSj/0VY3XoevUOECPVZeDDpMNOqlXy0CYvwk2m9Sr9jBfHbbYsLKqU6HrbX5xkFZbqt20XcxhhsALvzrMyedDLJupUsF7TnDLfzdLGhsMUUfHYfrIR9ro1//DJ8Rz/7jDIxZidgObk/MIwDBt7DjNNZnANyJZ2jDcTledLFBxYrL2CU0bXnpxK33pb/+KlixdRiMjw7Ro0WI6fXqAvvHPX6bX3vB6XtZlOnbsKL300jYa6O8Tt+ivWn2e+ITn9m3P0/oLLhSx0+IlntNiQAGDA7i1f/68eeJ5/u7uXnrVq15L69ZfKI7Bg4MD4qWCeIRgz66d4k6B937gI/TYIw/S3j27xB0B8Fm6bBn/j+NjNeDue+ntgszk/DYMH4eryAyPTqSzZSbFmW39nEfzFm8E5lm2blPtTgpkqSX5EWnSm3+XKYAwvbYM0MjtbTXQCzc0nfnwsohaCsQ+ikicZidraAP9tIeyJQFv7JBIAQn3woCgRHweKAzmYgTgRVFEU8UBGhzeRC/t/yIn/puoVClRhQ0VTrrLfDJXyrTytEDlbJWlIl4OWOJyhZPSUo59OBkt88lZmWMwLeXybMtQlctVPCeAEzc5zXODsi4GC7gPwsYnjUKX5Vw7S0M7xmjbF/fSsZc7KPd7v0iZ5UvF5wm5EZ5J9qvwVIgsY+qWkayXuYxpzW4qK/6Y+mKUqdBzf4UPLzpd5NMD8lzbpNd1qgTo8Iw4TrDxbfkM96Ozo4Pw7fep8Uk+UZ0QV7g8MQDKcqoLIP0AvW0Jk14tSzsg9ardVjf1UdcBprKqA5qpN5WjxAF6HQjSqTZbGTD5Aya9rSxh0pkQ1U9H0rhzEnzcYKlWj1G1/DCVykiSz2PBFX/Y4sC2Mvk4wcfma697gX7/Dz9Kl19xuWMKhMPlYYy53vjIyHOQoa/PO0yfX7TX1TQG3HR1wT176arvbieaKNLH/t2n6MqrrmGDmfv06UFx235LWyt1tHeIW/3x2MPePbvpkksvE1+yOHRwH/X393NCv4DOX7eeWltbxQDAoUMHadHixeIrAKVSiQ4e3E8nTxwXb++/aMMlYnAa84RBBAy8yscp8BgAEv2hodPi2Iwr/RhYwAsJT5w4yn5ZwXEB96WlRbmzg8MbX0IK3P6kwenhcCuNDQAkj5xDRMzMIo7Yyixe303vWoMNpJbsS8zYKtMYAghTnkMvFPLgdhrohRua7nzwmk+R0EgVyh/skIzTjNCWEvDGDgkJaGhftIQ2wOhCYdDIknDjBGVw6Bnatf+vaGjkORovDXCOXeFcDMk/crIcFZH8Z5Hcc+IvBgBYRKKPxJ/1fEJU4oReDALIgQDWi0ReJv1iKsWx1QcAcEcBT7PcIE60chmqQs996N86Qpv/5x46caqXsr/zMcqsXOQMAJTZLBN1kZBjynVP8i6FudR6bfDAFoOyFLcuYiDgcstY4BCZuKrJsprMyrroMwsgdaqvGu+KeGkc/xZyeV5UBeru6OLFhz4QjY1M0PjYmHjRnCdO8sk6oOtUATBVfeTUJEAUna4HMFXnU0LqAV0voccAst4MfVplCZMOkPqoXCZ/wKS3lVXY9Cqi+JiQNO6cAx9HaIgqlT28Tz/PiSTupsLt/rwvJ/rHb4rBYG4HFQqH6ROfGqbf/k+/5Lx4LhB1Hg9jzC5h7pwBgKP0+UX7Ra0xYMCT6AOHO+nX9/RQng9xCxcupI7OLsccAHlLv0zSUXWLPpsE9B4d14Unq6CvW7xxgEOpt+nUJfT2JI2fLSmYKUXOGofkHB45w3cAzALMjgWQoBfnyJqb8dlIucEzldwD6bXsMoUQpjyndRiI7W012AsOT38+3K0gRWIfVSRuu5PVkrDPoS0l4I0VEtE50f4ZEpKAUYPCoJE1yo1b/vv6H6aXd/9vGhnbxv/ly5znIvFnYTuS/1ImTyXoOOnHVF7hl0l/xU36nQEAR1/hBB5X853kH8InuQWesg3ljEz+lQEA6VfFoAH7IZZ7Q9PlCh15oJ+e/Pfbaeqa8yj3vrdT9iJcNcOJM7ejJu21q/eKTohWrvlw3Rrj6stItlGWercudVgJakIrRdc5C9SrU20GHd6d0FpoFfWOtg7KZ/Pi6n+lWKGR4VGampoWV6TwgitPrD7QoAtgqqMfgO6j6qUAal3Vm/ylLUwH6FMgik0iKE5C14fZAZsPYPKXMOmAKHxAM8oqbHoVUXxMSBp3rqE6TKXybVQpH+Pj7AZWrGfh44tE7OWkB4CrxIfQA/Sxf1el3/rtT9DiJUv9iacPhv96CdYZWnEGAI7T5xcddDWNgY+u9MmhpfSZgdXUysdaJNV6Yt10uLPhn5sG508Lb3xpAcziEqXBV+PgAtbFKxozvNmlh7O242cYKS+3M5n8pwe30ZC2Z7Jr9rbOyAIKhehVil3zUUXitjtZLQn7HNpSAt5YIRGdXznJPyeQlWkaGHycXnzp9+nlHf+DRoa2cmJZFk9dFpgZ70PO84ljnhP+Qq5CBfEmf5Sz9Wf2XcGb/SHy2X7nJX95asML/lryQjogrO9gHaRdvPXfEeHLPK2c+LfgpYHcLsYPMpzUVvB2cj7h67qsm9b+v2uosPcAVR95garjo3xGUmQnFjEtOSLLmGYxVcuur/BRJCfL7CNiOXuWghcJZl0RZV7qwqbocJaEsyN5hoS61GEqoeoCBJ9IxPsSuru7xO2o3d3d1NPVI+4AwC2xpakiDQ+PiOQ/MYI2HmnDVAqgllXoOtU/CZLGSajxtr7Y9BI2vQrVJ8i/kTaSoFm8c0gA7NRlTloPcfJ/Bx93u1j1NtYh+U8/pcpmJ2nJkifoU7/0LvE9+/DkvxmbC+ZLfYt/o8J8+ESm+5WKcxVpz1kafDUOLoTeAZD2DDSGhL2ZXTNxxjFrF8eMdSz1tN2PmA2k2x+XLQJp05aDgTi8rQZ7w+HNmR+HtcadUiM+mlBeu0NgaML+hrYWgzdRFyIENbwnW8IbZHWhsJiLqQAv8puaOklHj/6Yjhz6Dif+21nnfJ9fvFQOUxZcfceVfTzDX8LV/WxeXNmXV/6NZVy9F1fxXeGk3nmuH8KkyOpZhzr8qtxYFbf6c7y444DLmJbRJs/5NOfW07wAipjySeDkWJUO3XyCDv5kiMbWbKDs+15Fme4OPjlkXnlFXr2ar17lFyLLul4R01V++fhA1dXJOwIg4g4AiOTkhYyVJkWt6zZFh2dH8UZpXN1vzbfwYsrz4uLlB15czcdjAOxbLVdpYsx55h9tys+8CRKVEwK4plABouiC9BAgTA/IfgE2H0DVm6ZAkA5Io6zqgLh6wKQDwvS6PY7e5mNCkE0iio+OJDHnBJCw7uD9cxcLXia3mHUrWfh4YUOsZaU6Y5D2GL3u9SX61Kevo9e89nrn5aAR4Pu/mHB98ZGK5wx3APTR5xedcJQNAnyfHJpPn+lbSi18vDujmxLPIOaxDm8tETSKFBiZpM6SBp/kwNi3WAE2aRwm1hDBiJBRzO6hco7CNKtRZEZh6oBNUgUOgbaflKHPR8QGYroHQGFS9xMNUq1KatCItaoQL8I9IoHD1MNDOgCTI87taQ5/Td0gajQqp1DoCHYwWlSlz2hHeJirlQva72BEDNe6c4SghvbkgDYs6ohQiVnUqgulmAKcf+MnTtxOL237Pdrz0l/SSP82ynLymOUTK0iOG8xhyqddzmf7spy3u1f4C87b+f3Ciap79b/2aT/Wi6v7PBVX94U45VbWtYCbk3zxFAB3C+crWZS5f6xmVKnMiW4FUuL8lxPgCi7Qt2Rp2cdW0tpfXUodL22lyncfJipOchCuyLtX73E1X175r13RV+uwKz61q/zKVX2rwIclB+E6RNpwaR7n9VJqZ02aQK+UM7wA2jvaxNX+7q4u6ursEifuGBDAs//iDgghzrfckfjjs1ZiewaX+mlC2aacAsLHKQoo7kbY7Kre5gPY9IAaL6GXTfEmnQ4bpwqbT1hZ1QFx9YBJlwQ2nrT4w6BuS3OwwNnpKpUdVCo9xsevQf5XuI51+CY9dvwAJFy+GNhtbTtOH/zQBfSmt7xBvNjuzAAbIuYRL8xLS/CfYXZgpnazhiBOQB2k2d+ALRfNJBB5tlwTs1ugvAJgmu24csZg6oxNmganAftPE6DOlyoRkDDMAoVF38dcqCrNlB40cq1qQLhHKDhUP7ykCbHtKPxpADSq1AtBsDtECo+B0JbkgrY7eiBdI7pHdpZ7Nn4SIaCdiF0IgBbNVcmpShrALaDZbJ5XS5mOH/sJvfT879Gx/bdSaayP89aqm/zzP3cWvOYILwTEy/jwluMsXjqH5B+DALksJ/r1pF8k/mJwQN7ynxW38QsRCT/XW+Rt/c5gAh4nyHF/uAmR6ENE8u9OITgBFok/59SQqiuizPk6pj2vW0irfmM1te7kE+y/uZ2q5Sk+R2QjRCb9NUGC75ZlAl+7rR8zbiqziFv7XX1tqgrsPBW+rg5rzZ2HmgCaDndatLQUqKenW0hne6e4+i+AW1050Re3u0J4WUBE8j/GyT/e9q8fbGQ7gNqWCt1HQqPyQNpsPkF6KRImX1u8RJgdiMpha1/Vm8p6XFy9DfCTosKmnwno28wcYkIuwGFefy9z4v8wH3fxrP9rWOazNGulVqi9/QC94x1L6OprrnKOG2mdkMQGloEcADDdzh9XwBMyaDLDaOaSPVNrLQiyT7wWUHRFnvWqJ3xx5RyHaZaTyKyDqZM2aSrqDQX/NLEr9S54JQJMYZDGoDDp+6YGizodqO26jWhVBarF7BEZHKoeltIBmOpSexFNSg2o7AI+hQl2J7uFEWg0IzjEtdgdjIjsLh0jBMi9HT+xEdJOgCkGFAaF0NU0ARkqFofo9OBzdHj/N2jHlj+micGDnCeXOZ/lxJ/tIu+FcBmDBbhlP4MXzWULlBWJP5J35wp/C6Zu0g/BuwBaOPnHAEArru5zwo8r/a2c/CPpb2GuQo6TfiT83Jtawo+eyTL/EXqcOHK5zIkupMp5OkQk/rKMKefxVfbret1CWv7b6yjz/F6i3UeJStMcL6/uq1f4uawOBtQSfJ7pWpLPerUuE3vhp8QIYRvuAKjZXV/BwyLBs+PMNBcxj7wQcBdFa1ureKa/q8NJ+gs5nOTyPCHxL7EoSb8UvOF/bHSck/9xkfzjB6jwQoG/EWhfB3QmPQBKh9aBLKs6E2SczS8sHjD5BMVFtcmy7h8UHwVx+GCL2p7JL2psWrBtHyqi+LwiMc374wt8zP1nKpbu5HOEy1i3hAULLMaKjLV8s5TNjnHif5j+/f/zDlq+YgUfMy3HhBkB5hMHPj2Rb0Rmzx0AM4FUdnmcn7pIgw8cud///T/8nFM9N5HKgj8bMCtn1NypWdHVBjrR/P5zCxEaaWo/NPLgtlLsCVM1db5cdvE35YY8dJG47U6B4Qn6HbmlGNyxuxExQCZDiRAS2gCzC41BqTbOHQQk0pM0NXGUDu37Ou3e9ud08uAdVBw5RbmKm/izFxJvkYBzsu5InrKcpCLxz7g63A2Q4aReTPESOqHDbf85Tmjl4AAnt6iLGAwgMCfu6RcNyCkLtwWbEFSlngUDaiU+cS1xElziPuKrdmVMWcp8PutMZZ0FczCvlUojRZq8bYf4ZGBmWQ9RC58s4uRHJPRYymgIZad9D0TV1aOsmms2TFyD4MNU/oGAG0Xpgz/cN55i/vAsf2tLq5D21jZeVi2U52UiBjw4uXee7XdF1Dm8JhgAqNDkxBRNTU6BmOG0g0EFMWggagyoHZMDGEw6dWqCzabGhvnoUGPl1KQzQdXbfEww+dq4TGU9Xq8DQT4mf4ko3EAcjqhQtwcbovjMQQGOphOceD/Jx929fPiRb/jHVf9mL8wK9c57gX75/2fvPQAkOa7z4Ddx8+6FvZwAHO5wh0yAyCAIgDlnSkyiwi85yLYsWQyyJEsOkkDbki3blGwGBYqkRFIkxYRAggSIQGQcwgUcLuewe3d7m3fi/32vqnpqZntmZ2ZnNhzuu3tbVa9e5Z7u/qqqu3/5Onn19ddKIkHCPDswp5uIbGlNy6PtGYRI3KcnfCDtyokWuWW0RTWzCm8ojbcBY1smiwbkbGCvS43Ij0f5tMHz1lyVpiOs0NmQujE5s8b9C8u9gQjLvFqpAdNIWoKSnHTFOUxoWwCDYdJwlGReEgR8jS91oiSbkKZPA17GELfC77q4UQUVSrAIzdu38qWA8jEWFSOL4ZtOThISUxIsB99sCtPJxhUSmHNF4V9NmKKMKaJrAFK7A9QTP9g8xECih3TF//kn/pkceukLMta/T7LDwxJNg5iDWJpVf04CcPWI2/1xo6UuV/7pj6tfBcQ/poQfkuBb/rnqD1LLlX6Q7iTJPx8P4Eo/bjZIbY2LMnDXwfsP5fheWAUBXRmHnqvY2VwWN8/c+o9RBfnXrf90IVz519V/6Li4pX5IpDMhi/75xbLwXYslcv+zktt2EM1HBCVY3aegwRq2etUxzI6ga8Xpnc6PU3H21tVHCmwc3DxcdB+/fqhfQ2hrb1Ph87icCNCBR/vc8/z6Aj/nDwtDUhMpfdt/cKyj7ybdzZWGCV/n/L7rJAy2qLIuQX85vXPD9GEojQuzrUZXSxkOvr4Wm1JbX18aRzi9HzeVbbUoZ1tOX27cfUxlU00e5zzYCfht5nfj3PUYzrsn4d8AHV/2N/W36suiqrFn2XzOf1AuvfSkvPa1t0hrayvKr+XAaQZYPs/q3LrfKGkI9TyPaSIYBQ5xvTIvEdaQemQOI6y6BXH/JsfNOsIqFSYNRFj2TqYNzQh//EwpZVCl2fRQWgikVFWMyZq6YDOvoTvqgD2u8cdJI6F5WykKqKJBqDPf8qZeRs7rqaZClWYGUxqbggtnoDoxRdJp5Gxh6qlSkpmLaS5wQxhNgCyekH07/1x2vXCXDB5/QjJDAxJ1j8ijEm67P18y54i/I/zOb1wjfA+AeRSAjwBwxZ9b+/k5QG7tRz64K4BXbw4c2Q9cUyuNY9iJxlt9HqyexNeRfV9I9ovCnssXA3JCIMLPCr59jXS9Z4VEz5wW4dvx9eV8MFDCb8Un60HYigsH9p6dbx/EO0Gc5pFDX+UkkYxIW0dCOrtb9MV+/Gwfd1jotn5L7vX5fm71t9v7jVBn4yjaHyT/aRkbG0c/sCzbmT78sPP7dmHxhG/jUBqu9YD17atNS7tay3GotrywOKcrl65c3uXSlcvHYap4H+Vsqa8ln5lA6THzigIanx/Bb/oBEP/P4ny0AzqSf0f86xismsY4B8J/Um66eZv8hz/8lCxa3Nvwe5f6wTM7dyKEkfl6hPnNLcy1n2JZNPCgiAwMjs6Pds+b0akV5Rt2Tja5yY2anT6zpVZZeNPrWKaAqcttXM1m5sJl6WOTypqUbdXllDcsG1NnG6oqqca8qzavIV87UvWjQvJp5mzh5RKSYWPKmBpBOXlu+R+W40e+I6eP/kT6Dt0juYkxiUxEDE/FvSqJOu+jInGQ9kRUIiox3F85P260EMc37euWfysmHi5s9JN9yIyf6ctD+IlA9VMXs58NhJ96Z6c6pHN6hlWPMDeJToDspnNRSERSaId+8g9h9WeNTj8FmIUN/BN5uNTD3qQR5AP7sZyMPHRKxg6iHa+/UiLdHaKfBHSf6tPP9qEd6vp66PTTgUiH/CbZ0Yaf/VNbxjPOxudjIPlJUIE4/iX0ef6I/VRgPh0HqYcfdeWkhW7p51g4PwfP6swjAH4YfQDynxpP6eQIX8xowA22qAO5B06anDxQWKfowGM+DPviyijVlYadjvD1hAuXxlfSOb3Lg/DLdSgNE2E2vkuUsyGmigtzHcL05WyISnYOtejL2RLlyirnD8NU8cRM5DHvgAblB/HbfAjn3TMIXQMdfpTT3aReQz9FIhOybPl98sW//qSsv5gTD/Vj0vW2zvFiD/BM9cUFGflMb0p10wXz+8jZhHyiPyFJdrtRTwvceUaE7ZbQR6vK3ZCaZAH0XGzh8nRweVQqqwiT8m4wUI/p5umuQs0D+6gRMucQVsmCVP8vLLWReYGwileSaSIsS1+aD5TCH36RGHUpnLpUmoKSAvygpw7B1BZTwib3u6Q58H43KETLaUJZQbbOEyjKobJh2ZiyEZVRPpkX43mngm9ahblBlYZuvOrCFJWqEFUDSnIpybAxZZSHy7+oHHhSEydl37Y/lT3P/qGc2P1tyQ+B/I+C6OMejIveugMeUlj15yo/CK91+Uw/9667nQBc9Xfb/uNJSCJmVvtxB8H7mcBF8RTjRzzDfrwTa+On4Q8ym+VL7MAFQVbBc4td6w9W/6lnOAPhYwIUJDar5VmJtESl5Yoeie07JNn//RORoREUhITByj0S03U61TsdXb4kEOLHq43vwg7+aDwvSZTX1haX1rYY3CjC3AWQRsPQ6fxmYd5IHg3RunKln9v/Xd1t2OwOsGGr4/P+fO4/ywajz8rCxZW65cB4X4jSMFEaDg62MgiLL9X54anycyhnV21e1ZRTTRnlUK4eteZZTVkOtK3FvhL8MS6HqWwakce8ARsyhN/wjyWT+SbOX3w052ro3Gr3NFD1mILIRcZk9Zoj8pGPvU5f+jf3wH5ifzRKaj+AhoYG9XOppeAnVU+cOC57dr0M9xjGEudY5E+X4d27dsqpU/16z1gteB1j2j17dqkcOXJY82Mex44ekb17dks6PcWESKN+001E7NOfng8vASzfk/Ogj2cec6RT5vbY2NrVUckZb1dIgVPXoYG1RFYz12bcMFtfgCYVXn855Q3LxtTZhvBknraOfKtOUkPeIaNWGyokn2bOJUBuIRk2tozKKCrLC5D8jg7ulL7D98qhHZ+VE3u+LdnhsxLhZ/G58k8+S74K1k3yrp/2o/AlfxS+NI9hvviP/nhCn/GPJeFC4iqcBODEAG7AfEbvmHygQ4DPAUyygdhdA/RHYEc/F9Iz2dykF/tluJMBdc5kPZ267iWAdHHDhZurLNpP103u5blC34K2rOuW/AncpI/mJbKyG/ePOt0wGaiDgd/D8Ad6C0ZDxxccxvhVA7gt6Bc+4x+P5dEsrtBneQspEVYEBJ6fMeQKtyH0rDD6AI6+5M+SfIp58R/1EMYjnE1n9Ll//dQf+w3QtRt6EQ5WmhCtsMFJLqFpjFfh0hDl/KVwcXSdOPhh3w3zO5SLK2fnox4bH34c/aVhB+efKp4o5/fRCH21Oh/+2JdDNTaNQOmxOA+Rzx/Bb/t+M3EpK6BZDbGf75wOphpHD5FIq7S0HJGf+/mkfPQX3i2dnV02ZvbhhnhLa1Qebed5lzsipifmJYAxuWXUaKbCyZMn5Dv/9A155KEH9Wsry1cUJkhIwp95+kl5FnLk6CHZt28P8o/IggULZMuzT8szTz0uhw8dxLk9KUuXLsNljbsB2Of2wLUOrznU6XkZGBw8K//w1S/Jyzt3SB/K/8bXvqxl95/qR3lPIM8D0t/Xh7qs0LzLwubvUBKcHrS+00OZK+l0waO/vNT+LywXI+cswhpbrTQJYUVVktmFVxNzN1kiNroMXHSYNBUlhflV9aUYU1vUBJuF31XNgy0MUrSq78s0EZZlbeWUNywfA5SNqIzKyay2vMEkONMaklRp6M7PVedajAqVqhBVI/ycICEZhqiahknHHaDf6Y/EZATkf8/zfyS7nvxD6d97n+SGRySCm6ToGGxSuFkCqYzjkh+jvbeyryv+EeM6HScB+F3/BEh/AuQ2CSKdbEmYlX+QXrNzwAhJPG+MzOf7IOo3Nwd0ea/k+/Ff5wbc/AAbkgOL12/9o465jBX6Q4QkmraGSJvVfq6qcyVHdSDN5p18cFFo7KJuafuVTZLIn5Xck3tFPw+on+1zq/t0fT9cXd2nH/kFOwHoZiWWyEsLbmhbWiPS0haRZCuyi2fRb2mJqKTQLq7upDFeGRVd+adAxy0L+Rw/D4b6ov5FL/nTfkBbbHsymYyMg/zryr8P7bcC9NznDgjCxZe6DmF6+n29H+fDxfnxXtFFmEpfLr4Uvl21aUpRmq7aPMPiyqWdKk/qpquvZFsNyo2rj2psGoXSY2nOg5XFbze/F8T/Hvw2+WZ/vuWfxLIB5L8mRFGPY7J+w0l5wxtvAcnstvq5Bl4B3Cf8GiHVU09ej1pb2mR4eEhGRoatFqOIi8/o6Kg88vBPpb2jQz78kV+Uxb298swzT8gPvvdt2frCc3LDTbfKe9//Ibnq6mtw3YvJD++7W/7fX/657hjgccA8UumUPPDj+6S/vw9hXotFXtq+VRYuXCTv+8CH5P2QSy+7UicaYrhW3vbaO+XNb32nPProT+Xs2QFTmSpR7U98plAyCu7MFC7V/wtLXZBzGmENrkdmAGHFVpLZR1itrPDOuki86ArwzXyZMZQUXBKsgOqsqgayKe265sE7V3jlNhqh7QhVlsIZhRuXjwEqRpZH5WRebHmjSajBtGBcRaLC6NWJKcqoO99J8HLyynReT9UUFJWDP2HHOIl/auKMDA9sl73P/mc5tf9+yQ2dkchYTqIg/1z910/hI20kzxsWM1mgYl/qpy/2UxIPch8Q/7i0KOm3Llf+QfzNs+fGNWJIf/APNz9FZJ9hz3UCU03LFXIS3SzIOjmubv+3rtvqr37EBy/DMwr8J5EuSAQ65qer7tppKAOmuushGZPkbSskdrpPcj/eLjLObRGW6DujUL+ZBOAWf/YDt/eT/CeSeRB+kP4oCH8UhD86gfYY4q/kH+kM8bf107cbMEzi4Py0YTvQNhXbPm0rUqRB/scndHWxCOi7SYcC+9R3fZSL88P0h8WXEwc/PKlSFtXoS/3l0vholE0llNbLd0sxVVm1pgvTT1VGKWq1n02EHV9zDlxzHsBv8u/w+/wGzlVc8b8AwrNegzq76mzYUW2QYdlwcU4uWn+hnsfnJlivsK389Ur17eztXSrved/PySWXXIpzc3E6XoNaW1pkYmJCV+rPnhnQ3VZbnn1G7r33uyD7/1P+/qt/I6Mjw7qLYNuLz+M60Cpf/fJfy8jIkE4qHDywX3726EPy8ks75MTxozg2cnIM7pKly2TFytXS3tEpN950q7S1tcvGTZfK2rUX6OMIyURSr7m1onE/aXMP5qQe4L7C/1fILEzOeYQ1ulaZBYRVoxqZWwirIcTdOXs3haEyBcKSUGYUIRUoVZVH9ZZTwmZR2rXNg3+OwT8W5qTBmJS1rwiU5VDZqGysiyifNBRTJ0NM6XFfBWowNajC2Bs9q6kDFSrmoqaRu4WXk+clPG/TEZRTodBcLi1Dp5+Tl372L+XFn/yCnN7/E5GRCYmS9PNRR3JccFHzzL9ZtVfCr1v/7cq/fbY/nnAr/QlJttJNGj+3tvMRAKQJPtNH4m79OglgJwR0EkEnBcytKW+1nAQ6/DGCPyC/mQzIv+HCSvbNCj9dTgjgaCEhVuJP4swIS6iRiJKD374EAHGG/Gs51nV+ItKOtva2SP7BlyX38C67kIQ8nSjpR15wI/GcxED6o7Dhs/0k/fFE1qz0xz3Sr8SfLsJ25T/PZ/75vL/uADBuMBHAsN0NYFzqzU4A98w/dwKQ/POm1JH/4BBggxxcA53OjwtDubTl9A6+vxxK05Qes+44LtVPhWrsnY1vW5quUlwYqrHxUak8Iiw/6sqVU04fhnL51JLHXEPp8TRHkM8fxDnre/iNtqN7b4FmLbUaN9Pg+bejc5+87R0j8su/+hFpbUWd7Llu7oFXAX8FfzrCCQAS5xoPEF5zPPDcyscl3v6u98r4+Kh89v/8mfzohz+QVGpCErge3nb76+Vf/PpvSksyKffe8z19F8Bzzz0je/fskjRs4vGEbN/6ovz9l/9GntvyjPzjN74qX//6l/WxAlwZzfXLjgdd7kTIZjKy9cXn5Pvf/ba8/Z3vlcWLezW+LJo5nA3IO/bp35kP7wAog7n6W6kR50gzQlChZQ1s9Jzsv5BK1VbPBrcK2c1kPxURxSYWHJp1VeVVNpoyizrbNHUyWNSYd81VqSLBtIi+Q4UsGpA7UJJLSKaNKac6BGVVUejQ6Rfk6M6/kkMv/oWcPfKYpAf6JTKeA/nHrYcj/uS1uOnR5/z12X6IPusPIsyt/PDH7db+BEh/ohUuw3QZhp/P/EdjuHmzzF2f/VdWD5d7+J3e8xu2D/HjGbZ+/RoAyT+JLni7e87fPN9PNw8dJzjy8Jtn+zNwKVmQZf95f3Vxc5VHHip2ysGErYubMaNHPZZ1iixuk/yJYRG0M9LdYupFwGH74ugrSiIB0o97zRif64+a5/r5fH+UEwQqqKzz83l/PrjPGz6duIBXH1NwLsSGTTzsaE5Bu9EIE0Y8HwPIpNJoP41t3/E/XXr4F37rU0GOGlIUzIpdmrg4z7wIYfpytmFwtnQrleHH+WnCEGY7XVTKM6yMSrpKeRHV6ohG6c8VuON11sDC+SM+jZ/tNpDGp/ATXwbdekiXjW8gphxPng/Gpatrr1xwwTH5xV9ZIb/2z98nq9esnpPHghu+LTjXPtreCp95jn86Yt4BkJdbxzMS13Niddi27UV9RGLd2gvl9OlTup1//fqNuuNt6ZJl6MO1Suq53f/MmVPS27tELr/iatm3d69MTPCRrrysWbNO3vHu98m1114vCxYu0lX+TZdeLmOjo/Lud79fXnvHG6Sjo0O2b9sqzzz1hBL8dColP33wftm4cbMcOnRAHn/sEbn++ptk3QUXSlt7G8aT16YKCGliw446r//qybO2CYBz5GR1rp9zq0OVvdCEzpq3/V+h4tW3qfGtn/lJY1NgUOwMlD+piJrKrM54emWEo3wWNqbGMuqqUhWJighIraiQdBq5hqAkt8rBpiMor2LBLhJEPprQ0JnjD8n+LZ+Rvl3/JBMDRySCmyF+3o/f9o9AglV/rspb4h+JJUD+QfpB6PVlfnyen8QfJN+QffqtWPIfSyIdP/lHgowbBX7mj2TZhel3L/PTMITElHa0MS6rbm2sXRatyIDwkvAbMS/yU06sJD8PvyH4GZycHNknIS4l/0zjk/+A9OdjXhg3jnZCQBn98m6Rha2SeeyQRFZ0S7QzqVWMxwz51/kObvsHwY9E0Ld0UWtD9F3Y6KKqt+RfiT2KUkHFVHw/BGbu5X60c2EzIYDc03lJp7mzAUrUCZnDoYdB03/qmJANQ3gSV0UIyukJJAvg/M710/k6Pw1RLkzXSTn4tr4bBj+uljx9lOpK8wxL48PFh9mV6qqxcahVT9QbNx/B487JjMEUlsu9BOL/HbgD6FZ+Xo8TAFOQtnpQccwY2QIZBqncLr/4y2vkl3/1tXLb7TcpqZ35e7jqoEOGum1pS9oJAPbbNAXn8WUHD0vvs1vk2KGDuiW/vb0dceXBehw/dlQWLlqkLwEkwX/4pz+RK6+6Rh55+AH58f33SX/fSRD418vll18lK2DDFwL++Ef3SGtrq9x+5xvk0kuv0BcKksAPnDkjl2y+VNra2qSjs0O39a9Zu053FPAa2Ar9Szu26s6ArVtfkJHhYXnjm94mO7a9KDtf2i7Hjx/VvC686GKtf0WUOeYb8lPgtcNDrXlGzgyMzItTzbyo5Iyjjl5pUkeeU+MzRWNqb2vje2dmLxiFwtQ3Q2VPKqbqcqc2rGgxjfZVXXINZdRUnZryrSnnyShNjqsPv0mvRBEEMcdl4IbAyyfcOyMoKq+qwn2jnIwM7JThU1vlwPP/Q8ZO7RGZyEgkjb7iLnPuXOciBVxuyo/weX1+yx8kXpLcvh7T5+BjrZAWTgQg3BKF3xD9qOqjsEEY8VGk5aftwZsLn8KnwO/ryKnBW02YcdbGxGMMbZg3GlnUia/Bm8DY8nv9+n1/NFG/2w8/uK+kQIRT1s94dXGySoEo67f/EW909EfR3BgOFSMZicMlJY+htxCmLh9XfQ5631ZtRlEv3KjF4kncpGqvaeMiyDfqGqdhVJ/x6jedEkH9GaaftvlsDOQdko3DRbqM+eZ/ni718KvO+vMZa5NG3SCCcA6SmchLlp2B/mK3wYN/sKVPb9acFvVRr9Hpyw8J9EuoS1gT1VEYpriw0zmXCLNx8aV6P1wuDV3C1xOlYcKP812iEXG+nqhG5/zlXIfSMBGmI8rpiWbEEVPFE83OvxFoWjn4vSLzXO5ZkP/Hcb+0CeHFEG5BbwKmbAdfLpiRZcueBvHfIO//4Dulo6PTRDk0qS/0Ol9n3jw78RGsLy7okM8s7m5IHTkpe8H375HNf/s3IuMT8uGP/Ypcc+119vxYHtzaz3ffJBI45+ayMjY6Jm3t7TI+Poa4lD7CRgJPl1v2x8ZGJTUxIYlki04wMH+mGZ8Y050CnZ2dZjLcwvjMX6YfHR2RdJpXvLzEY3Edr4mJcX20ix3BPNrbO7S8iijTrMqtrRIlfVZrnmUnAJp0LJ5jqKOXZrFjX1FjWkVjp9cfTepNm+3Mj5UpUf/OUOGTiqm53OoShFo1qI2Vs0FsjeXUXK0qEjSc6HsIonDlyQyk5dR9J2V8z4i0ru+UJe9eriS1uuJLjELSVJVNA1FU3pSFhxmgU3hFBrk7ffQnsveJP5DRUy9LHgw5kjGr/nzBn5sAoOjz+ST+8biS+CjJPPpQt/KT8Lcagq8kP8kJAPptnE4GIG0CBDXGT/Nh5FG+kngnKIa6rKdjzQ3ht2H6NVyYAKBwomAim4MYIk+e6yYADNmfTP45IeDCJs6EMyDkaUgWBD8HMqxE3xF7nQzgREBcsiDshYkB2HIXRdRMCORxA5aPwGXlUGkl+BTbEBdmnJkQsHEapt7YkPwLiD2JPAk/yXxA/umm4LLDNN5MAAQTBNQxPcKZVAQ3nBhb5Kt5o195ADjiz3/mgMBfvmvB+PSvPmuK/yZQwS0V9GkRMa8U9tP4bqnfhculc0KU8xO+PswlphNXyZYo1ZWz8cPEVGGHcnoflWzqjSOaWTZRTf6NxrTL5G+JmfDxm604LzwPlwSO5J+r/jyAm4QKdeeW/2j0Bdm8WeSf//od8to7bpUkSKl7vjxAk/q86PpfYxnsUZwN5YvdnfKZhV0NqSPOjvKhs8Py706flST6gLvcpiL/4XDjzT72zqMeqK+oQ7JCyaV14Lnb+NTapvHrOmkMS1GapYcKUdXDqwtRa56R0/NkB0BzUGPT50hPvYIHrIAqO2F6fdX8np7q/NE8lNDCGazHpKJqLnvqBGUtptnOqkuuoZyaq1Rlghkh/hZ5ENoT3z4qh/7nHpH9Wem+brFc8OcbpWVtaxVXJS+3kDKn2YqaEJRVU6EhxrgwZ1NDkho9KUN9z8rh5z8rwydeNGw5gxsLkH592bydAIiAXXM1gtv8lfST3OvKPgk//SD5CMdbTXwcwt0BccRFSfypR5hb/sGfyXED4m74MMi8DTOOHFUnAZwNdUjnh1WQjlv+Kel8FiQ+Z0g97qW5wYOkPoWTmCH1nCAwJN9NBLidAeDFqufOgQwOiAyIPck+iT834ivp19X+wgp/sNLPCQC4kXgSdQfhjurGfSPoZ2SNm31D5llpvjCRrgmjf7TBFNjQzsbRzXNHgCPySu7jqChdTgJQB/HD8At3CUCYTrIJuI78oy7QmUkHWx/Ukf981/znbbDR6u8U/1UI5xJherpsNEFXO8ATPxwW74SPL/hh2hHl0pTqCZfGhUtdwrcnwvylLkF/mC1RLq6cS5TThdn4CNMR5fQ+6k073Xiikk0j8m8Wai47h/uofrgjcM+C9G9RYpbPc4Wdb/hfAGGmTWxUaNY4J0fTcsEF++R9H1goN958tWzadJm+sDWUODatet6dQI1l8IylEwAdnfKZnsZNAHxkdFQ+MTgUfHRxSiLdaLBhFgWvp2wUKmTZkNKCTIyn1jybNAHQoCxn+JioFnO0WnMbNXZa4/p4lkYLxc72cTKJAM5ghSYVVXXZ1VeyouU021o5uRdbZzlVJ6vS0Jg1tjK15ja47Yy8+B+elfzjGVnYuVA63tAjS//VKmm/pANXGndpsrmWZF5nzaeFojKrqkC1tTTk/+i2L0jf3h9IavC4pAePgSkjimSfq/18zp8TAVxWBxHji/rM1n5H5rnqzwkAs9qvkwEQ8wiA2QVQ2AEAP0RI/nF3Rd7pE34zAWD9EBNvw56eOwYCF22lPwtfBsQ/nQfxhzCshB/Ej8S+sOJvJgE0DPFtfD1X8tOO8OvKPom+Wd03kwEk/YgX3CTHEnBBvqMg3BHolOwb8o+s1HUTAFmfdPsk33YIw3S5E0B1fF6f5J/kPot+4wQARLLcCUBiD73q4NeJAOro0gZuDsSfK/9wsxNRmRjl1n8+igCd1oVlsmyUp7dlRvhXXX25gtEEN790rLfoUPP1BP1stO+W+v1wqd7pyul9t5yfLuFcF084l6hG1+i4MD3h24S5hO93CNMR5fQOleKnk5aYKp5oZvkzhdB6cOYKUfk+kP0n4OOXOMYR5gk2iSRc7Sfp50v+fDShUWWyjEaPSjx+TF517SL5+C9dK7feeq20tLZVJrpN7PPgXrDGMni+0gmAtk75TFcDJwDGRuQTw2YCoInNLg9zIraODTQDFbJuaKmambu+VI+SCYAGDMWsjGZlzMEqzX/U2amNGYs5NKK2KrNbo0Lp6pvhyoQWV1MdqjOuaNWANk+dBSzqKKfmJFUmmDTBUwumSFpzzrjy5FJZOfzDA7L7P+6QjiNt0t7SLiv/+AJZ9MGl+kw77n6KMp5G7aeFonKrrsTUhtwaqC+6Sw3K0a1flCNbPifp4X7zZTpvpZ8r0u65dP7jZZvPESZI8ANyb4i9+kH69R0Abpu/nRQwjwgYe0mASHIMnKC7lX8GYRBUuJYPF9lwdZ//6JL4Z3UCwLykL6PEP4tbbPgRxzA31ZrVfBJ9Q+75sj8NQwzhNxMC/gRABoX5K/sUJf2olLoRPg6AtiVaUC8Q8AhX/w3x5y0/xUwA0DV+zqU4nX4twDaMW/wd+Wdj3WSAeTwAOhJ8XfnnBAD6D2Sfq/dK9En87aQAyb/kDOl3q/0k/ZoG+mwqLhO4hUrDlVxLoUyWpWXbCQf6daQJuHYCQIH+qegS9Pt6J6YjJuvoEi6+VOfbOdfJVHrfT5dwesK5hK93KLUrdYlqdOXiwvSEbxPmEr7fIUxHlNM7VIqfTlpiqniimeXPGMzvRsFPbsiQZDPfx6VkH/xtkssvh4vfoqyEkPTTls/50y1tRBMaNSlL/N4jB+XmW07IW99+pVxx1WWyYeNG4Qtdq1rlblK/F90r1FAGe1EnAFo75TPtDZwAmBiRT4yenwBoGDQzd32pHpHTA8OF/p+VkSiPOVadcx/T6PDGjtXcPRDnTs1MTfTvDFcqtLia61BdgopWDWx3+axsTJ1l1ZSsCmNjUmdliDJJp5FjAbj65DM5Ofy9g7L7d7fKgrMLpGNjpyz9xCrpft0iXbFmQQ0pqw4E5VZVgdpqyZcTZTMjcuLlb8jxrX8tE2cOSWb4DL8yZ4gnCKASf94g2r/6ln8bYlwsZp715/Z+rujrp/5I9iH6BQDq7HsAdIKAuwIQdiv/yn05BnRxT6yEH3VTzuvE6pTkQ7iib7gcyL36ucpvJgIy+QzIOwi/rvyD5ELLSQBOANDWrPpHdBLA+Ln1374cMJgAcC76x277d5MAfA+APtcPQaNxH8/VO5B4kP/QVX7VcTLAhJ3f6dVGG48eDRpr+l6FYdWT6HN1H+Wm0Xe6ss/JAOPqIwG6xR9C0s8JAErG+hnHSQDEjw1nJTWKPHKtKMu8jNAn/xyMokkB1NHcqEHnwAFxoL807NxSvekEI4TTOZdw8S69k1J9qU2taQiGCRcm/HgHFy7nEtXoysWF6QnfJswlfL9DmI4op3eoFF9vnMN0baZKX03+TQVJPSUF4nxS3Vz2Jcj9qNrlCC+CtEE4AWB+VcUI0zW4UUXZsa5JiUYH5frrX5BP/e77ZdPmSxHGuaQa4u/Q5H7XiYAaymAv6gRAolM+01q6o6I+8Mz3kdSIfCI1JMnaqtMYeIcGz8RNRYXsG1qyZmZyrCXfyOkz3gTANDHjA3ke5THNwWj8WM6TowPVnHs1NTUqqtcMVbJiMTXVoTrjqqwa0Paps7AWdZZVdbIa8i+axa8FUySrM9cQgL7FInJ2z4A8/3tPizySlZ5st8Q3JGX1H6+XrpsXkKFZ25mDllh1sbXXL0+SPH5Kjr/0d3Js219LeuiYkvuYEj5D9ii8RVSyb3X8F1M//oHkajhiVvs5CWB2A0ALVx8HoLRG7QQBJwGQE8i/47puCz/5pupQXsB51cas8vNfsNqPv27Lv5sMUDeXk4l8GsSdpJ86En+u/jNsJgL4/f7QlwBCfB23/Cv5dyv/utqPG+MISHSUnzfks/2wgSiRR1pD7NkGum7Vv3gCoIj8B7sECrsA2HhD/tFPJOCcEaFeV/pJ9jkJwLD16yq/Jfqoa56u6izxhw2JP/0R6DMTURkZzEomlYQ9yEg+YcpheW4gtGxUzA4KxzqYFIAX3WgwlUvQ7+sp7AiKCztdqT/MxtcRpelK0zh9NTqH0jDhwuVcopY4wteF6QnfJswlfL9DmI4op3eoFF9vnMN0baZKX03+DQcL5cEEX+4gQqfgGQbpfw7n2CGEubX/Ukg3hJ/UI8pVlD+uUjS4UUF2OYnHT0kiMSGXXT4uv/v7b5DNl10GfVgdpkCT+73uCYB4p3wm0cAJgMyIfCIzgxMAZYZCz8fNQBXZNrRkzczkWEu+wQTAjAzCedSOBgxMc8Z2nh4xttpzvfYB2ZuFioYWWXM9qk9Q1rKBba+cFWKnWVbVyas0rJvsE1UknWZzLcJzAWeUoT1n5eU/3irp+8elM9EpPe/qld5fWy5t+j4Aa9gkBLWqqZH19EhEUmN9cmL7V2Ww72nIo5LJnJVoHGSeq/kguTFOBOCf0n2SQbiO9FNPl5MF4K8arxZME41JotV8019f+qer/ZwUMMLJACR3PFddn+OyNWYrPyUX+P0JAEP4jd/YWT1JP1/4x2f/odWt/yoMc2eA2QGguwAQDrb4w51wK/8Ic3dABmJW/e1KfxRkH6Q/xzbzGX9d3SfBNwS+QPJRf3U5KUC9C7t4utS7xwAK6ejm2RmWhOv7ANgpWeSlK/yG8Acr/RB1Se6pVz9dEHsvbGzNBEBmXGRkIC2ZNFf+2yEgJPm4nQBgeXRRFv0k+7Y+HH91nY5whx5d5yd8fanrCzuiXNh1HlHJrlTnx7n0zu/iCN+m1I5w8T5cuJxL1BJH+LowPeHbhLmE73cI0xHl9A6NTudjujaNqMO0YY7/fB5EX/CDkhGQ/W1wRyWXSyGCZx2u8vNFfnTx+5uS+DvY31YRGtgozYrn7bx0du6T2+/MyauuWSrXXnu1XHrZpah/nVfwpve7rVeV5bAXdQIg2imfiTZwAiA3Ip/IzeAjACWHQyEYdpxME1Vk2fBSNUOTay15R041cAfAOYUm9crMdvY5OLQlTZpfLQy5KMxSAxpTj+oTVWXZoL6onI2NrbOsmpPVkKDOWwaDCkmnkWsIvNxKMvaD3Pa47x93yf4/2ildfV3S0d4hXR9cJKt+/0KJtpH8WMNpoCiLmvKbXuERkHOwVxk/vUcOPfs5Obbjy+CZwxJJIF/co0ZwVxNJgODzGf0YXNjH8Y+En65ODOg/nRaw/0gN+de49MViMUm2JiVhn/N33/tX8s8uhCjhp8DvSLyG4WYjhuDrBICNI+kvTAAUSL/aYMyy+JfOGdKfph96NwFAP21Vx10PgZ6kH36QPk4EuNV/Q/7ZISDN/FY/t/hzS6xd6XeEvkDq2R7jJ3/0yb7xF+uCNNZfFEbZwecB+bkDPtOvz/2jLnx+39/OD39e/YyzuqKwsXWTBLlUVEYHMzI6lAeR70QZ7SiVz//bgeCkA/2W5Duy715ESBudkNBBhOMOx1K/Q5je6dgppX66hPM7PVFqR9eXcnEME77e6VyYnU+X8G2czsHFOTh/JV0t9mF6wrcJcx2mCjuU0zs0Op2P6do0og51Ab8lnPlEhvGb26luNrsD1wu+xb8V7lq4JPkLIR0Qgr8V/G4UrJjzV0KYTaMaxd8xX+pyQFrbRH7+Qx3ysV94s6xYuULP2YyfVklN63sH705jirLYizoBIJ3ymUkvVawPHM2PyIh8Qs5PADQMmqHJtZa8584EQBNrMTcaSMydmswIQpp7rvbAJPI2iw0tW3RddaotUWPLLo/K2Xmx0yi3pqQ1GBvTOis2RbI6cw2Bl1NJptWWkZ3IyqFv7pOj/+eAtBxISPelC2TFf14nnTf11FzRwLymdDUWUhUiMj5wQPp3/0hO7b9fzhx8GPx2XDkuiT/vb0n+eWdDlxIFb4xEuSMgouQ/HuEkQFwSiHB+nRxAHPcHMMQpAA2BMLckEzoRoFv+Qf65sKwkX8WQeEfyKY7g5yKO+IdNAJCbuTRGp6SeL/yz5N7f7u8mAIy/MAHgJgE0Pl94BIDP80s0AUKPlsRbLPF3ZJ5l+ySeLvmj8fM9APxUoK+bRPDVNbsDND+dVACXD2yhJ/HOoJNI/En63VZ+R+pLCH+eYd3m79swXLDNgPyPnEnJ2CgL5eo/JwC4Osnn/zkgPvk3BD/4GoDGmzgzKYA68RB1QpSGiVKdc9lIJwT19Pv2lXRhej+O8HW+TZiuUn50HZzewfkr6WqxD9MTvk2Y61AaJqrVOdQbR0wVT0zXphF1qBo41nE2w5lBctkHkfVxHBMTksudho5njivhLrV2+J3h91sZNt43m1TfsDwa0Cj+hiUlHZ3b5M4707Jp82r5wAc/KD0L+ALCYtRdWkP7PhxF96sVymNrdQIg1ymfyTVwAiAyIp+IzcAEQMihYhB2fDQIU2Td8JK5fdBDLflPfwKgiaPX1AOjLsy9Gs0qvO545fSMaWlRe+dI4ydVo6561Z6oYooG9c3U2ViLaZRXc9IqE0w2q6OSFZLUkVsIQnLxVHWVgQtTeiglT/7GwzJx34j0Rnul9Yp2Wf57a6X7RtwwlVy4SlFUZk0VqKu2FcEc+Zx+evSM7L7v9+TkS98F8RxV4h9tQRzcSBLkFXyRb+SPOfLPVfu4IePMJYo8YlFOBMQlEeMkQELiUVB+fgUgktRJAIYTbmIAxDYej0synpRkMqGPAfiEvpjMF/SG7Ds/9HY3AHUmjdWrS/JOUp81LjTcVs8dAMUTAHBB8t3EAMszHzcwNvrogCX8/GY/Ko4YR8wdWXfk3RF666KD3bP+nAAwaUycczkGzmZSeuhcWCcG0M909aWCbtt/QOY9cq8uZ1Tomhf76SAyzr0DIIe25NDvE1EZPD0u40Oso936n+Mqpf/8P44DS/iLJwO4E8D5odcdACwXDhtGIabyl4ZNZxbr/TzDwk7n6+knSuOJUp0LO11pmPB1Tk+XcDoHX+9QqqvFPkxP+DZhro9SXTU2PuqNI6aKJ6Zr06gyJoHndAoT8+wAX+4AyP5D8IxJDueIvL7NvxtmfJmfW+UnmK4ahNhNqmtYXnU1yAN/wzHp7NopH/lYp/zSL71HFvUu0felhKHu0qZbzarhTQOUKZO9qBMAmU75TLqBEwDxEflEoskTAN4hUHw0hB0bDcIUWTe85JB7qFrKiH3qU//+D61/2pix47ZmzN2azSmUdNMrt9dMyye1fw51SNmq1FTH+htUMWUD+2nqrGAxzfJqSl5jWQXzOipZIUkduZVBSU5esBFlRONRaVneJuNnRiR9JCVyOCeJxQlpu6xDom0gQCVXq6Iya6pAI2obDuacz2ZktG+v7L73D6Vvx/dw0zeKqyduCCF5kHfjB9mPQuByK2gMBDiO9sfhZzOzfLsdCDT+40YYxDsHCs3PBiJv5zc3yNDhJjkXAT2P0B621MEG1FHzyvMZUytMl6do3mGCfDx72po0Jm0um0UdQPbh18cA6Fob46fO6lEP1oX1N340hrsb4glJJBMST8BNxKFiPZV+6z9D6bUnA71jhcYPF3mZuGIWWbDn4eLyK+gI9onR4R9uioxE9V0M9CsB560ndHSNGBsVp7Nh3qYGcRofkdR4WkaHJ9DmOPJJQHD7qsIw7UxNNDkDrIOq6KdjXLXlMaNKGhhvVWKTTQJ17A5nVwmFbivAT+8QpitFaVw1ac5jfoBjWOs45gcx/AfhHpNc5ic4h/wU55lDcDtxHgKBjGy2shrGpH9+AdUWVo1drRWfAvkUzul9smTpWfnwRxfJR3/h7dK7ZImeX+cvvD4q011UU7ZkkvJousWcsqcpnAu/MpqWW+LoU6iagrJNK9PQRqFC9k0p2Vx0ilBLOZH+07XuAJjPB/w8RZkuPz8S1cD00qS+msOdV7FqNdW7vkZWlapB/Vd9NtZyGuXWlbSGRMa0zgpOkazOXENgcwrJsHFllABXpNNb+uWl33teEs/FpGtxt7S9sUuW/vOV0nZxB26iYFNV4U2rYYDSEvLZtJzd/4yc2fuYnH75fjlz+Blwv6yu7nOlP6qr/FGJJY1fn/tvMTsAnD6Cu5ysflIvo8SeN40kg9wNQGqprwIEKdTV/mhMHw3g1wCCHQLcDQA/dwckE0lpaUmCcMfMIjNq7K/mG78R+vnP7AyghY2LmDjVg8Snc+blfgyn4JrV/cJKv3npnw0jra72o/lREP08iT5dhPmovSvXrczzWXyzKs+44pf9OZuC62xcPBe3uXPAxtm8GOZW4bzEUd+M7vJnOk7E6JcEKOjHHPpL/ZAsKsxn991L/9wOgHzRi/+o42DBDXYKGP3oQEqGTqO0Cb4vgFv+uerPl/91IJ7P/6PxRSv9rBRG1634Ox23/XPE9TkO7TDoPCGcyzgH38aJvaEO8ijNq5w+TFcpXM5fKpXiSoW2hAsTziVKdZXiCF8Xpid8mzDXRzW6MBuHZsQ5VGNDTLecMGg6HMfqwS9dn4WfwG/iKWgG4OJMkucL/bhu3AuXv5VWSI/qKhfMfKtBiN2kbMPyqqfRnMQ7K0uX7Za3vX2ZbNhwgdz5uhtkwUK+o6Ay6ilNUXfCesGrhEVJ2exF3QEw3imfGWvgDoCWEflEe+N2APB6GkzGeENvJn9dCWHHRGVoesCf6CkqqxQViqi99Cpg6+dQaxmxT37qdxq2A+A8poB3zJQ5fM6jJhR6MbQ/50EnV6xi3fWvLWFV1g3uy6mz8yymUXZdSWtKZIybUU5deZaFzc3LtLH5VwCuSsmFLZLOpuT0c/0SPxOT9MsT0vaqTmm9pNMaVULza1pUAi6qEZBwXuj7XnpYdnzrP8mJ574vo2f2Q484t8LPN/3Ho7riTYKeACnXsLqWwMOlnQKF8MZB7x3wh+RfSaGN4x+zGp8RrvbnsiDiCOvqP/VclacunVH7mF78QbkRP7WwXK7Yg3khH90FwFV/lmX1fK7fX91neRmu/Ds9iuPjCC0trbrSn4Sw3WyHrr7bdnElHwVIVF0n6FbrL3ULft/G5KV+1MHFcQojluqUK1OvkZsjd8jR6D6ZiE1IFOSfL2fkoxRmJ0bU7MaAy7HiTgC+mZs1dSv6dNXHNOrzhMeA/iOBFxk8PSQTY1lUwq76R+km1M988AeCOjOddRnWG8giHWxZHmeFcCwpNM4KD5XSMIXw40tRq640jmEnpfB1YXYuzDFz8G2o9+0JP+ynmysorW+jMFNtbXg5PPBwzOqBPIz8+ab+xyWX+Qp+6s/AH4NwUo7Pwq+HrICQJJM0chKgGlTb6SV2oW2d7gAyfQLNHZcLL9whn/jULfKRj7xbLr1sg7R38KWfTcR0q14zeJ6zKCmbQcqWdFIeHeOXThDg5N00RHcAxNNyS7K6HQA8h/K6k8lwpxyuKzh/OvC6Nj4+JiMjw3ota2ltVXu9PsMulZrQ1uk5ugYw39TEBPId0fzZ8ESyRSftWdbo6Ji02rKKUBL0USGqfpSUX2sZsU828BGAVwRKTjYzdT5/ZWFyr4b28zzr/CmrW1d76uuEqlI1uH+nzs5aTKPcupPWmNCY11lahWR1178sbI4lGTe+nPJgWfxeffeGBTLcNyQD205LW6ZN0odSkrggKclVLZMvpIrm1bJ8zqYe46cOytjhbfLAF/69PL5lq/S2ZaUtGZcYiT239ZPk4yZDhd/t18kAkn5D/gOxNyIkyK7MCMixW0EwpektSsGHvnCEn6Lb+yG6Xd8S82w6i3BW8yZJNjZ0i0U/R6UE3rhmIgCknnkgvSuDW/wLW/4h2TzIP+KRhqSVN1SdnR1oe1L9ce8mjG1zMP6CsFX00TUtdK6fxrnGmkRfyX4eGrgmLi+xZFom+pbL8fveJgODMRna+BMZjAyBm/DdCuhn1JOTACT+JPVuAkAJP+oc5TsJtFosiWPCvrauZdqG/BfcHPrhbN+gjA6nUAlD+AuTAAiTJDhixOrD1WNZ/5foSPiRp04AaP/ZeAfnp+sLUehuA6f3EaarFYVhKcZUeVdbn1rqWK4upajGrtq8KqG07gzX0p55CR7jMfwWz6APubW/T7KZv4Pci/NFCj+la9C1a9AP6yDLYctv9JPW2eO7JlRrX41dvQPDAwV1z6fxmz0umzYdld/67dfIHa97jSRBAMOvU+cC9GxlQI8NqBd/tkzYCQCPyNcrnNzVCYCWFJ+cmxJjo6Py8s4d8uP779Fr04oVK1XPsRgbG5Nv/eM/yN/+zefl+S3PyJq1F0hPzwLpO3lCXnppm3wbcYsXL5ElS5bqdY8TCXw0T6+/9trCVsZicbgmzHyHhwblLz77P+SrX/5refCB++XHP7pXNm2+TEaGh+WvvvAX8r3vfFNWr16LvBebCQmvz8JQRTPrQ8nxWGs5r4wJADfOHkJU5zEjmNzzZcfiHBik5rSttsRVWzewv6vLyrOaRtl1Ja0jkUlSd8IpUVc7QmFzKsmwcflXh9LyoiDK47iYn9rRJzIAQncqIunBtHTe2C2xzsIFuJmYqoRcelzO7nxIdn/1t6X/8a9KYviQDE2IHBuJysL2uHS0cAIAZFMnAexEQED2SZQLugQnBmDDVQOWyxsf3ni4izQJOVG4aJubMP5VCgrCqKRfSbnZFWAmAgxZ1xWRLFdEzPSCEnz84ySBIfulwjhYaH7mbf+60g+d+qm3Yb6xP5YwN0vtbe3SkkyiHayVgSP6xnUohOka20J7C+3k7gcDo0OLUSYqaAk/tUxnNvuzP3KpNjn1zI0yuPUaSS4+I103PiJjrQOIZD8Zwq+7M+AnyS7oICT/cPluhgh3AvCNg+xhtkfbhH/WzwL1oQz68xEZHRyVs6dHUDUcn3zbo678O7ETAJqOCTUxHN9l3mwEbNwEAOvh0jjQC5VC7SEMO78vDr7fwelK3WrgD2UYSvMqDYelDyu/ljrNBOZafWYd5uEbsrV87jk4u0D4n5Rc5kH8drZhmK9A3OXoN36ffzGEq/yV1nKr7eA67Moes/UOKs4VkQlZ3PuivOa24/ILv3i73PqaG6WlpUXPn7VgWofVtBLXi5JCEaSGohMAo3YHwDRFdwAk03JLa3UTAEePHJa/+9IXZdeul2TjJZtlLUi+Amk5Ib923YVyww03g+Qvk5/cf59sBlF/6snH5d67vyt7dr8s1yNu2bIVOqm+e9dOlc7OLh1TgtfRfXt3SRLXOArP2wf27ZVDB/fL29/1XnnzW94hjz/2qJw8cVyvnZwIuON1b5DvfvebsmHjZuTVaTqpDKpoYp1AziWZ11rW3J0A4MFSghDVecwpFEao4lidYwPZvLbWl3jKVE3s/6mz9iymWY+ak9eYoNi8jspOkaSOHCsj5Aal4WVUgaIySyrQc/FC6bq0R07t7teXAsaHSaxEWja2SowvBWwwqmo/Lvi5bErG+w/Iqae+LUfu+VOZOPaSSHpEWkH4V/YkZDwTkR19eUnihmNRZ1ySIMecCDDb/X2/Jf/QxfXRAE4AOGbn1QZeJePWrxduEmA4fF5cySPALwbQy8kDrvhnuDPAPiKgL+5Lw5/O6iQDU5idAEY4SVActo8VMB+Es/Cry7zgsqBoLK7bKFtxc9Ta1qbb/LmyzvwDsJ6sMyuvLv6oriBO78c5NwpvqY4J/MkD9ph5kWBcRo5eIMcffKPkxruke/0BWfLqLZLsnECd+LJBS+4h/GSiT/ZNnIuP6eSMTgJwwkTL9Mg//dqHxmVVxoYnZGhgBH2McED8cdNI4m8fAeCjImaAWHHjalepa8MoHxUIJAhrIutQnKqcWyqlcLowm9I4wo8nSvWlts7vo1Tvh323VOfDxft2hDkcZg9hdT2n4DqcBxgIf/4ofhf9OFc8i/PE4zhfbIV7BO5pDAWIfuRVkI2w7YXLt/fjN1AVqu3IGu0qHh/V5uVjSNpah+TaV/fLv/2ta+SXf+VjsmHDxTiPs531HYysRT01UdSdsH7o+VBdAz2FQbaMJeXR4QbtAIDoBEBbdRMA3d3dIPi3yMjIqCxcuEjWrOVuExPHczvPszu2vSjbIStXrpJNl14GYr5JLr/8Kjl0+CDG8BJZtWqtPPjAD+VHP7xH9u/bA9krmy+9XEZHR0D+d8vX/uHLuG7jWofrQ1d3lzzy6EOydNkKue22O2XR4sWyeHGvnDh+XN7y9nfJRRetl4GBM7Jzxza56uprpYMTACFgFatoXv3QC00B9ZTFX34xeJx7Yq/RMy+Tq3IeDUehd6f8h0GZWpCTFSQpL/MAYdUOBH8a19awRE7KI8zaiSIswkkDEJYtpQBPW9RhXlSV8JP4UhE1JzAwpuZfTYlLzb0kYVGU6QO5+H1rNA0uozxKywqq4UsJ+Nb8pTcul4VvWSyjC0dl7PiInPr8MRn44SmR+PQvl1MUPxkgf3zR38knvy0v//W/kiP3/k9J9++3RN58oq89GZNXrUrKrRe0yO6+nOzt4+vn4pIEAUxAkrBJRuGHUGeE8c4mLsjJk5j5zB9XmrWiONp0qz68uDnSc6kX1hsJkFZDbCOSy2cllZmQsfFRGYUMj4zIyNCI5NIZiYDUg9mjTb7kJJ+BC8ll0pAMxEwkkPpyWz9fLtjV3ik9HV3S0dImrdDFUT4lhorEUJ+4Jww7XQxFOtfJZJtcRVEbloO2ci9IAp6Jk6vl6INvkhM/fYP0XrJbLnrbvbLs6hekpS2tL0RMYOwS6BNK0rrlhZ9ehB3Gtb29RVrakxJD46LxnH6mUd0YXQjcXD4tZ0+flvHxcdwlYQSc8I6Vwjsn1WkHWcnh+IarcRR2hvXThfDR/yC91QUSpKtTkG1Zf1iY8MPOxg87nUNpnBOXjvDD5XTVylxDWJ3mYj2LgIMr2LVCacW55RSI/WMg+A9ZeUAy6W9BvivZzCnJ5vh5u6U4h14NuRZ5rIW4F/oROM6rO8M2Bw0rmhlxIvGobNy4Q9793kH5nd99k9z5utfjPNFpJusaUFjdh8isHFum0KBoenAqE34btlHCDSZVgpO3JNn8DK7WBULSn0hwBxZGD+f09RdvxPhtkiNHDksa10E+rtHe0Sl8Rw3Byd+tL7wgL7+0Q5/tHzw7oHns3bNb7rn7e7J96wty/w/vlvt/dA/Sp3Hdzek1kddcXovb2tqVb3NC/Lktz8D2XnnTW94hCxct0vx92CrOKOotL/aJT55/B8DcRX0nnqpSNewEOn9RdRfU1VeN6eDZHsvKWZeJnUZ9ptWUGhIb02mVVjb5NHOtDLJCi6aWE4Ki8qouPMQQqkVX9Eq0KyaDOwYk1h+RyFmRlg2tklhutuVNhWm3HRlwu3h2ZEAO/OB/yuHv/plk+vdIJDOuNwv6nDtuLLjFkH6u7i9sT8gFvQl58WhGJjJRWb24RVf6das/0rgdAKpT1zwq4FZV3KSShrUB+IP/XKnXKMbBVWt1na0LR/SZf34pgKvjnB1g2lQ6pSSft6p8Nj+YQEBcsPoP2wxs9NEB6pC8pbUNN7kd0gFpwQ2TvtAPdzludZ8r8wW/qa5C9UbMLIUR2rDsQrigc7YF1+bDf2gLb8a4Es/2kYQPHV0r+374Lsmn2mXt7T+VhZt2SSxJcm62/KtwRV/9nBjhSpDzey7yVL+zt8LHG7IZrnqyDhwjN06sR0wG+gdlZJCf/OMWf0ec3Mp/QXQrP9I4csv0hK7+c4wQb1b8ScJ8v7ELXIJeis0rcJ2foN93HZwdEWbj4n2dgx8XFk/4+jA7Fy618+HS+VIKX+fb8HhpJsLqQpTTT4V60k27jTxISmeS+NWKFySX+S7OEU9CnlbJQZfN7oPLFf7DkLMo/hrY8wV+SyF8mZ97nt8fiFJU09BqO6NKO568pkR1eUUincjvZbnl1qMg/h+Q97z3TbJ8+XLz+31Fg+0350Oexp4dScqjg/YRAE4GTEN0B0BrWm7prGIHgKkGis3L9m1bdTfA2nUXyMDpU/Lj+++TCy+8SF9Ku2hRr+6Ge+SRn+qWf17XxsZG5dlnnpSLL94oq1atkYcf+ols2HiJ/Mt//e/khptu0QmE3qXLZNMlm+Xo0SPy3vf9nNx+x+s1v6efekK2PPuUXHbZFTr5cO8930NZ6+XE8aOyY+d2ecc73ysbkK5oZ5zFVE1qCGy5tnvqxvmXAM5ZmNvFqtHsC+Q8xez0Yf0ZVZ2yyeM9dfaeRQPqUncWdSQ0SepOWBF1t6MSSJpmGUENqqrK1EZ8KWBySasc/tl+yRxJS+xIVEZ2DktyQ6u0rGht8lWUs/ppOfH4N+XIvf9bTj32TYllhpXoO8Kv5B9EUV/ix+38Nq6zNSaLOxOy7XhGBsdFVi5MSDIZlyRJPwi0poe4CQHmoaRQiS/Lpl8rYR3vPA+PueUyzTfpXFc4vXF548FylOAinM5kZHw8hWL4mAI0cHUiAOJeHKjvBoBtmyX9be3t2i6CeZj8aUFS7GrlhyHIz5F3p1I/oPVShcvHuKb+ztiWBaW+UwAe8+y+IfaxSKt0RpfKqtG3SLp3u6y5/X5p6x0wBJ5tBYE2L/pz/uKwmxCgLpgQoJD4l9ix/7IZ3I1qtcxz+ZwIOH3itJw5OYg+4/Z+TgCQ+HP1qZj8czlf3+avML0XYeewTciLLsm+8UO0XsZFY2wyuNarMNkUdGHhUphurWxTqguzcWCcy7MU1JcrJyzPqWzC0oSBduXqNNOopp0NBTO3ouSXwiXUCUhhWTWXfUZy6W+B4D8M+ZmVR0D09yMuaycD6aaRzXJkw5V9bum/GMLnqnFMT0n4S1GNXSPzIhpUJvoyGjkhb3hjn/zWb39ALrv8ct31NedQbbc0ASyap6gtI0l55GzjJgA2x8fk2gTOsZkJPT/ynGwKKxELevkiwJ7uBbJmzTo5BsL+lS//jdx882vkR/fdLX//1b+VnYi/7bV3ykXrN2Ac4/qCwBee3yLr12+UZctX6LP6e/bsUvv9+/fJJZdcqu+2SUC4xZ/vEiDZ5zWJu+P4PoEnnviZPPHYI7Jj+1Z57/t+Xh786f3y4gtb9N0ClAsuXK8TBg5elZsHDojFdMuL9J0amiun1XMWNVH586NRM6rusqb1bf0Zz37dDarL3rOaZn3qTl5HwslJGpJJEepuTzlYUlWKhpdTAUVlTVlw7TXLTmTl6A8PyqG/3Cdt20Gkoy2y5N+tksUfWyaxbrN1T69wyDrojulc8Wwe6eHTcvxnfy8nfvwFyZw6DI5GMh23riHtnASIxnGDCDKtfur4Qj+dCIjKieGcPHFgXA6fzcrNl3TIVReRVMMuCZKXRD64j4y34KYGefLb/+l8WtK48aZkGM5lbJguP8VH4VfuyQ1JROmS7PMmlbSUpNK4GrZxGg9b9o9+QjCdl47WFpD7Fv0sPT/dR9KZBTFNtLVIrCUpEd7kIg5UAJJTl1MDzk3nc1o3E0/hfRv/5SWDfOg6e00DnXFhhzawLOahnw9E2mzU2ORQZwqnBPQ7/ZA8CDS/158HyW4HCVmSvx5ta5Hj8WfldGy/pFHPPPrDfNPffNc/q+mgQ7s0rcRVT12WYbbXCvVGbHrqGEc7yEQqKyMD45JLIX02LqmRnBzedVImxlgwv/PfLhHrBt/9R00l3wZpxc0s7aygA3S3ho4SiBS/9Q8J/Jxk0Acc4GdnacfCJX9jR/H49IXwXYq9ida0ftiJ0/lxpXYMU8zAFsLOrtQl/PgwXZjfl1I9US6ukjhbotQlnJ1DORvf9dFIXbXpHDTOGRQM8/nTaHc/fUYBN5/bh9/7LvjZIQb5fDdieuDBsRgAaSLcpsxv8pfoHTxvATyOq0E1do3MC6h7B4BraE5aW47JmrUH5aqrl8q/+PX36hvdZwKhXV0tppW4PrAXOVf5xePtctehruqHsgJ4Bbj00ENyw65v49w3IW975/vk0ksvQ0Rx5qVF9Z08CbKdlJ4FC5TcHzp4QNZdcJEcPnxQTp44oav+m5FPImFe5Met/MeOHZFFCxdLZxfqDhw8sE9X+7u6uvWFgpwoULBs754rk8nIgf17pb+/T8PdsL/o4g1yEnU4evQwNHnN4+ING/VxA6IBXTM1puijWnGOTwAUmlZXI8/hnplLmJtjM/0Cqs5hBo+zqYsKsWhA/aaVRY2Jjfk0Sqwi6bTaUw4lpL8pZZRBUFZNhU6zhrh6cRLgwLf3yt4/2CGLRhdK57ou6fnQYun9xZUSBYHOjYIsD6RldOewdF23QOILQF6rLdbZ2Yv7eP9B6X/ufhne/YQM7vip5EdOB0TfuCT7jvyT7JsJAUf6NU71RkZA3AYn8rL9eEqSqOv1l3TJ4p6ERFo4ARCVOFzec2dA7pXo6yRARjJ2EiCVtWHo+ck9xnOVXlfFUW2f9NMlfVTir/H8x5sz1MXp2Va2GZJA/fh5Qt4rJ1pbwT9x28U7OYgh8jCzxD0g7/STvGf5iEMKfuiUuNPWxWPMNAw9ijLkvhBHNwcd82RVmB/Tsnx9+Z4l5XmdAIiirJi0Zi6XxS0XSyaaksHoAZmIjshI9LTacZLAkHq2hcTdkHn6Y6l26Tm9XDY+f40kx9uhQ/7sh1xcDq4/JNuu3SbjrZziYHpD+lkmib+ZHEAYvTY8PCFjg2kZ7BuR/iODMoZborwSfJD9XDss/AkAJ3weGjeabgIAnRBR4sXGxjkicN0EAG8yMUr8kgBnhthhprMs+WeYLsQds3YcFc5lvC/awVbodzrf9W0r6Z3fSZjO6Ut1Tu/HEZVsiVKdH55KSvNwCAv7LlHOT5SGiXp1RWGMMeHp8vlx/E2bAIEfSj63A7IfAddAqPm5PZwbivKLkOzzO/s2XwWOSxXoJtVvkmIK+PlWQhm7sLZPiSrsNN9q8guzSeHcmQBR3C1vf0eH/NzP3ywrV68AQexF/9baP9NDXaXNbBUV7EWdADjaLnftA4nmKW6a4ATAuzpOyD/rOcSpW1nU26s70qYCr3v+MJlw3lwPbRy/duPD2ThUsi2FsyV4NfPLUh3CLu+wo62xQAklhTSizDk0ARBejborN0da9UrGtIZgRsavcYXUlNMMtK26IkqsGlivurKqI1F4kjobUkWyOnMOh2Y2OceGllEFvOtjlWhgDXEVmzg7Idv/63My+PXTsmC8Rzpf1S0r/9tFMtE/Lof/9z6dBOCi6YV/sEk6r+JzqWUQUi19zn98WMZPH5FDP/is9D3+PYllhyUWAS3kqj/Jv5J7En1H8kHaSP6tXycG6II0BpMAED4mwDTjqN6DLw/LSCYvb37VIlm2JCl8oWEsiRsNkGGz4k+Sb1b9zYQAdSlJ6YQAJwFsHN/Ij39K6iG82fBdPiOPEP4ppYSeN2ioj7Njm/GP4RhECTy5KCIcoWc3Ob/hotBpuCA6KUByD1t/EoC2BbuCX/XO1vBh9Sv5xx2kTpqgT8zKPYk40yZk99O3YJyvkle9/hmZaD0i45Gzpm5Rs6pPkk6ybnYKIIx8ssi/dWSBvOGrvyRrdl8ivcdWSjxd2Loby8TkmduelH/8la9J3/LTIN4J5BkDF8dBxLKRT7BTgPkjzdljw7Jn6yEZODMm+SzJPYkUbkpB9iM6EcAJgYKOq//C9wOYBmqDdQIAEqzy64RAHHr4UU4kx/I5gaUdxk42oh1IF8LBccex71K0g63f2ZfqnJ3vOr3T+RJm78c5KQ07HYVg2C+HcDa+LiyfclJqSzi/K4sIi3fw9Q7l/ERpmKhJhzHGLzGAMo0BOKNWAagdjuXMAzjWtqrKgL/N1RCu1uOYCNAD4TP5vo5lsKxSeBULq2PV8MuqhAp2QfkNyIuoKb8Sm3xa2tqelY7OA/Lhj7xOfu5Db5MlS/muA0Tl3EE886h7iKY1ttWDvagTAIfb5a49jZkAwKlfPrJqVD590bAkeMr0iPTUqGbsG4wKRc5MbVBKSUGNKncaEwDlk0372Jx2BufRTMy/8W1sgXXlNgNtnrqIEIsG1qvurOpMWEg27Qwqou52lYNmWJxrw8uogKCsmgptXg25aptNZWTr7z0ro18bkJ5Ej+QXiYymRiXdn9Ki87G8tF/fKVd96UaJ+p8LrFCtSCwu6aFTcuD7fy4nH/umyOApiWQnDIn3VvyjIPJK6nGnY1b8LeFXl+TV+U06twvA2DBNVNIgdfdvH5IjZ9Py87ctlTXLWpUImwmAwuq/2QFgCH8qlyqE7Q4A91iA1h//lNhDeMHnX5J684iA1SFMHf+Z3QBeOpYPI97eOmJO3kma4Qi6mQigXcHv26sNwpoPdXTRJqczaVx+1s/0sOG4oiLaR3znA/ssD9FHASbWyPYnr5PdW66R13z889K25BT0nBwg2Y8jX05e2EkAOwHgVv97+lbKTT94j1x339skikqyHmyVA0l5OpmSJ1/3mNzzobulb/mA5qOTCEr6mScnAmJIhWMPdTpx/2F5+Uc7ZeyybpEuSAqEPwei73YAUHQSgCtVnATg87Ak9ewkHI8oEy2F608A8DiFjXP5LgGUGXS02/rPMDvU8RA2xQnh/NqxVhh2aUp1zjYsTZiu1E/X5eOLb+fr6BKl8YQL03XwbVycsy/VhQnB+LB0vg3hxzuU8zuU6sJsMMqc3DEuATefBZk8jHqdsToih3PbQ4jidv3igvmGffMtfQ8RHmt8ptjl6yG0HhVQq30RQsoPRRm7orKnmRdRc37OBi5+mx0dz8qv/OpKecc77wDxX4Zwh5mboUntM+ANRd2lz0C12Ys6AXCwXe7a1ZhHAHCWlI+sHpFPXjwkSQ6PUVdAAwqtF2WKntEa8TrqoZFlxz7xqd+Z/BLA2f09nEeD0NRhnJVjpHmF1p3zDPdDdcWVWDW4jtPKro7EhSR1llxlsmm1qxyCTItzb0pZFVDfPU7ja1kux3h7QvofPib9W05KPB2XxDDI+4jZEk/wrfbSGpGVH14nUS4bVARurnM5GTmyU/Z+7Q+l76GviQydkXgkp2+6NySeL+qzL/ujOD9cvsWfpD+uhN+83I/b6UlgnY1zzY6AuLQmE7JxJT8VFJGHdwzKkp5WSAvCtq6oPrgxa4YLuLmEsy/8i7m/CmJWRUzbacW0Cuu6sLqwZZ7My9cH5SDArflqqhq6LmwIO4vWsNoaBHE2U2Nj0gX5qQ5h2vA/XN2GD4mB+OuuCe1HJzHpkislNnirnDjeJte88yvSufgs7Ni/6M8oP8kFEo2w+a4/J2bgQsf+T6bb5fp73yk33v1uiWRBplke/2l/sSYAmh3LxmXVvjUiibzsvRrkK446uXxYlrpRtCMiORxbySVtEh+KyMiT/ZLF+MkikHx++olv/efL0YIX/4H4qwvyh3LYTjPrwjrTD5ckHy48Wp6Sfur5vKmGbSXVpdd66Pii+Xp+H76dQ7mwr/fjiTC9b0+UpiF8mzA3zO/D6f24MH85Oz/ewfntYVAV/PTlQJs8Z2v8GZcxyWWekHz6SURth2yTXPZFyaafgjwvufRLiKe8jN/DeozfTZArkJeTKyGrIPyGuJ1gUvEnFapELe2tGtXWIcRuUn3qyKtim6rJjzY8L0Zlce8h+Zf/apV89BfeI0uXrRT3+ThCc6q2ek3CLBdfEawbT09bTifkkZMNegkgfkZXdqfllsWlXwHQ0kJklhBS9MzWCCW5awPQjLInTwA05WRyHucUzrFjpO7mzHA/VFdccys1rdzrSFxIMofbVQ5BpsW5N7clk+F4UW1ofC3L5RgBoT999wk59eUTkuk3L8MDPYO9ScEv5pPMxnoTsuLDa8tPAOjFMi9jJ/bJkfv/Wo7e+3kZ3PqwxNLjIPEglCBgSvwDEs/JAENQdTLA2ajrwsUS6AL7gptMxGXN4jZpa4nL03uGdFJgSXdSV+gN0B42CaLk3LFnhukC6iqZpdpGUq9i/tnU5i89QRiiYeMyL7pcbOYqeSE3S+z1n9WpjSvXhjXO2iBMaDpbWad3NiYNST/JP/oVZNcR/2S0W9qiK6RTrpBkpFfSnU/LwgufkdbOcdiTmIOUgyiTMFP0UQdL1AtuROLZFrngxatlzXa+NMrUo2+wT14+/rKcOINjiLs88I+vH4xwZb0tJ0c3HZHh3hHN3xF/EoMcGqufYMyi1hi71gt79K3QqR8fkfTuQcn3dkmkm9tecePLrftuIkC/CMDJB/zXjjZ1RsYQlF7kt5MBbKNOAMCeCI4JgN7SMJIYved3oJ9Nd64PZ+e7zpbwXecnavUTDDsh/HJKEab3deXiS+vudA6V0k0Jl6EvOcnnjsHpQx5njOROgND/DPIUCP2LVrZDTuEYGjOSG0O6DLIA2Y9cjjG72ArDfAkfjps8jyFfMLD8wc1JsC+qQYldaHPqzKssprLD7zEyKsuW7ZSLLj4hH/rQOvngz79ZOju70d1hFUR+1RbdJNRV/AzUmUXw1LTlTEIeOd6gCQDIlT0ZuaXXnwCYgcbUgpDqzGwNUZpXYLPKjn3ikyE7AM5jRjBjp/45dY1pfmUaUsIs9Vl1xYZYNbi+086ujgwKSaZZehXJp92+ctCMi3NvWlkhqP9+sjm1rCbX9MkJOfKX+2Xw0QGJ6RZqQ+Ci8CfwjxMARHRxVJZ/eE3oBID77Nrg7mfk4D/9DznxwNckfXwPUnLVv0DUCyv34X66RXq6boJA9aiNi6et1asd/YmYrFjYKl3tcXkKJDKVycvyBS0gtObFQ+wQvZjDZdgRftXasOqdmn/oAowjcTW8F72kBtSzx2x6EwO//tWQEnSjMn5onfCeTDX8rzZevPXThhqjs3FWo+ltOl31RzuV+FMs+W9JtEt35AaQ/+swiCMyFn9OcrFTEkvkA1IeQd/pCj3y4IQASbOZDGC8mwDAOOSTIP9XysqXNqFkg30D++SZ489I33CfDIwOyJnhM3Jy4KQMjw3L2d4BObbwmIytHpFcF6cncCyh37jqn8uS7EHQmDwawUcTkmu6pe2qpTLwDzslc3pcIgu6RBbz+WuSfjsBoFv5zfHG+gaEnzrW07oMuzjVoY1Q6n/7x4BediJdp6aLJEW6auDb1uL3dQ6lcaXpeBD4cQyHwdn56R3CdA4uv1IbV5avL2ejQIATNkGH0o+jN/2srtzns/sKktktuYknQfZJ8ndCuIq/DySfL91bDOmy0oOs1lhZURA+HqLnK5ZhpbRfSsOVUIttQ1HaoeXg2ZWtaw15VdVePz+XgDuH+H4Y7tTYKuvXn5F//W9eJR/92G1yw41XVSD/Ljf8pcfPeoZRV/FNrrNmjz9bTtkJAJ7wpyk6AbAgLbcs5QRAkxtQLVw1SqoTomoybGlegc0s+/wEADBr51iHWa9APWh+pRtawhzo4+qqUMaqCfVvSJZ1ZmLoRANQRTZN6Dov0+Lcm1JWGZS5n6kCzallvbmefaBfDn8RN99jJgeu/pO+upV/holYb1yWf2y1Pk9eBNxEDO97Xg7f83/l8L2fk8EXHpN4ZqyI8BsibyUIW5KqrtU7G5BO59fHBkrS8Tv/xXk6wmtWv5cuapWXj43Jgy+elhs3LpSO1pgdL5JQXtIRgMJd3I1r2s/fhrMJtrarGDu1pakLq2ti6CdUFxjzvsv84tzvzmanxJ33ZdSbeM+POKfjH9UjP7p8IsPE4S9JMAiuvhcBZJft5+MT3Gmby7TJ9sffIS1tWYku+qGkY/sxkBNKjLlVnlv8Sf4NwYfLfOAGxN+FYUc3lmuRNduukBU7ChMAOdxRHksdk/3j+2WI/zJDMpweloGxAZk4kJZLntssl525TJb2LZVjFxyVVDwFssc2oFeyvCONCJ+2yKJRfNQk0pOUzFhGxnb0Se7QgESWLBJZBuEKrj4CAIKHfihe/QfRY9i2iy7DwQQAjiF0jK0xYQfGOp7HeHmI+64Phkt1hK8LS+O7DuX0BHW+vpy/HMLs6friUElH8GALs2GA/e5HcrKFws7DWOTzQ5If/SbI/R6M7ynJjX8P5P9xyaYPSS7bD8E4O8kN4hi/BEkhfD5fZR1kMaSrIMKt+yT6tkz+MNRvwfqGwdeXs5kT8NpSEdauYluqyEvT11imum34efVgjB/H2D4iS5celV/8peXysY/fLK+9/VbpXbIU56GkMa8Ak6PNt9pqNAks3knVqCvR1NAs8WdLX0IeOdrAHQAL03LLstJHAGYYrr+8OvgqTz0z0OsJXRsseJuGc2oCYFbPp3P6ZF4rZqYxDS9lDo1B9VWpYNng9jQsu2lmpKShXtSYtMFd6GU4OeeGl1UJdRfW+FrWnKOfAFe4M7tPyb6H9sjE+IS+BI8A1VOXxNb9S0+kZWxoRBbevMQQRyVfERk9tlt2/c3vyMmHvi25/uOSjOY90h5Xsu6TezMpYFfy1W+JPcXFJ6yeYRtn0pHcmscE9FOBKN9tK9eX86E9FL6Eb1FnQvrOpmTXsRG5aFm7tMKeF3SSb4JO8FtQAqEe99/+wT2TnQSgRaE3WI5JU9DbENIVbFSpWbEsm6V9LMCE9a9Jpn7epxEMqx19Np5xOglg9XTZdp34sKv/8XhEspl2eey+D8nD3/sF6ew5Jas3PywtbSPgycZG+wt9aCYCKIbw6y4AFw8/XR1rq4/lErJ852ZZtn2TvgCQ9epKdsmyjmWytnutrOtZJ6czp2UgMyBjMi6p7IRs6tgs1x+9QTpPd8qzdzwt4y2jIHuoP8i/9iEals3mhXMBOeu2rF8gWYzd+J4zktt9UuSpfRJZAhK4YCHK5AQA+hf1wR/jql87Q9tjXIbNZAAfMaBtADcwdNRrwwTNnN4XH2E6B6evJo0fLk1X6jow7Ot4YJSDs6NNaT5hKM3bQfvL9jEN6OYxiLkxhCfgQvIZEPtdkh3+muRG74PqYZD9n8J9BuOaw7HKVWCY5kbggszEroBsRl4g+dELjUTWQvgsPsvipA7PQ25ALErbW6n9RK32cwJeeyuC42C9ZVFDXmXBOI4FhOMe6cA555S0t/2T9PS8JB/8uTXy8V+8St75rqvk3e95t1x44YU4RLzfWxUwpfMvpFJVZhB1VaOBddfewJ8t/Ql55EiDJwCWz+IEQEm52k7jnR2464HFTNRF23yyf3BOnI5mtRLz4oTcKMxsY5tS2hwdr+qrVcaySe2adrbTzEAJRCNQQzYN78ogw8k5N7ysSkBhtZfXvBrWlHMZ44mBcRk9PCyH7tkvpx46IRP7xvUlgC2ZFkniH3cCgHpLCv/yl4m8+ruvBQfLgvjvkfGTB/TzfkNbHwchzEkcN31coTef7jPEn66SRxJ4fau/8RfciJJ8hoNP/pGoWpJP0s84kwf9hvTzU4HOT5fxnJCgmOfgIzIwmpF/fPwE0ol85LblEo1k9Y3/5isA7tOA5ksAhS8FmM8B6hcBrI6fEuSKtb7dH5du8yUAUBOEjYs62DgST+pitEEd+DU67gAwb+l3wnDhzf8k8u5zgHzVGScH+Lk9TaeutXFhvuUfOrOCj3LZx3BJjkdHFskLT71B4smcLF+7X5avOyDdi86ikrSJoj58m795o79xISDKfEM/v9mvXwlg2OnVjlv06cal6/hK2Xjf6+Ty77xJ4uMt+qUFbTH+s49Oj52W0wv6ZVvX87J7aLdct+B6uWHsZnnpmh3y9d/4BxnsGJFsJoI+ZbuikoGk0OgUOiKNDlEXDR47OS6n7jsopx88KtmOLpFEj0SuvUbALtC5CfRzAp0SQ7GOmBiyaB4zsHr3BYAYVyGhZ+cGwgqXhOlSR7CD3W/G2dF1wjhfR79L49tM5ffD09HT7+t9cTqiUpz68cfpCfozQ5KfOIYo+918HIz5dJ/kx7bCbszYQPIghvnIMnjsqi8Zvz6ywU++8e36aqRR6vcche93KNXVEp7Kds7C9VEFaFuqsJvKJuiTMDtG8nzKHV1ncE7tlLXr9kpn1wh+hivkfe+/RVpaErJ6zTpZuHCxnvu4i2e69xxB+ull03BUXZ0G1ZsjgkuZfHF7u9z1NM6Btc2phIJZfOSSUfnkNUOSRGDGujjk8JriyGwybOnFzozAlVV2AmDGj/sZL3A+YeY7p+klzqPxrr6qFSyb3N6GZl9XZiZRw+pRQ0YNbTtRlGFx7g0vawq41eLa0fiaVp1jrUXjakTSPHF2QsaPjUr/kydk6IWz0nffMWkFwUsMJ3QigDdluUuzcvnfbZazex6Vo/d8AfaHJXf2hETRUdx2rqTeI+5uEkCJul3BN3FmYkBJv02jkwN2YsAn9s6GN5dMS3IfEH2moR3DsDXkH7YaD8qHdC8cHJKHXzojN23qkc2r23FDlZNsLgeSbwl/PnwCgDpOElBPP1+OSELOGyhD/FEW/7JeFOe3etWhTuSg5FIk+kry1W+IvOGg0NHv9NSpGL+bGHA693k/Lt8Y8k83KkODS+T5p94oExNdsmb9Lll/2QvSsWAI/WBX9WEj6D9UEvkYgq+f5EPf59VvdPSbiQGEkS4b5ZscjD6LMHUtZxfI7X/8r2Xx7guQPifx8aROBhBnLjouz3zgp7LzqhflrAxJ21iXrN69Xg5s2C/Hl5+UFHLLgCTwVZNZNDyNDiHxn0ADMzoBgDD8KTR6YjAjA48ck7OPnpBUpg317wSP7BFZtVKimzeKtLRLJAliyU5mJ5Ls50H0dQTsBAAIqPmaAPosw06El53tCH8gNo7CQfLF6cNEB86Ksw1LE5ZXWJji8qyUxteX+n0JdGif07EvcEzn00NwYeDis6OSH3xa8nALtnDwe8hnQf6dDr/3PN+aH+E38znh4vQk+3wOnxMvDBun6ETqeRV+uDSOqGRP1BpuNJqSP8YiDJPKKmNXhAo2Rfnx90NbjvMwfjPt0tW5S5ItQ3LhRYvlNa9ZgnN0Uq6//lJZumyRtLa0yqLFS/Scpy/zbDDMmdKi2WPYAFRVxRrbwdHgqf6LW9vlricbOAGweVQ++eomTgCUHHIVjsAZRnjFZrp+Wh7+RE40YgfAPPhxzB3MbmfNaOnz9LiovtoVLJvc9oZk36BMGtbUGjJqSvcWZVpcQlPKKwdbWH1lNqemVec6neLtVTCfyUtqcEJG9g3JwGP9cvB/75XkcFJapUUyi49K7O1fkdSpA5I5eUxiIHJK9BMk8SBdEF3NByk1pJ6rr85vbJTQczLAD1OUxNNP4oy8lMwbEq1hEmqSXZJZtaWfeTPMshlGMxgH4Z0TuTK7ZPfxUfm7h47JL71upVy4FO0AoclZkq+SN8TfTAB4kwJWx3gTzmg3MV/krv+U6FMYsq7TcRdCHvVQbmkJvXvuX3X8pj91+GcIvhMXtvEQrv6Tz5q2oqHaLygz1iMnjl8kzz11iyxbdVDWXLhXlq4+JIlW1JX9pjamj/n+BtYHo4Z87Uq/W+23EwBmEsB+91/jC3FuEoDpe/avk8RIF3QRWf3YVXLBw9fKRNu4PPWxH8rLNz8v4/EJ9BnJPOoOTpFGq0n80xDqmSfJvyH9IPtwqXc7AHQSgIK0o7sGZOCb+yWV75B8C26Ez6YkcnpUIjddJ5F1a0TaoVuyVCJuVoUTAbzVzcfRdpB/fjkAeQYTAPpVOev3JwB84k3QpTgbF0fXCfXOxsWX2kyl991q9b6frquHTnzYO3uNhz89IPmJfvhhrHqMYapfcv0/we99EAq0nfpoi+STG+Cx2401PYSr9zG+hwF5BWXDr2UxHnD2gQLw4xx8P9HsMBGmm21UrBOP4RKE2ofYTUIlG44hzguRuOSzR+HPS2fnaRD753DuapWP/+LbZOMla2ThokVy4YXrhI9CxXT3DdPhfFT/DHlVMLnjb3OLaTiqqm4VRhw5nG7li8+3y12PNXAC4LJR+eQNDZ4AsIdZNUfk7KC4grNRz6BMV4eiCYB5dpDPHuZWR81abeb58VJ79SukmIG+aGgR08isgZS/pno0tYuLMi8EmlpmKWxh9ZXZ+JpWnWNTOgmZ4iKVHkzLy//3JRl5aFgi2/MSjx6Wwct/EzcRExLHX0Pg7RZ+JfTGdaRev+XPVX2QzmAHgJ0gUGKPuxtDYnkTanW0IXlnGoqmYdiQWZcO/FHTFCYACjre5egkAC+0kOHxrPyfew/JZes65a3XLAJ3BhHNZnTliiv7WW75dzsAoHeEP6U6o6ddKpuCy2fXzbZ3/uOblHlDTMqpxbEdrBd1qCt5knJNFfx64ZpwyQo/0vqE3/lpo5MGzNeu9iuZ52RAvEui+ffKww+8SjoW/kiuvfUB9DfqoPEQ9qP2te0j+N0jAFmQexJ9XeVHhzm/If9ml4BZ8bd2aJ3bFRDEMcx2jrdJbKJdJtBHI+2jMhFNgdiDZ4MgkMxndMcFjqcsyD90ZvXfEHwl/VkcUdZPezMJYCYC1I+OGN1xRga/d0jSnb0iPQsRgQ7bflDk6GmJrFsrkdtukcgauEtXsECJ8BkK1E9X/zkBQILMDlXX+pF/UZguf090CfqdDV0n5fROGO9sSvW+G+anuHxd2MX7dnRJwLkCH8RhfMeOSX74MPzIhHawyQ+9JNlTT0I3gTAPKBjH0Ic9tyLYiTAMNT/Sg3aE4TLslx+UaV3N24Oz9eHCvr6cjUOjwz4qxc0kpqwHxsihoq1nVxZhNtwlw50bx4xIr6zfsEUW9JyVW259jXzowx9Qq+7ubkkk8dupqpzmoeieZ66MYQ2oqsohRux1nGbli8+1y10PN3AC4IpR+eRNQ5L05u+mQjyegOBcgn+pVEonf3jFiyfMO3lYV15P0+k07IyO78/JIFzrDhFeQ1ker+0EvxqTTtsyEZdIJCSTMdfvqWGPXe8QnumjeVJ5rkon+ubGOwAqYx7+4izmXM3nb1dOifqbViHlDPdXQ4ubdmYNpfoFVJlp07q+KONCoGnlhcErrL5ym1fbijk3rdjwjPOZlPQ/8yM588xW6fvWUYkNn5XskntB+HMglSDyILi8KSDB5Io+SScv2m7FP5gMCIi8ESXJuP9UUqpxuJWgi7DGK8kn2fV0Gu/rbBqGmS/8YN7QoeK8wKIMvduBQ+/AaFa+8bOTqK/IO65bLAu7QEKzfBwgixsL80gA/SmSfU4EBLsC0iCt9p0A0HNigJMBzFiz12JRPkW10LN9EE6AcMW9iOzDhn63+q9cysapHhYmnnawR3ryMUfgo2D4UTQiGuuR1tY7YHNIJjI7oMONF3dgs690LOBnPxVNGpgJgLy36q8r/RRH9L2w2QXAMPRoHdPyUYFgJ4Cmh6ANKd78geBzhZ8v9dPVfV3tNzpD7k140gQAXLMDgDraWRc6NzGQyoiMPnBERn50VHLXXQwC24ZSubW/ReT0qMjuIxJZ0CuRVWskevVVEuldJpJoQZv5aAI6g5Xkyj/yQqVN2A2A+r0whQOlg1UitCvVU0fX14elDcvThUtdP55vRsQNb3E8jpQzL6vgThsKAE5uYkBy4/x+PozUFm7rGpGOjQjbnRAk/Dyo+LiEzjaZtMaecXR9nXUdnN5HOZ3vEuVsHKYbLsVU8c1CpXKnrDPGpCpUY+dsMIg4n0Rx4m2JPwtiPy5XXd0jmy6JKol7z3vfKytXrdbzDAkW0ewV/nqgZ9C5V62GoLRZHDkMh3zx6Xa566EuM983TfAa9ZErR+WTt3gTAGUOI6fmI3Nbnn1Ktm19URYsWCBveONbpKOjUybGx+Xxxx+VvXt24foSkzVr1smNN90iLzy/RV56abt0dXXLa15zuyxdutyMW5UYHx+Tx372sBw8cEArsWDBQnnd698kba3tMjo2Ig/99Mco5zWyeDEfQXLwGhHunXFMKrtE0eQJgHPrVzLnW3NudXcopt/EMjnMUt81rNhpZ1ScQUO7o8rMGlpmGIoKaGJ7p4JXWO3lNqemFXOdkc4pKQTkNZcal5M/+7Yc/Mc/k4ljhyUykdVV7hiIa/D8vq7qQ6eE1BJxiFuVV5JOcUSdOojqNGx0BRuTRnUkvZqP0TNe0wTxBb+WY+P1IktWzv/0844HHtZz78kx+V93H5J33dArN1/Ct5LzUYAcOI95yR+JPx8P4ESAbvnPp0FEzTsAOAlQeHFgWu11IoNFoLIoXUm/cY0ugXpz277yShXcBtFFmmACQMOW9AeTACZeM2LbtJ1w0c/xlvWSTF6BcCvs9oDTboM+g/ZzZ4WZlDH9afvVjpX64SIhyvCIfakfwgkCMzEAF3F888GkRwWgz6KtZoU/j74x5N4RfjcJ4Ei/6vmWf6TJgHxmOAEA4mxcEn344ZrVf7vyDwkmBGhzbFTGHjkqqcPjkl+xmEuUaA/fAZBEh4HMnh4TOTOKEuI6GRC99HKJtHdKZMkKEbiG5LNz0a/qt64+EmD17Hz6Cf4sVF+FODumcbpSvx9WYXlQujgeHKODkh88Dj8Umi4i+eGTkju9C2XYill7PoqR50wRWmxsoUzgpji53OYNneppgwPRhQn12zLUpkSczqHU74eJcjrfJcrZONQadiind5gqvtGoVN6UcRi7qlDJDr/5CM4sueP4/YssWzYsC3rOSHdPDwjchbJsaYdcvOESWXfBOj1Pcms/z6Uk/XOR+PuYRCbndnXrBkcXQyJfeKpd7vpJAycAXjUqn7ytMAFQ6SgaGxuVZ556Qo6fOCadIP1d3T1y7atvkLa2NhkYOCN/8X/+h15Db7jxFunt7ZVLL71Cdu/eJYcO7Zfh4WHdHfjGN79N2ts75PjxY9ANyerVa6Wlxbwzhmn7+/ukp2eB6nhNPbB/n3zj61+RJUuXKcn//ne/Jbff+UZZs3qNbNnytPzw3rvlv/3ZZ+WSTZdOPlbRmErtmSlMqkNIpSp8BvAcPaKBedGyc7f7p0Tjml4hp1no36YUOa1MC4kbXrdZ6N9QFNWjie2dCiUF1lf+DNd6xjvJID10Rs48/6D0P/1DkP8/l9TRQxIDI4vjAgYuaVf3zef5DNmHi7sUJb9wwQ2tHwl4twGHF3X9Rz+JrOqMnjZGb8JOr3FOz7yYlaoK6VWn+WlEAV68An7eJ3S2xWTlohbZfnAE9RZZ0g3iSFKOON5U6s1E0O/0M6HNmnoXT8Efc/PBGhlEENb6WZ3uSkBFTBL+owcu1IZfgfBTZ/0ua275Z5vYr/xsHycSuHPh+PHLEXspbqb2wehl2O1HO0ADcYfPFx7Grb2Kjo3zcwKE72fghArHiOSAfjN2Zty4Xd7Gg+QbPcaaNrDVCQaro0uQ5OdASvmZN27TzONmjmLC9COeYdUh3vYfgggjPeOty0Vu+hmXhZ1+ElAFSVQPXSs6YWWXGuZ29tkNAOjMKBLx5rizVWRRt0hbi+THxyW/davkXnpJ5FS/yNGjkt+3FwR7VCK9S2CPvIoOEsCF6ZREKXQAgbA4p/Pj6GcauuYAL0g0Lvn+XZI//IzkT+2G7JH86b2SO7FNskefldypXUr6KfnUiOTbV0k+uVDyiQWSj0MSC0VaObGxFn0Awk/ST4n0oEx0hm4hcYLy0IcB2ff9FD3oSmSugn0ZBuqdhKGcfqZRrm+L9NVW1rejn7/dBHyHkd926e4elNtuG5arrpyQD37wavnYx18H8n8lyNqr5ZJNm2XRokU4L8TxezbMcq4T/7Jg0+fK+DYQOqL48+zhhDyyy76Xw//d1iH6GcDlabn1whTO7ZW7jdcgrvr/zz+7S1atWgOCv0SuftW10tmFczAwjnPsYz97RCYmxmXjho1y9TWvltbWNlm4cKGMDo/IsaNHJAlSv2HjJtm7Z7c88vAD8vLLL8nY6IisXL0a17S47iL4zj99Q5aC7C9cuEiPwccfe1hX/d/xzvfJps2XI89WOXTwgNx8y22yZNlyeeLxR+S2194pS5YsMw3wpFJ7ZgKuKkUIVeCa/IlPfrrMBEBzMS9+5vP0XDRX0LzuC8l5DoxV06owrYzDEze8rjVm2Ny+mqE2VwMUWn+5zanxpFxnq2N8WFKSHj4jB//pz2X/V/9czj71U8mfPSVxkIcE2JUSSBJESyL1e/JIowTcknCbjfVD7D+SbGNn4qhStdrQtSpNZ+KCeN+GoqQaCuRFuFV3/jc3sKZthlCbfy4cRT1WLW6RMyMZeXbvsFyxjt+zNikMOYUVRPOzLosi6NLOhE2eXLknyaUOWTs1YNKZnQFQ4w/Lh6maGOE/4xKBDu3hxAHJur4oEf18/PjF8ldf+hMZGlwsa9Y8Kl2du9EPoxgPEnuODSdlaGvGyaWjXicG1Mbq7fjpIwuwjyBOwyCkSvCDMCcEfNJvbNkeEvpsxhL9vHH181/Q8/v+jvS7CQA3MaBdjBtQJfMIGMJP15B92ptJAUP8kcRMDKgefuhzCQz8qi6RLhDol06C9CJTTgJEkIB3tzGEWxMiPe0iy3ohS0Cu+yV39BBIdb/kD+yV/BM/k9wTj0ru2cckghvKyMLFSMs83B0x/RA91qjwXKcLk9J0gS4que0/kuwz35DcnkesPIz67JPcxLDkxgYhZyU3OgByj3ovuUKk+wLIOrQT0r5SJN6NtqHdsU74IXQ5A6IvNrSiW0qgppDk++J0PNCc39mag29uAk2aBOpKxUc1+ulIOUzVh1X3caVCHGxlmGeEj8P0YSy/D1L1grzlLQvlFz5+MdwL5Bd/5QPy5jffASK1QVdoF4JY8XzgmjJXh70SzHm58C+Aa1SpzFO4U8mzh+wEAOF+s3WKTgCsTMutF6V0Qr8SeO3du3e3/Oi+u3Vr/8DAgLz4wnOy/uINugOA196Ozk5pA+k/M3BG9ux6WS68aD2uMXFcs45K38kT0trShmPvUvnHb3xFfnjfPXIK5+CtW1+QN7zhzfLM00/KFz73l/Lgg/drvi+9tE1edc11smPHNmnv6BROUvG6w10DR48clptuuU13INz/wx/ILbfy0YJlpp6ezDT8srX8UoUqfRQUFXYAVI85/wOej2eYeYDmdmsVuc+RcW14Naad4eQMmtJVNWTalPIdijIPL6mp5YfBFlh/uY2vcVGOM94hPooL50pwLjUhmZFBOfT9v5Tjd39JcgN9Ek2nJAaSoEQ/Zkgp70gCws+bB6PSGwXfHwj5lB+PJEqKNd7aMh97I8IbCkYE6T0bpjVleHFUabwJq8JrnupMSgWjwCWlozUmO4+MyXg6KysWJvUmi3GGjOMvJwKsSxXX8A3BN2EV88fYAKYo1EP95h/7jm3TZCxDjWwpyJCczaS2LtLrIw9Ih3t0JfSJ1s2S7HiTtESflKuuekpWrzqAG3hD/I0dhWWZ8sxEjZsQoJ2zgY5jSUGH8pnNwoo/Sb4h+qpjO4JdAAU928H3JjhSz2dDDelHm6zfTAZQjM5NBpgdAuxT5hExJF91DNNf0MHcTADAmDoTNpMApi/zEl3SCiXKefSQyLGzIotwg5xkB8OId7kcMC5sUhaCPK9YKrJ8CQa/TfLpCcm3xCWfSEj+uack9/D9knv8Ack9ep9E4gmJdME+NS4yAXGu76frSxpCPfKVkbOSeeo7kn3s65Lb8SAE+VJSY5LvXKJfMcgnIQkQ+IUXifRuAtFfA6JPWSvStthWmjNTTnAQoUlFQgLvxIV9PQ8op3Pi6+Yq9DdSAup8CUMlfaV0cwV+PXniKgpTMHj4TeKHiAAGMT8CdRxEbKt0tt8tN9wQk9/8rTfK+z94g7zzXXfKbbfdLhs3btTP9ZnfPDOZjEnFQOYb3PmW/0IxHxsFcMh4bXr2YEIeebnBEwDr07geQFcBvLbu37dXV+1//w/+SNra2+UH3/+2knS+J6KltUXWXXiRhvl8/j33fFdefd2N+uw/9Qt6Fuq7Ay677Ep56unHkL5N3vWu9+PYvENWrlqj152W1lY5eeK43HDjzXLV1dfI6jUXyo4dL+K8n5VLNm7GdSyujwScPt0vV151tervvvu7cuutt+sjArMFHlKTDqspj7Nig8iJvrM8JSsCz1zGvKjk/MfMdvMUpc2hMW9aVerOuHzCuVLXptWD0MzDS2hquWEIKbD2OjS+1kU5zninhMFVAuQrkzGr/t/5rJzZ8qCkTxyW3OBZ0cfPQTr0npMcliSQz5ArOYXohAB1FBNPvXnZHFzcOJCUaph6jTNp3HP9GqaN5keS6eKdrZEgnZbnxXlpVM9rK29o7I2u3ierIEyVJzQ5dHpC/u99x+R9Ny2Wy9eCFOLuiM/+G7Ka1bf909UVbg1DcPPB9wLwhYFp6Izfeykg87b/+HWARIKfoeNnAJk77r/gBlwOfr6oXp/7Z2q2VV/YRwFZb7lAoi1rJZZcinF6HjnuV70KbWkXZ5h9AT/7wobNuBidvgPAezcA7/r0OX8MXOEFgHTjkAj0DJuX++nL/miH+mVwLEyAcPvP+WdAyvV5f8SZZ/3hIpBBn/ErAGmwdWMLykJBK8xz/cal3j3nX3gJoNHzmX++Q8C8DDAKgYv0zMPVJzeBMekfk9z+IcntPCv5FQtAqrk6zkc7cMNM4So53w+gL7zDweregJ4jsYZ75qzIOHMkuQL5P9EnMjSIOPQVyuCIqqt+6xb5vXjVI5+elZJvR11Q90DaFoq0oG70044ui0X/FOmc3g87XZjfF6cvjWdeFML3E77eoZKOoN8PE+V0vkuU2hBhOqKcnmhGXDVoRN5T2uGYClwMIM8v0YS0xo/id5ySxb05WbP6BM4vUbnjzuvluus3SUdnt6xYvlK3VesEJmfKGoTG5TRzMHWeouZzvGG8TvGU/fmH2+Wu73fpqWW64CXxQ9cPyW+9fkCSsbweL5wMDgOv49u3vih//9W/lbe+/V1y5vQp2bV7p9x55xvlnru/L//yX/2mnDh+TPr7TyLutBw5elg+8MGPyOlTfXICpJ7vCBgeGpK3v/O9cu/d39PV/8uuuEq6urpkw4ZNOonAdwzcA0J/4423yqrVq3WC9+4ffEe+951v6ssGly5bIff/8G75+C/9qlx40cUyhHPzb/3GP5d/94nflc2XXt7Q47wauF9mgEmKcphsGDnuTQBMC3P8QH6lYPaHoYoazOFjpSlVa0im5TNpanfWmXnT6qQZz1JflINX6PTKb1ztJ+U0Kx1TDnm9sI+dPCAnHv0nGdz5pAw8+5DkcSGOgcxEIaCRaqPkxFZeCaYj3bgrKSXtoUQfftV5aYydIaiGyLt0Js7ZqJ3LCySW9XG26ro4iCH+Rhjv/G4CgE0JdBDmxc/RPbjtrOw8OiZ3XNEtFyxNIi+zqm0mATKW/EOXN58cUj+If0aJP133pQAzCWCyR70oqFeShByk3uzMBtGHy9VrDatwQsC0hZLOtoHwLpAFS5ZLrHUDcjmDe/+dcE9p/7hP+mn/Ob+mRT9YV/3sL5ev2rmJAnQIXEfsDfl3b/U3YZ0AsJMDfFt/BvVOg30XXugH8o1+KPhJ+M0L/nQCQPVOTJjCt/4zP/d2f0f03UTABEm+xkFg6+L1KwCcDEAvZCDKbVGXAteNSC6TleyBIck92Se59laRFd3g+G0YDL7NPIlOJ/mn300CwO/C9AdhyARy5ksBdQUejiP4+rI9hilOB1crQheiXxmAG+XkAycZGPYFiSbpIJqXJ65x5XSl8WH2FJevA8MOzh+mI+ivFOe7RK26MFSKI8rFT5WOqMbGoVrb6dqF6nmc4djLncYxlJf29hHp6tgv8WSrvPWtF8rKlW2yes0aufKqS3WCsbW1XV+eVjfpryOJwzSSziqmrHeRwey1ktctnK7l8w+2y13fbcwEAHezvarnCbl98b04vNJy5+veJOsv3miu9yHgNY8r8M8//6x0tHfIlVe/Sp/zf/aZp+TGm26VHdu36i4BkvrrbrhFPx354gtbZM+e3dLR0S7XXHO9rtTz04FbX3xO81rc26tv8W9pSeoxyzj36UBiaGhInn7qcX05IHet8XGAO+58vZbL9w389MGfyLWvvl4WLeJuqeZiUq+Ed1MJqjKqMAEwX39Z5yDm5lBUUat5cAw1rYrTyrhy4qZ2ax2ZN7U+DmVuLGak7HIoKby+ujS2BZNym9UOmgzdyh1PyNjxvbL/65+Rvse+J7mREYlkMob848IVB/kDbdTVf34ej1u3Of68QTDk25BNQ0ThWqJJwgvOqH59zlzjSdCNTsl6YGeJqfUXkX11TVjTM8y8UD4/aac2QbyNs9xMr7u8kWEYjt7TwEb1VqdKdXFzg6ZxAuBz9x+Xf/225bJuSULS9vvCJPSG9JvVf/OsO3WFsPkigJkEcDsBtJ7InPVs4Q4AlGtW+snTcJPOclUK5J9tTOc65Nntd8hQ9nZ55zu2SXb4h8hrCPFgcK4PrEvhA5xBP5DwOxv2D/rJTAYU0pkJBKRjf8BGyT+Jvp0ACN7yj9rT5Qo73+zvCH3BRTtwPBjCb/WwzWRzOknArfqG9NvJARvPCQAl+3B1dR/xJPmcJKBb6TOAJPkZ9Cu/GAC19iOyVd7LnQUw0eM0e2xUsg8dk3wLiPxFuDkkEXfEnp8LJCnnhECEkwJOz0kBhNW1YZ0QoAtwwFCWFqKDZ/365QC6EK2Ip3OVYzpHzjUPz3Xxvl/zsbpS8fXOX5rO5UfQ78TB+Ut11dg4VIov5xK+30eteqJSHFFPnj6qtSuHsPShOqfkcccJp7OQE/B3y0UXPQ/CMy6vvu5KedObb5S2tlZ9Y39nZzvOC/ztF9hg01ZBa8i2STWYEUxZ96Y1rnLGvFTh1C2ff6Bd7vpWlzk1TRMRXHfeuvmQfPy6XbiEZGXV6nX6wr2pkMmk9drG5/vNZBO/goNrBa6R9POCyhV9xvExMX5hx9kT9LvrJy+K/HywA+NKj2Fz7WW+uPfAsa6P01lQzzSUZmBSrjUVU71x5PjJBu0AOI+qMb86vIbazuGGNb1qdRdQW8KmtaPOjJvbrzb3CoU0t/wQlBQ4vfIbX/tJOc54B1UALqAT/YdlvP+gHPrBX8rpp+6TSCotuAcA5YviRsMKL7S47uISD1KBizkv2EoqeCG2BJQkk6SSBDTQkWQaMSTdt0EZtGFcLAYOCh3uC2hj0hs7l7fJw9O5+CCOZBbpkQ/jA3JP8KYAYZapftVBGLY6Vds0KbTxP3/9oLzmsh657bJOqMwuAPM4gCX+djcAHwHgzYeZADBx/HQgHwdwEwDcLYBaad0SuMnhs/jmRexm5Z+HBB8DoJCUJ5Ogs7jBeeLFN8vhE5cp8kMwAAD/9ElEQVTIW+/8hnR2jyA92KSbJIGdttsSe7bZ9HXBNX1rbTk5gDDJvk60cCcC8lEdpED4IdC7yQD6+WgAiX8qk0W7SOD97fyG1BdPChTrTJiTIyTyVgfiTDGr/YXVfZJ8Jf2W6OtkgJZlJwmYBpJFXwar/xTWRV09RAMdJwqyJ8cke98RyXeC8G/sRSeD3GdxsNAl0dJHA+wkgD4iQPJlJwCcG0wEAKiXKRgDRjcg/s71/bSz9hzooMI2TKGfemfj4ilM76fz05fzU/y86TowTPg65y91iUp2hK/z9UQ5nUOluFKUi2u2vhpUm3aSHRSq4zGGY4R/9ROW+P1nntZzRu/Scbnwgr3S0pqUT//Op2XlqhUgSgldKSXZmhOoov3VdtFcRcX6z2DjeJ3iKfvzP26Tu/6xQY8AIL+P3DYqn3rXsCR5qrP6ZkCPcnOozwtMqmrNda8twfkJgDI4NzulhlbNkw6Y0WpOq7DqEze9TdMooPF1C8lxikKa3j+lKFPg9OrR+FYEOc54B1WHkcM7ZM9X/6OcefFBiaTT+jKgKMgKV/715XEgfnzpnF7CwKx0Qh6uzvBD2C7O0sNMSamSTSXoIJmWnLtJACXtamPiVKiHy90BGg5bzbf5Fsi/zUvT4ILpdLDTNCTz0DlyrysC7hqsOhOmWvUUq9N4ehE+O5qVf3rilPT2xOW1l3WhH8zqg5J8uO4RAPN4gNkBkNfJAfYPiL9OAJhHAjgRwIkBnZxApRMt7DCSWPMIgFbGEnkUJE9vf4PsOXKZLF5wWm697j5ZsOCM2nM7pFvZd+TdhK0OwskFdIaZGEAa7SdKkA46Tga4dAjrHaWSf0P69Tv/8HPLv67kQ9Jg4iTvPqlXP4k3V/5pQ9e3YVrodKKALnQk58Y1EwAk+Wb7P/XGNd/+N7sAGKePGlBn06TRXzoBAD/MeEiC/5q8KdQZ1+4KQBtzAynJPHBM8icnRFb1iKxeiD63ZL9oAoBkzNfRxuooJP0k5brKb8Un++pav78TAPUwFbMuxelK9ZoGwnhfXzoZ4GzpurzoUginI0r1zk+U+sPiGqUjpgo7lNMTYXHTsa+UNgxT2U+KxzFAZT5tXIQjUZxXIuPSEnsMp4BRYxPpko7OdnnnOzqkoyOqz0fffMut5rls/EbLo9YGzDDKVG+O17oulG1TAxrLSwVP15//YZvc9Y0G7ABAnXjZ+8gdo/Kp99Q+AcCjOkBRYP4gtNp1tWX6HfCKmgB4xTS02pbOsw6Z8erWXWDtCZvetgYU0Ng6huRWRQFN76dSlBTYmPIb34ogxxnvoMogSR07uV/G+w7IsZ/8nZx++l6wq1Twkr/Cqr954zsoot36b4g/CUXwRneQWqgZqQTdkHJLTJWHGpLJ+9YCsbfxuJMhIXXkXm11AoBpXV50bZy6Nt6l8Wz8NHodRvlK/nl3w7ATpvfDBNLTzzprpPVv2TsiD+0YlHddv0BWLIyD1JL8uwkAs9qv5N/p2R8ujq7GZUBUjcuu4iRAkm+bR5ncAcDyDHmPyZmR5fLMy7fDLiGLFvTL5vUvyqKF/aa9akPX9BP7WdORzLt+cCQ/sKHOvezP2BSlUTH9xkcPdMUfDdcX/qETuBMipe1wpN6Qd0fyjR681NMZ1+iMTSFNYINmZ3CsFW3vB0l2fqbXrf4k/L4eddJt/6gjeS/zQZSSfLp8DIFuQW/COhmAdNmBlGR3D0pu26DIMtw8r1mA/veIPt8PoIQ/ZALA6fnshhJ8CvyO8DvXiVbE+hnnk3atVAV/qW2YHm0q8hN0ywlRzk+E+avRTWVDhNk4lIYdyumJWtNUKjMsTbl8JgHjqkACPREyzGMnjnPmiERyRxHmrA30IPvd3WlZveIoyLzVSYv09vbIm99yMcg+jjEc71TzLf3XXnd9sMrP8x9RuiW6etSbrkkIqc4cq2FTULaNNTSelyecsuXz97XJXX/foB0AkI+8blQ+9f7JEwA8SoswSTF/EdqUutpXf6eUppz3EwCvhB+yQY0tnccdM2tVn1bB9SVuWlsblHFj61chtykKalo/haFMYY2rQ2NbU5TbjHbUFMAN5JntD8mhe/5CRo7sBiE6LvxUmXnWH/9ws+nIvwrvNlB/Q/Yh6oLkKqOyOqunqRJ1SzINcTckVIkoSKaREh1dR/A1jZdHkM7aU494tYPe5FHIS9OhItyRoODVFTrjwqHLPzasrgvToc7ZQ8bAPJ/ZOyy7j4/rLoCVi2IgrQVy7yYAgkkAnRBhnNsdULDRyYC8eQaSEwC8cVMyjnpPZNtly+7b5Ojpi2T10kPyqk2PS0fniK7ia/usHScJXJjt5Z0g9dpHJPy0YV+A4DMu6KdACnnpLgDrpy6PfnUTAGZrfg6kPGdW9THcPsE3Yoi907nJAKZjnNrg2OAL/CalJbHXMuwLAHUCwLoQpi88AgA7lM9t/yT/adRPyTzrhGFCdiqGG9sVfxdG+cjK+qlHmO15ok9ye0dFLlkk0sNv57diMBzhhwQTAFZcuOwEgHM9vSP+aQy006MOAYl3rhOGy8WV6pgPQTdMCLq+LRFm47tENbqp7IkwG6KSnUOYzqFcXDX6UhsXLpc2DGrLP5wg7cDvmc8/n5Z8+hnosqrjN/iXLsnJq6/JgczTnilicsEFq+X2O14t7e2tet4kEskWWbp0afBc9MyjlsY3ASHFz3KN5jxwypbP390md325ATsAAGQnH339qHzq54clMVuHYZOBs+9khCqrQd0JA5TLYVYmAF5ZP7gqWvsK6JA508S6K1J/C2as7Q0oqDF1rSKXKguasb5zCCmwsXVoXG6hOc14h4WAJBfErP/Zu2XfN/+LjB3bqy/5i4Ig4Da2mPjDjYIIxknEeZkiwXcCFpUHKdSdAGhXoEOYfuXS+EOSrtv6SUBJyt0OAOpIUEmyEcfHDBjmtnVNF+wAsORUbY0/CGuezNukUZJs80HVVaerIloZ23ze4agUdJMmBCjWxujxH/5xsNHf+8ohuWVzl7zj+m5JgdEWiL1H9u2qP190pPHwK/Gn3rNlxyVbExJ3JD3RKuML3yMvbW+Rzsg22XjBSyAFWUvMKaiH9Qdk3vUT+037pqAP+s5OCJi+srb0M62miRm9pjOdwVX/NMZ3AnXVbf0YW5J/Je86EVAg9MWkngTd2Dg3SEdxaWFn8jRv9ye510cAKMiXW/w5IaBv+GccdIb4c8XfkH/y6Bx0wZZ/9CiyNBwZZRjXhekaO6bhOPBzhNlMWrI7zkr+ySHJb14ssnwBrPmFAE4EcALArvgX7QCw+ql2AKQZD1HiD6FLHeMdiXeuEz8cZoP6FwlBl3FEuXiKsyHCbHyXqFVHhMU7lEtDTGXvo169H1/Wj7EpAsI4lvRTe7SLJHCe6YX/lOTGvwAFOhXHYiTSDsuYXHTREvmVX36ttLclg2wXL14sV1x5ubSA4DvoeTGeQLri8txkwNzGLNXRFjsfemgmwEMHp2z53Pfa5K6/7dI5yemCu/8++qZR+dSHm/8OgGaj9Jc8WVEPppdJLakbNgFw7v9gpmjhud8BVWHOdUPdFZpeS2akHxpcSGOyqyKXKUxmpO/CEFJw4+rS+FZNynHWOs4gYleVzu56Sg7+4E9laP/zkj59DMQ/bz/tZwiiPuuPG1qdCGDYTgTwJtgQfCMuzDf3GvLP3F08qBZcJfKWlBoyb8PIV0VJp9EbMu/ZWjsXZ1ymsTraBLpCHkp6GQe/AlX3ibzC6gLiTzDsbCgaBw9tbRgtkn0nJ+Svftwnr7+qS65d34b+Kazum5cAGqJvHonganhhB4CxMxMCtGW3trbFJZbsALfskeySt0gse1ySo49hPEYlH8UdnW2bI/2TVvQRdn2hLwVUG7M7QNPadEF/2omC4gmCgg11XFVPZfjyQj7rD+6KsVRCTxdt0l0A4ENmhZ8TAUbnTwKYTwF6Ok1j/NRRSMT1hX4g+MwvmADQdGYCQJ/75wQAbVAv88I/kn8zAUBCz352OwDIlVWnriX8jPPCOjnA8crzxYyQ0ZRk/+a45Nd1iGxaiLGGG23HuHMSAKK7AtxEAO+ySeS4A4DEHpWYNAEAfwqihB+/u1TIBIBWCOK7Wmkv7OKod0JQT/h6X4jSsMvfjydcXg6l8USpLizOIczGoVy6cnmEYap8HSrlifE3LsZDf9x04vBFJZ8ZlAjE6DHGiaUSjx+VBe3f13RcvY/gOFi9eql88rd/Tn83Pmnv7u6RjZdcps/pOzDeTAiGVXQyqrOaa5ihWpcpZn722fTAyxMOP/ncd9vkrr9q4A6At4zKpz46PycA7K85HBUjK6HuhEWoNZeGTADMjwFsUi1fiWeFMphTXVFXZRrTghnphwYXMr3sakg9hemM9F0pKhTauPo0vmWTcpyVzjPIZ1IyfOQlGTmyQw7/5PMysv85S/x5wY/ivoFbWEn+C4Tf7ASAH3rW3RFasiy6biKg8A4AEy7E0x4XMVz1lKySfCqRpd8SVeqUdDJsbJSI+nY2zqxg02/jrb6QN9PadFooBY2Hw6CpiAmrjvH0Ox1hbdTexavfuoggaT89nJE//c4xed9NC+SS1Um9uSexdy8BdOHSRwB0YgD9Yx4DAGVFnm0LVkhk8Y0iHeslNrJF4mNbUcx4QOK1XZa0O+KvbdRHAFAZJfIM08b2n9NpOqZ3Nm6ln2LypL3mCVvWh/U2L/MjQQZfRd3dN/xVb13VUeinDv6iFX+kNy5Jt7VB281kAUTzsYRf7cxEgHFZLlzo9bl/xmMQ9EWEGAO+8V8nA+DykAtW+yEaph86FKV66oyeZbuxMpM1fDGjvsTx6Jhkt4xKvhNkf023SJKTACT+nAjgVu6SiQC3AyCNTtPV/hKSry4Fd9GB38ZxAsCRfJ/slwrqHAjhh8P0TEM4vR8uFaLU71DqrxTnoxlxPsrFhemp42q+/pjpx+8N405dJNoGRVQSkROg+P36XhOJL0CSVlm14oSsXt6HZFTy82MxWX/xWvngB9+kvyGTL0a/JSmrVq+Fhc3fQs99kGaj+SU0Ek2sbUjW86tv6gcPbZy+5XP/1CZ3fb6BEwBvG5VPfXzuTwAU//JKUDFyKkwrcRHqyskmihybs+8AmEa1Xim/ziZh3nXftCpcf+IZ7acGFlZfVnWkqiHJjPaljzIFN7Y+zWndpFxnoxNJkiZGpf+Z78nBH35WX/Yn6WH7aT+u+oMAekTfkH8QS9VxWz5Xu3BLABLok3wl+iRd6rdxGg/GoS6irV4bjrzcKrUj7IbII0p1loxSb20CfUk40EFcnOpYBgmv6lkkrqK8m0FYQQfCONZH46izYao0TDCNjQ/0QX64+U9E5J5nz8qp4YzuAli+MKok34gh+lxhZh+4CQBHOtlHJNd9Z3slE10kqy+7TNrkqEQn9qJYEH8QD7M137TVkH7TPwGZ17DtC9XDBn0X7ABweoahd6v+6qdrJwZcWjaNLyFELSXHxzo4tjp5QaJuJNgJgDjd5k8/ybyLxzA7nRJ+uNS5SYIgD+rhh6MTACT9fOaffn7rXycEENbJAE4Q0A4DYFb8Ieon+Qd3RhxdZKfkni45L12zI8CbBMAfjIol/CT/5usMugMA1ozLnk1J7oWU5GMg+GtwQ02iGIHYZ7nNzgCry7eiEEvoucI/Ack4sm919KegcxMD1HHSoHQCAHVUYdj5S4UI01OIavVEmI7w433XIczWoVwaoly6cn4f5fSExvHHSeB4jiTA8UfQ36dMXDSB47sbFlHpaT8gXa18ER+P+Q78DmNy3bVL5MrLF0kMvwGm5/nskk0XyyUbN+h5xCAv/NReW1u7DRtUTfSrMJlNzI3qzVAtSoqZ40MzJXjexmlcPvfNNrnr/zVwAuAdo/KpX57dCQD365uEshG1oCGZBKg5tyoTNGkCoElDOt9/TXMI87or6658Y1o9Y33X4IJqz24aFagi6Yz1YxgqFN74ejWnpZNyncEOjYC4Z8eHZeTYyzJ04Bk5cPf/kPTZ4xIBCzLb/SG61Z9k3xB9NwnAZ/4d+edOAEP6uZpvSD7ZVTAR4OLod2InAXgzjUBgp+QTdxeOiBqiiptxJezQUU+d1gE6Ja+8WWe8sTXprH2QjjrmTb+xNSTfCnTugssbJvXDNohnnfywlck6/GG+tIeXJPXHLw7Kgb5x+ejtC7Xd5hEArpzbCQBL+t2ugGwuLdlMSvacuFx+uu2dko+2y8fe8m1Z2rUbh0cObbVtUde0jfV3uoDQOx2IPO0KNnB9cm/7J5gAoJ86a8NwnsSf9UR9WWeSZrYF/1Ejtslu80fYTACg7XSpI7m3ft3iT52G2T9MZ22Rp7Gj3kwQuNX/YAIA7oTaR7VvDfmHoPN11V8nAOBiAJQ/ozzl0HSRH5IaLo0w/axPsAvAtg2tRNgSf0f+3YRANiOZ4/CjoTmS9TYQfN0B4CYASP5BAp3wPQHphCX6uFOeIPmHuDBdCvV8VEDD8PNRAbRVK4m6BRMADtQ71+np+n5nM5W+NM6FCd+mVO9Qzk/UE1fJjigNExxQin6VgT9A/v747Hyb5CZA6Ed3mXQcq/giWdBzRjas2W+z4o81oZ/MvPOO6+SGGy7XcxwjGb9kSa8sWrQQ2TJfo+S5k7+xUvAc1lA0OLtmYHar2OTSQ7KfB0NSBF6HcAqXz329Te76vw2cAHjXqHzqV4YliZ9cs/oEVa+MKQ2qQUMyCUVdOdeYaIoJgBk6XOfbr2Ke4Jzq1roa05gemNF+bGJhU2fdgMJryGJG+7UUZQpvTp1mKNeZ6lDcFeTTE3Ls8a/L/u9/RtLDZ0D6x8x2fxAPf3u/kn3c7CrZx6WfN74app5kEWkMsbcTAGBTeiNMv+pJ9M0EgOoCfWFSgHpOBvDaR/KJrA2Rp1hCyvt6R2BZvuos2Q0mAdAu2jhirESWYnWMdyTXFGaFQdgFF1/VwZZ3Ok5Hv7OxEqQJxISDdIjfemhMfvz8oLz28g65fF2LjE6kLdE3K/06KeDIfzYFHtgp6c6r5cePXSMr238iG1a8IAsXJiSRRO/b9jvRRwDYF+gH7Q9tp7XxVvYDHW2oD+wKts6v/UnyD3HtIvnVOrK++Ke7OtQ1Y6h1xxg6om8IPXgsjgU3EWD0JN2eH+n0JYGeTr8OgHSl2/+58k+drvpD3Op/Ybt/1L70z2z719V+VN+Qe8OhdRKAYfiDOLgs20zIGKJvJgDYJhfmpExG0lvTkt6RkfylScn38iV/CZRC0gm/rvqT+LsdAJwAgGQQ71b5J+iHG4Tpt8IwhRMG3CWA9iHzyUKE6Z0QdNkwP1wqhG9DuLDTOb8f9uGHS+OISvHl4qa04x+IvmcB/cipSvR3JBqX3NALIuOHoUPfxTAO8SWytPe4XLZujznv8PeJpNffcKP8yq/8fy6nAPGYOacxPY9vA/4I5jj8RswhzHy1ZrjEkOLm2lDwkOch/bmvtcldn23gBMC7R+VTvzb9CYCqfl0N+wk277dcd87TrFLk2MmB2vt/rh2l5yBesV1cdcOb10Mz2vdNKGzqLBtUaJ3ZzGj/lkNIJZpXr+bkHJprkzuXq5i59Jgce+Tv5ND9/wvkv4+LwxIB4XCr/iT/ca5ywTUr/t47AFTMyr9uoUd9DeknmYVr/SQTGlZdTklikU7JI4QsTP8bnbYfRFVJPMuGGPIKtdPhjsaRfhfvCL4ht7RnnCG2Jo3VweVFt4i8847GD6sXf1TPsImjY8JWZ/2qtzYqLg1cNufloxP6OMCGlUl53VXtkgbrVcLJ9ltyTeKbbV0luYXXaV/kTj0p2cGdqLtIT0+HJHCnpf1gRdtpV+kN+Tc6R/jJjfywsfN17A/6mda57DNjn486Ys81frM6rmOEseMEgNY9CCMeY6yr6RhCPuevLux0lZ8kH7bm2X5DuM3kALfbww7xTBt8GYDxOB4LOwDAjZkH/MFLABHHl/1x9V9dNC7YAYA41g7ZWOKPQ0/9RofsVM+6k+hzy38G48Cx0O3/nOyAhX7CkbpcRiYGM5J6Drkuwx30Ar69nc/5cwKAd9RxkEuGodeXAHJXgJsAgF63+8OOEwD6CAAnAiBK+BFPl3aUlLXJ2YPHF4KVD/P7drUIwXyIsLjSsA9fVxrvwtXY+PDT8YDFGEk+hfMTRizWimMTJAY/rJb0Q/oyTG7hF+qyUXn9axfJ5g38TCOPTPzNZmXTpVfIa29/nY51ATxurbcqFIxrSjbfMcONndni5tBI1lCVWmvNyxBO5/K5v2+Tu/4Xfif4uUwX+hWA943Kp/+FnQCYqlK8JgKZdEavVdxt48DfZSqV0glW2jEumWzBNTIV2Le04HfPC+Ek2IwteN8xNjpmAmh4MpkMXrQ5NjaKvOOSSEz+qsZUqM3aQ90Jq0fxBECtR8d51IzzXVyCqjukuT03o+PSxMLCs25wgdPIbkb7uRzKVKJ5dZvBnJtSFK9EuNAOnpS+Ld+Xvue+L+P9L+uWf1A9CMm/XdXHTXfUbnGN28kA6kj6qaM/Ho1Djzxx8dZVfLogeuq6MF1lW5YsUudPDICVmV0DEE0DvbqGjSgRxcVfiSoJKsqj363oK3klyaWdkl8SWsYbAhuQYpsH9Y4E6w0Au4T3FOqasN4XqM6EnU1g7+nURuOcHn+cn2VbP+tIwnvvs4PyzN5R+dU3LpLOVtMnZhIAZDexRLJtqyWfXCS5kb2SH9gKPW6K7FcAFi3qlkQyru1xjzo4Ys92YVDsZIBtM9vp3EBPW6ajPhbogjS0Yz9o21hnkl+MDf7p9nj+41jinz++Goe26GMBCOuEAYawQOaZl3nbv67uU09dQPQ9nQur3xJ9+HUCAH6zAwAknxMD6GC33V9dFfhReZgp6Q8Iv/qpQ/3gGp2pK8eABN+t/ptHHYw/ncnqZxxTEzlJjfL4xN0uv+NO4k/Cr8Sfd9QMM866GuZLACHcAeBIf4qTAXBJ+nXln67V6USB85eZAHBC0GVD/bAvleJ8fbV2zk+E+X0dEaZXP38YAA8SKqjD+YSTJ9H0UYlkBow+2oKu7pF4LCcXLjmM3wwGAH0boR7/3vamy2TtqoXMScFjcNPmS2XZsuVWU4C+o6QEPIanj+I8GpHjvMQMNHxm+nYejuAUVeZ1iJeIz3+lTf7kzxo0AQD56AdG5dP/ahgkG1WYog7DQ0Py0o5tsmfPbrn8iqvkssuvsDERkP9xeeThn8oOxI+NjkpXd7fcfsfrZdvWF+T4sWPS2toi111/s1x62RU6OWDuI8zjgqU4cviQ/Ol/+yO54KKLZXR4SC7B+eCOO94oBw7uk6eeeFx6e3vl+htulpWrVtsU4bBnqNpQV6L64BcVOXaijh0A5/HKPVnXg4qdNbM9OaOlNbGwyVk3uWXTzH5G+30qlKlM8+o4M60vKqWBReYyKRk9uUeOPvwFkP+7JTN2kgvEuJBzxd+Qel3ld4QfxDAGokOSb3YBmIkBum5ngNaPF2OwKV6QuQIchFVniD11ObIxurzppw1FJwAKdnpDDpckkza8yrEcJacoLiC+GjZk1RBgpzOE1hF+tXdxXhqGJxN6G2Y5gR5/eI9hw0VpnJ75OZ0K/qgeDvMkaBvNy8hEXl48OC4vHxmXGy9plWULIiDEEdl28DJJt2+Uzev3S35ol+TGj6K/0ugKkNNsVtuwuLcbN1pmB4CSfej8Z/RVZycEtH0UtTFEv0gf2Nn+scSfcXzW32z1xzjgH0ZFx4Wr4apTcRMAJPo2nn7rahjCIeeLDJXoI+wIviH9ZjIgpf6CrvjxAD73D6KPfMy2f3BjuuhQ843/kAkAjTOcluWzBXSN37qsH/SclDCknyv+hvCbCQCzGyCVycvZ4ZxMjLNd6Pc8SSrvng1ZLRB+hO13/7kbQD/LSD3vtPOQLOIpnAjQ1X26sNdHAyiW9NPVSQDawL7SBEA5IZyfDS7VlQoRpqcQdJmPg6/34acJwOOf/QYnl4LLjHictaF7OiU++AgI/wkTH2uRREun3HxNr1xyIUgKxgiGKi047m+64QpZ0st3aBQK6e1dAnLQZkNGr38LJnMQ1VVuTjehGWhCg+dWH85ebfgr5CXic3/XJn/y3xo4AfBzo/Lp3xipagKgr++kPPDj+2TH9m3yuje8SW59zR02BqcGnIeHBs9KX/9J+d53viUXXrheziKciMflplteo5MAe/bskne9+/3S0dEpj/3sYTl65LBOEixZuszmInL27IB8/3vflvHxMXnd69+MsrbK/T+6Rz78kV+S06f75cIL1ssTTzwqba3t8r4P/LxNVQHsuFlCdUUbq/MTAFPgfOfUidCOm9nenNHSZqiwQjEz2LoGFDWjYzEVylSmuXVsfg+EllBvsSBEXPnKpsflwH1/Kmd2/kRGju5AfqN6AY/lQQBJ6lUKq/uG8FPihbC1oZ7PySJnczMOshYQfkv+gjDjIST/Zmu/0RXiYe/8KoX0bDPjWY6SUxXceJC0KnEFaUX7uHCoZJZkly51SnRpY9Ip+dd0CCNeGw+9vX6ym0yYevqtMK3RUeF0xlUdXc2LQRt24vKnQxt6Nb+IPPbyiDy/d1TuuHKBHO6/Vh7Zcau896YvydKeQ7gZIhklMQURpcsJAPCg3iULJNliHwFA27Wtduu+meSAqxMC9NuwbTf9Tqeu7gCweQRx/FQeaD7Iv9n+jnHAP7fyz6E0LlfM3biZMVIbu/uD5Nq4xkZX/CG6so/jgGS+oAPXRRuNa23g1wkArvCT/CNc+NwfCD4F7XfP/BvST78Naz31sDQr/toGL0zX1Rl9bLb7+xMAJP85GU9H5PRQREa46q9DiX8k+joBkIQfLncA2N0AeletkwLuUQBOAMCeepJ5nQCAkNzT70i+6izp9ycAuDsAv09tDOqsoFuNEHSrSUs4P+0JP87Pg3B+HhA8uPUH4IAw1ZkJuEiY7EaXLNB+ix75okTGDxmraELiyU75Fx9/k1x6yRpokAj/eVxvvGSTLF+xUu0MTIFmtY/lFaDnl3oxjaTNQ/2VmpPNaSQa1MBzvp9CwEsTTvPyub9pkz/5TGfjJgA+NCaf/s3qdgAwnte2f/z638vqNWvllltfa2MMuE2/v79P/uD3Pymf+vQfyBhI/He//Q3Zu3ePtLW3yzve8R657bV3yne/9y05dOCALO7tVftf+qV/pjsGiP379sqf/vc/lj+560+lo6NL+vr65HP/73/Jm978Drn22ut0Mv0bX/sK3Ix89GO/PPlYKD69zBiqLzbc0j8Dv+LBQS2V85gCYZ1GCVc2HTNbGjADhZkizL8ZKdBHA4qawdpWDZKWaBJEBqLk6hxAw1oBMpRLjcnE2eOy57t/IId/+hcyfPhZ5D8KIs8FYxD6OAh9Ii5xSCwRw0UYAj+fkeMnrUj0eWFWoZ2N5zY8XYHGnQX7XcWSyCDMeOeqnlWCa9MYHcO8uS+EC37YM9LB/mR4I2Fu/I3oXxvUyQMVT6kRvtfEm0kGoyykszqjtiTX6lVRbOsEfybpnJ6ieSAHs1qek/XL4/Lg1mvk3/y/P5RHt98uP3fr38qqRQcxNrRC2+1fbb0GcIxDOJnDFzIGOxnQP7pDgzsySOTZt6qDndoYcWTfjBnz8AUFoFg+a0nJgoHrNn8Qev1aASdvwJzNZAR0iM+DZbvHN6jLIaxpbLoc86COkwKwi8BVgb0+x00XYRhIFH4UFNhQx3gw8sCNIF9Ng75kH5lHVozfiQnnJAaJoo9x9EuMLtPApZhwBmWmIXymfELdaN6KpNAmkdOnF8vRk6tleKRXcnl+Co4r+wnkaFb181qKIfi6yh8ISHvgOr8T3CUXxUHsCjcGxgi35FB4R+f8ztzX+XGl/kquE4b9OCeuen5cHH1PP84Pgt++fvOrpUUibSASvPNPnRQZP4ZjaEzjI4moLM3+QFam/15Wjn5RVg79uSw//V/lv//ue+SfvvLfVL79d38s3/irfy+//Is/J69/45vl9W94C9y3yOte/yZZvXqNHpMFMccpOtr8ljyZFsyPbGqZUYRVwJfyCLOuJPMOYY3wpUqEJXVyzgPnNuF3TxslzK9K8DLD65R/TaffPZ+fyWR0BZ8r/NS98NwWWbJ0ufyLX/+38ta3vUsOHz4kE6kJ2bdnt9x79/dUdu/aKaMjI3Jg/145API/PDykeSUSPNcif5xTeZbg9YHvAnjm6SclA/L/OpxvOKk7mwfA1MX6FlNYvhJ3ALziGtwolO242evRGS95BgvErYr1zSIaUIU50IpigFiMvDws43tHdQtzx2Xd0rKyxZzYm47m90ZoCVUWy2Nu/NQBOfqzv5W+574jmbE+ELFR3EiTR5iX/OkEgN3Kr6v9+Gd2ABhyz0cBzOo/CD/1EFrFSTRZhhI+3AHwZhx+vSmnC8IW3KQzTPIGv9r6doHfkEi2zdlSTzKp9lyyRaQSXkoMpACufn0AdSI3MBMGqJ+bRPAIr5tUMOlojAsmwkXXVRvWexMvrDoSL717sXEEXZfG6X0b1fNPIUzJ5uOSzsbl+YOXy/efXiHpzJNy8+bTcueVQ/qsOfvIbL+nH33AFWmQY35/fNmyxZJsdTsAbHv4BYAgjPaW7ACgnpM8BR37phBmffl7MWViHHjkwNUVfvxzYfrN2/Pt2HLMIDpObrwwhkG82jANwmwH2wUdV/e5u8Fs5Xcr/kavYdiYrf8Mg1vqW//tyj86kFv+des/jtuwRwB4qCBZsNLPI6fwzD/7lmWYVX7znD93O9CPVDjOJwYicqJ/uRxvWS/Z9DD6hy+TGkHcOCQNP4DfRYSkXXcAgAgjndkVwBdLmccCzA6AGMq3pH/SDgCkd67bBaDvCUDY7Q5gHAeHDSLoskGE+UlMFiJMTyFcXmFx6tryMtyuDwX+R2It6N28tI7sl2gO/UAku9CsTmmJp+TKRQelJYa+QT+wX3jz/v99/IOyaNECkweAbpdlS5dJS2urhh3csdIINCaXOjGrhftoTkXmTPOmgwY1Yj72BS9NuBzI577QLn/yR/wyho2YBnip++jHxuXTn3Q7AKbuGdpwBX7V6jVy662vlWGQ9507t8urXvVqOX36lHzprz8vN9/yGrnp5tfI5z/3WenpWSDvfs/7ZR/I/UMPPSAf/vDH5W/++nOSTqXkbW9/l3R2d+t2/6//w5dxbY/JFVdcJd/65tfk/R/4ebnplts03SMPPyh33PEGOXr0sE4YvOnNb5OVq9ZKgpOZMwB0fZWo3lLhmc/7CYBz4gQzG6jYcXOjV2e1FrNWuCl41keggRWY9baUYOLQmOz+Tztk+KEBaYu1S/fbFsnK314nyWUtWtnm13f2eqRcyVwhHj9zGHJIjjz8eTn10o8knxnGxd+QYEPo4bfk3n+uXycCPJ2bDPDj+ew/qCMu5GAJuKunowRR/byZ9/wQKPSib8Kldqgw4nSVWG00M9UX0lg9dfjHa54hsWyPIbgm7JF9G6fE2JJgxjmirHdDHlGnqJ46QnW0tf7ApaFG2T/UWaG96l2YLv44HTA43iNb9l8j2w9vlrVLD8kNlzwpO4/sl5+8OCS/cEe3LOoCgQXZ10/PBZMA8HMCIB6RFcsXg0AlTZtsW4KXACKMQbJtNv3hnusvvCfAxOmkCdxchOVY0o5/dI3P+jk2TuPCFKTR8aEO46Ppqbfj6MIcO50coGvLob15xh8ck36ImwgwxN/4lfQjzJf98ZEBJfjoyAzaU9j6z0/+ubCZGDBE3xF+I7pQRR361G3x9/18D8DarivlhuXvAsldJM892yc/3PW8nFgUlZEYyH8Pj/dhZMLJAFRKBeABQvKvL68DYfckEuUEgLc7IGwCQHVuAsALB3HIX987YIrTYp2fbjlxcPZOp645IHXSgsv72Yzkh46qy8mGSLIDZD4vy7O7JZGfYALJx9pk4YIuecN163CMtiIbZsQ1NZHOjg654fpXS5s+h28LQhGtre36G/TBY2AuwXXLnMesVrTxhc+bfp8KTW5II7PntQmXAPnc50blT/5oyCimCebw9ndOyK/92pjE43lZtnyFdHV1q74ceF24957v60s6r3319XLo0EH50t9+QT7xyd+VoaFB+fuvfEne9Ja3yaZNl8nWF5+Xp59+Ulf1ueOQLw284cZb5OWXX5JnoR8ZGZYVK1bqziFkq03ilwR+dN/d8t3vfEuuv+EmGTx7Vm697Xa54oqr5VOf+Ddy8cUbZXHvEi376ldda2tVG+rruRpS1VHAnJ4AOGd+8LOFqjtw9nt6To31rFXG3CLNCTSwInNqbIE8GMJz/+lJOfGlI7I0t1TaL+yU5b+/Vha+uddsT7Z2zcVc6RVD7IaP7ZC99/6JjBzfKine2OfGQeBB/EkEQVgcoTer/nbFn4QfBCvYCUAbuIG9kn+ji/MqiyYrCSS7wpUXvA6OCetNPlxHAOlq2MU5vW/DvIr8aA5NmYb56u4A2kOPP6iWJfggsqiOkmC2j4SY5BdxjgS7SQElwkp+mYCC/+QncI3gD/iQu/jqNkX6aaNpqDRhRrk8CjovbHVMp7Zwxzsule0HNsj+fTF51UVbZElPv3S3D8sQjuGndo3Ky0cm5PYrWqEHMSc5dSvydCHc7bByZa9OAGBQTNvZPrZJXRQY6Kkr+NXViQJjy5f88Z+WwX/at+hr1ZowaqD9rWH+5TjQRutk7ZFebew4Kcm3cW7CwI0zy1I9wlyF18/9WT9dMwkA3mtd89m/iL4HIIM+5Ev/dBIAfRk8769hMzHATwByxd+s/LM+egixFbY89mnhGX+6KZDe8UxWlndcLD+/8ffl6qV3SCKSlMGhYTl4+KD84OH75ZkDO2VLV1oyiVGRNQtxhzmGyoyj0SwJQF+iY+FS7ASAvpTCugzrSwARn4OUkv0Mxk0nBpwOYbcLgH63AwDFqBDO7+tooy4UaL/5kbBsjH3CfB8/PzEq+f1PIF/UvW2BSLxVWiMZubLrsLpIpCyBK/Xvf/vrZWFPlykCf/jyyeXLl+s2WoUtF0cUmo/6loBjfS5g3rdiRhrQuELOjaOmDGazcTg/cuL/nrsfla9+5R5cFyf/ZsuC17AQUN3Tk5feJbw25OTd7/kASPqVek4IhVWfBSnn6nt7e4cS9v6+k7Ji5Sqd6OYugJ7uHmlta9Pwqf4+8zLAREKWLVshra2tem45dapfzg6c0ReAMq37pCDjxsfH5TDO3wTvWfiSwLa2djlwYJ/eX/A+aeHCRSqVUKYVVaDKlPUXMAmzNgFwTv9gZwJ1deDc6PU5OfazXilTgTnTNw2syFwbb5KbXXfvlB3/5Tnp3tshi2KLJb6pRZb/3lpZ+JrFM1TfOdAruNnnRW3o0HOy85ufkMFDz4J7gB7hmsiLviH1RhyR93cAuMkAThTQr18BYBobF4/wEQCTjut+AVGniwuuCaMf4A8mBiAkgHTVhhMySu6NndMZgu/pbF5qB1JjVpmNjUnLBpvHAZTos858oR39SnZx+0EdiIwj/GZiAGG4SswRj//W78TEobnGTzgbpg/srI4KGw7S2LCzoZ7PmE8svknGF14nsdED0tr/APo5rXyR+RJomXz5p4MyMJySj93RpWTZrP5TzG6AGAj86lVLpUUfAWBbKchf22nErPgXdGqjfYP66y4A85K/QFCu9r+6/GvCque/kjj2v6tTQO4Zz7COG+xpo3YFvxlPs9uAOtrptnzogx0AGF9d6VedffEfyGvhJX+IQ6fSz2/9Z6mnDuOuEwDwK+FHHhTW3PhZFsWs+uvb/VE+yX93y2pZ132NvHrZ2+XGle/SkSjF0aNH5HP/77Py/NgpeT45KrmRAZHrrpToApDjgVOSH+POANSE468/OBJ/R/4hdLnfVok8BoekXok/BXqu8PNlf/6qvz8ZwHSEI/isYiD8g3hOMigwxskOjHNCckOnRfY8YtJ1LBZJtEpbZEJe03VAkhFOiwCo84IFC+Xf/tvfglu4GdamoC06qVUBmkcYykacWzjnm9mwBjYmo1fIYVUd6uwMPfdCakLl00AATgTyfmO+of4aV5myiV3isq5rAuD8D6oCZqxz5tYozNtjYtYrXqjAnOnDBldkLh4bfHFd35YT8tJ/fEEij+ekPdcurbe0y8V/dYXEOnEjbSvd/LrPUu/ggjvWv0eOPfVV6d9xj4z27ZJYjG+NB/FDXNFqvpJ84+cEQDxEb/w2jHgXx5cBgl4YAqdkHBRLiR3aTTcQS/Io9ONeg3ooDCnkzQd1ng3JY5AHTdXOxGs6twPA6jQ/9LeSfiX3JLmsr/Gb1X4TDiYBrKvshldNJ0wT+E3Yj6ejOsY5vZ/Ghp0/0IOE5eMtMrHkFsnHktJ66mGJ8tvmqKeCeXh5vnw0LQ+8OCLXbUjIBUtj6A43CYAbtmxW4omorFm9XFrbzA6AonYqubd9Yd/ur30CPcthmPUnoed3/dGj8JOco59NSMPqdzq4tGQs+1y16HdD/o2uEIafNnbcGK9+1ZtyzeMBxhZ/VMcJAIZ1EoATABhmvsGfrln558p+1K7+21V/FU4EeDq4SBIQf+ZZIP92xR/tZtv5dv8MyPba7mvlrRf/ply57PVaF9YtDCTBsVhcXzD16MMPyvD4uHz7yC45eBbk/+wZSW28SNKbNkiu/7jIyCC4flzyyVYkZJ+DxLsJAGZPsu8mAujP0k/XmxBwEwScFNBPADINa0I9WuqezRcQ9I6FEh/pk5Y9P5UIV/Xxu420dCJJXFYtbJcP3HCBtOAYoDXHgs/TvvXt75GWlhYNO/D4KkYhrhFoSG6NrdK8wDnd5Job15jeeAUeRuc0cHZsIKbIrbGFVUStRRVNAJw/yD3Mmc6YW6Nyzh0js94gU4E51a8NrsxcPWb4BYAXP/usHPvsIVlwqls6Ojuk/W3dsvw31kjLqrbgbDpz9Z+BknADn89lZGD/43Lo4c/KwD6u9o0ZzqHEHcQPJCTYwo8wv+kfEH0KyT2JM/xc5VfCzIkBtXG7AKKSYHroTJlOHMHzdZ4efhK9IJ6u96w/nMDGbBsHQ8L/wNbLJxC1cf7C+wCUCKOeSnoZBmlTYsww9Yg3ggRwTUIjMC3oGK96a6t+E3Zxas8/dJ0N86bLcYduYHyxnE1eKYsuXC7J1GFJnn1eojm+SK6QRldXGfZ02w+l5Gc7RuXmzUlZsRjEVl8KyK3rWfDKmKxbywmAFp0AMJMdaFvR5/ysTl3jR/OVyCsJp8CPEPxW5zTsa3WNJrClHX12LFSPsSna6m/Hhi7jnV0hDYTjyXSaxulNOAu2ri//U9eSf3SKbvdHP2XhT6OD3DP/3O6vuwBog37T1X+koxsQfy3LbPXnS/8yOPYyINSUjYtvl9ev/3VZv/DV6Eq+yZ8wf8MQrIRrXbOyc+dLMjh4Vuv/+N7dsuXgPsmODIHAp2WgrU32t7dKaugMEsYku+pCyXcuQFLkQbLvJgJI/lkkJDowILG+Y0bndgnwcQE3YcADpK1HlkVHZHW6H3Vmwojk40m5YOUyeesNV0oCx4cDx4Gfxdq86dJga2wA1xYPHI/qUYvt1GhsbkDDM5yfOCe6oaZGzPHj8jyqxuQz1HRRQ46NL7wsGllU5Og8fwng/PzFza1Kv2JPWnOg4biltb45hgZXa062EmfSsf4xOfS1vXL8c4ekq79T4m1xWfbpNdL7kRUSbSHDmoyZaUuDS8ENfC49Lqde/rEMHnpaTr/0Qxk7sxvqtBJePitevJpPEuj5OSGgcb6/MBGgYdVDSCARNi/+Q0vArgzpI4EzRE+FBMK67kVwGoaQ+LEP1M6lp43qGEUbo6Pf5efyNvGFsopskAHrZcg922mIr1n5R5gkGHo0wdiQ/MB1hJtCR3X0OL0NK1cK9EZn9Pjj5UF7lpGPtcipoR55ZNdrZPXSPrlq/U5J5M9IJJeCDQzU1qWx+dg86B9L5+W+LcMylsrKDZckpLudZC4b7AC4YN1KnQAwJB9p2Ga7tb/w9n/2g/GzDPPsO3cToB8Npde+o1/f0I9/QZy6aqHkVoUh7WvoHIEPXGun4wHLIGz8mo550V7F6GijcWpv4vVxAAwvCTzJvq78ox1mAgCEH1KYALAuGpjREkw6PhJg8uKqvxHd7o+8Jd8ily5/pyzrvFQ2994uy7s2YNi4Ol873IQA2zA0NCQjJP+sBOp47FSfPLt9m4yPjajq/kPHZN/gsNqqQo95pKffyqW9C+SWNUvxm7MHA/WEc6HL4zd48bo1ctmG9UWknqv5CxcuDurkQ8s8Z1C+LTPeynOpWxuEedMlVVf0/CA3HpPPUdNGE7KsFXOgCnN0AuCc+g3NrcacPz1ZzJGOMLehcxANrtZcPu5Ov9Qvj//bn0rbiy2yOLpYWi/vkGWfXi3dNy/UldJKmJl2TaMU3uDjhj6bGpPTu34ie+77Ixk/cwAkZgLkL2+IP4gBSSG39iuhJ7EHSfInAOgGRN/5GW8nA9TWmxhQ8s+ilUQZ0qYkjoTd+p2OYSV/9BdNFjgpEEN2hRJCq4NSXaZXP22yzBLxdlJBdYy2aZwtr8Cst5sA0B0BdgJAybBH8AO/hvnH+JU/kZz78fQy7Eg7QRc6x9VUSLaTnTK45uflS/+wUV699Lty7QVPS0tyHFwPcZAgf5fG5cug6kzdh8az8pMXRmXnkQn56O3tkoiD0HICIB6Tiy5cJW3tJTsA6HeufRSA+YNuK3k35N/4dZVeXfSd+2f7lXqNdXHWdWE3buxzjpuOi9WpHuEsx4k6V5bGW9emcceHycvFQxhGH3AV32zt5w4ATgBw9Z+HgpsAMJMC9LsVf2TDGirZNxMeGd3qn4ZBSre3t8tlIP9v2fz70t26TMtuHOzYWmjbWCHUh7Lz5Z1y6vQpc5yGIiLLli/H2F6EfJBRharpZJZfmIXfnknJK+T3SkNxV8xCx5wfiwDzqisaUtn50OLJ55YZwywWXQ5zsEplKzV7EwDn5Elt7jbqnOzuejGHOgO3fdY3B9HAqs3l4y+bysqRBw/Kjj96Xnr2dklHpEPi17bIBX92ibRd1G4qX2UDZradU5SGm35+X/vM3kdl9/d/H8R/H9p6BsQvDwGPBPnjc8pK5EnqQQ6DCQCnA2Ey2/xJ8BEHMY8HGDuz7d/o3IQByT/jSbjJshy5MVIggCQ3Th8QeGfHeOvmQMbAy0y82sBL8of4Qv6WIHpplTTSxukDMbbsPlRdybqSYfSXkn/6SZQpvHDCLSLhECX4BB3GMezirFuUjo6z0XEDwe5YJql1b5fYmW0ycOiELGo/AcIO2mrtlLTR3i8bcayzyYcuPAgn4hF5eveEfONnQ/Jzr2mT1YtF0pmsJBKcAFgtbe2tlvTDHqIr/k70mX8QaPSzvj+A/9A/zuU/Je72n5J2G+ZfF+enoY7tZH874q9v/+fY8R9tdAxpj/TQGxv4WSZF05p4Q/qZ0voZpztCkA51z6Nf9OV+6A8zARDT1X/Wwnzz30wKcJIgmABAarPlPytpCvzoMhnP5KSzda1cvPT18tr1vyELW1drnQ2c21zoBJT1lwO6AH3CFjYXZVs8M10xrxDeJbPUUefH59zognNxHKc6uc1hzNmq11Gxxk8AvCJPOnO30a/I4ZgKc6hTCjeWcxRNqN5cbDG3mR+8Z588/9tPyoqh5dK5olt6/80KWfSepRLrKnke1kcVjZmN9vI5/2xqRE69/IAc+MmfyWjfNhDHPN81ZsgfCEYcxM8Qf7oQvrDP+UniaWfJvb/Kr5MCLp2Lo50N88V/2mhL5EjiyFaUwLkVfkf0yGJI5hhvdfij+jBb5TuB35DBIOxsA7+JK3q8wNlaO8IRf3XRJ2yX7gjgBdWJR+aNvhA24iYLPB3JeqCjB+WRrLYskGzPxZLrWinR4QMSP7sD5iD+tGE+QR4MOz8E+mASQcP8Y/xMw8/gvXQkJY+9NCav3hCTlYsikkzGZcP6NdLa3qJptV1on7aTkwEsC3quwmfwj4SSXYUe0lVx9DC6jSESZk4QKAU3/Uid2tAPPXRMoyHa2f4ukHwTDt7qT4HOhJ0gT7VnHFzPtqCnEcNwWH8ebmhKDu3gs/2FT/xxF4Ah/2no+Q6AHBrMLwnw3QHuZX/6DgFICuQ/L5w8uVVuX/UJWTR4oSRXd4m0m35DZBmUjTjncb5LGoPw7ppDnfgKGM/zh+wrFzi7z200uIIuu8kTAOd/BVVi7nbU+SGcAnOqg3BDa31zEk2q3FxrM8nf6OkRefnL2+XsF/uk80yXtCxslY73dMsFf7CBFsZwOijT6Ib2BdqRGRuU/u13qwweeVbSQ0dB9sDzICT9JLi6eh83ZN49BhCQ/5KJgIDww1V7kn4XbycEdOs/0vFTgOStStKUrNExZE4JoCV0YGJKCknkAj1dtTXC9G6114VNepO/y8ukRdupC2wK+oLfxRfCUKiO468r5GiTTgb4RJteF1Zybv1OTx1hdegQNTG2tGFzY3JscLWMx5bIss0rpSU2LDGQ/+jIQdQhW1xeaRmBHn9snkZfEkY8m/TAi2Ny4OSE3HllQhZ2J2TjhnXBDgA3AUCX3/VXko9OMiTfufDBRcjEUePiNa7gOtsgDv1q7PEXldE45kU9+5x+6hhW18QZvXVL7awt/sAPHZfwGUSb82i/E90JgGOcRF/fAQDRLwFomJMCiEc6kn/zZn/7FQHkF40ulI62tbJh+dvlyrUfkuTBHhn681PS3tMh0dcmJHdhRJKrkhJrD3/+H9lORqiSKBvxikfFnjnfbTOC8G6e5c4/B8f+/OEcDl7O5j1moBGTi6i90MjR4/P8JYCzgrndZecHdArMqQ4qVGZOj1uTKzdX2p6ZyMqzn/qZjHzrrCzKLZLkmlZZ/b/WS9d1PdaiCSjT+Fr7JBpPysTZ43LkiS/J0Se+KOnhYyB6/Oyde9bfkHRu+yZ55/d3HeHXsPXT1U/9UWycmwBQok/Sj7CZAIANdQgnouaLAErUSN6yyr6VdBVItyF3GmYDVWdIH9MZPV0mtX5vBd/tFGDnBHnpTgHmg/xsGl31t/FgpMbOluVs/XcEUPQlgNpmMEn8V1LNayr/2LDR8Q/8TgcyrS5Br8bhj42PRnOy+9RmeXDPmzEeMXnXq38gi1v2owL8DjwnH2hXsDeunUQoEvwBwS3o8YeuTefqdXYsp5MA6UxGbtjcJjdds153ADAt20c7vuGeVF3HCZ1h/pl+KLiFrf76DzqG1dLGG1vr4p+u5uNfEam3fe4mc3QCAXFurJXgW/sgjcajfNozDi4KUfKPaJQAQXuU/MM1jwGYvshhPPQt/2in2wHA3QBc+Wf9fOI/ATcS6ZQrL/w12bT6/dLdukoSiQ4Z3H5Gdv76C7JueI0sWr1YTub7peOjPdL9jsUSbYvqMVcLKloXRdaW7ysVNfXS+S6dNeBXbH2zgPPjfh6NBK+1M4DJxTSv4PMTAHVhbnbZ+YGsEnOqo4orM+/GsMkVnun+4Mrogfv2yM7/sk06d7dJd6RbZE1Mlv8HEIHXLZFIYoauAjUin8vKiS3flpNbvytndj8IgjIMIgvOpyv+fNYfhN1f6ddJgGI/XQ1bcm8mCmw62irRh9gdAI740+UEAScN9GLliB7IlvotsVPCZ8kcw85OSZ+ztWEleerSnsJGmni1tf6CWNII4UETTAAgTm2L7K2tThzYeOrxT1+SR/LOYVbBH9ssev2wk2AXgNMR7KdYVpKJCXnx2KvlsUN3ym3r75O1i/YiKqckXKIoW9Pgj02LroS+ENZ8Cdho+aXx9Po6qhA+PZyX//7tAXnr9e3ysXdskmSL2QFAck0SnHXb+Um2LX3XMP+xPzTMkNG5vnVhk442+rdgq3Y2zD516TAemgY6Y0PXhu14qB7+Qjrjp/DBfQTNBADaqC/ERzt1EqB0AoCiOvtyQHQIvxQQEH/kk8pEJMXxlxa5btO/l8vXfVRaEwsQNmNyalufPP6rD8iyk0tl09JN0t3aLWfbhiR9XU7it7RIz9t69UUCeWY8yzA1sPWY/eqcU2h4d54fnyai0LlzopvPj3XjYa9xcwHFVZlDFasBsX/325/+Q+s/j6pw/lc97zE/f6tzE+zLMGkQmpBlZeDn3X3BAkn2JqX/uZMiQyLx4ZhEeqLSdWNP2U8Dzh5AclKjcvTJr8qee/6LDB99DqQ8JdGE2e4fB3mPJ7gyzy3/cX0+X7f+M6z+OIiqiyNpdTbUG13c6mJIp7b0Oxvkk0A8hRMFZpzQiUpYEUJ3efxW/7hwQWl0Ls64hvA6V1fKrbHuMrA6RqoddOrSAH9oQtekpdL4XVhVuvpuIgM7kESFUQewZgbWH6iKDgnUQ9ucl60nrpWvPvcv5cCZDXLzhT+WjUu2o16mTEc0fWiQfzy9qZevMOJpAp2CLrLGkEtLPCJ7judl/dqFsrAnqURb3+6vJNsKSTjsSbgZp0TcEnAl30rCLUEvDUMcYQ9IPYk+45kH9XStzkzKoCz4+Q1/N0Gj9girjU2nQh3tzOv8dcOEpmcTSfLR1pIv46moHq6CfY16cdIDzdP3JGS48ULaJRlfIjde+h/ksnW/IC2JLqQJUuH3E5OJM2Nydttpiaai0tHSIZ3ZDklvS8nY88My9MxZSQ+npGVNK35o3FVhE84CWDR/G/oPFSkn+FOQ86gKpm+nLwHCIqcj5+Gh0DG1/WtSVxaqM3ekHoTlM1vScBQyr/Wfn3beoKTa53cA1IS53VXnB7JGzJkOC6/IOT2eDWhc0/oHJ8bho0Py3GeekrHvD0nvxGJpW90hC391qSx+/zKJ94Bdzerg8Oydl/GBIzJyYqcM7P2ZHH3i7yQ33idRVM28yM5+21/Jul3Zt366GgZTDfyMg2t2AFi91QVhrvYj3+BxAE4iWFFSjj4xhA5MiwTOhrmSG5A6J8rkCmGSP02jcYwqxDmiaNLgP0mhxluy6cikSxOkden8MPNGukxWP5Nn9FZghz9mMoHtIXGyfg1D9MV5RXoE0T/6bD2HBf2UybfK9pOXycGz62XVwuOysueorF5wCGlN3hy+VDoF8mp3AjAdHVsGXRLcKON0MsG4BMv5/9n7DgDJrurKU7Fz93ScnDQzmtFIGmWUkIRAIILJ4ICx116MAw54WXAG47iGNd41Tjjsem0cMMEEAwYkUM5CeaJGmpxzp+lQVb333Pve/79qqmc6VXd197+/b71377vvvvfu+/1/nfdDWftWRxvVPnid1aeaF6e3H8jj1GANXn99OxrqEwaExUxjELlyz7FrKpsuCsimt/+r3mSCfObCF/+xvq+jks2Hi6UtLkiqspVZ3pVH9dT5VJiAX8E/50sv40vKfsu49Mq/MK/ya56p0wc65pmKflgq2k/78aq/QP+6i7B+9fvR0XYd2ps3yH4sIF69R0j6sOvLO7Hld5/Gwp4uLGxaiI7mDjRkGzA4PIju3m6cbT4LbEyh7tXNyG6oRdOGZpl/aXCOEKfBqCQ2MVUFTcusxFN/QbIQzYFAyfE3wXNimm8KLn8cs+N2Qb8P8Lyk51B3oOB3Bz1XlRDtebLS7wgRop4anj9Ho2h7RqMfX0cvGZ2sb7zzL6Vt8WW4vHAyVm+sn8/z7TI89duvJXmyMv4SD98bk1BZfwlH2knIyZoXUMZL3qf1Wb6DiQ/6y+W4Sg6kUxk9/4+V4gWAcVF1hyqeyHFSVQbswp2aV/M8icFOJk68Wtm7txt7PvcSjvzFfrQn2lF3SQOWfnw1mm5eMHOTICdYvuRv4NQ+7L3/Mzi18wHkB08JQOoW4M+f8eOb7B1wJ2j3iwAiM8+r9zxxkH0+BPh+AcAtFDAtLS/S290AZDkLBUBaT6rCogp0PEkZAA8BopXJSdEDeCdrGVnOc1oerUNEKPYEj6ovueLs/Sgg5RVngtCistCnlUsnWSZpQtAiv8Ao8yTKWAobuJYvN0xlqEHeMWOi4Dtbg1zbJXj64LU4/FIfbrzoUSxZcNgBf1b09cU33TON+AlY/EkieXEqgNL6IHmasy0uNlDHL1taRl/Uh31kWxIBfbt970AO9bVSlpBxUsshC8LmmBXKM66ql5hoLZP1jf6+jJ+Sp01YR72Y3uk0rj7mtBHW9wKI7BcEfD5YDHB1VFaW/hPw6/zzf1FkzpuMM2AZo3/pX6CTcEQfB6AbdSUfw4UUCokGNDVtxPo1P4OlC++QL2ANUur+kUv+n9mvl/59G57+vcfQdqIVHbUd6GzqRHtjOxpqG7SffWd7cWa4G0OXFfT9AK23dercxDR+knBPAU2Jk5imkKZlRuJpnzzJgbb2wftR99AD6H/tnRi88mpdCOBNdgHJoW3//n3Y+eIOXHX1taiR893TTz8pp6AkBocGcM0116OhsdH+mXkYlITVn3rycTlvpbDpiiv1OwPLeO761je/jo7OTvVFHwHpIdQc7N2zGw9Ln977Yz8p5zICbdGrf5eSonlHfiGCx3FPXueJAPzBB+/TutdedwNOnjyOr33137Wt2tq6orrlKJfL4RkZ/1NPPanng1tuvR2Xbdqk58DBgQF8//tPYMe2rbj1Va/G2rXr8MILz+N73/2O2nIh4G3v+EGsWLFCzt08YUs3yuzI0R7z/Mh4333Xt9DQ0CjcgFtvezX6+/rw0EP3qZ8bb3olLtl4qYwtc05MylH8CMAcIu4sxbt4TOelqgzWhTvl57kczzmaxABLq3oeCxFI1bTVIruwBi987RnU9GdR05PF4IEB1GyoQ7YrSysznibiqnFuoAc7vvwx7Hvgb9G992EUBo5LLwaRyiTkoM/b8gneJc342/bTyDid6oPUlTMVm0Aveaa+jtrRr97ib7qMt5E2ssIEn3qy5wnHM0lSBXjy5cKYpzgDfyzzV3vDq8Bk0yuo17zX0yZ6+7rLiz7ahrdVsM+8S8ny4fyE9ajjNCroJ9gm+CZ7QO040HuW8iDPK/mZGgwvvREjratRf+YFrGt9AYtajjmblO5PvHuA9Xwc9Q4LH1fG27PKos9EdJLXhR3OlUt5m7qViY7s64hPjknHJ6moNG9fPML4+DhT1jsDAhunD2xKZB9D0at9xI8t5pDNhldUTBYbt1hjqfSNOmej9Qj0CfzJvKAhacHf/s/dyTFv8WdGAb+TmeqYKcuHskw5Fw94waShYQOuuPR3sW71T6Cz/TrZn2vFXGsZ0WeUpej07pM4+NA+jHQXkBnJIM2XXMr/IOewNluLunQ9Mhtq0PC+BWi4oVn2gciX2JjGRfxurt/PJ8XyEeXyRlPEMY2FpiVSpVMzEZ7nlJCDZcNXv4zmf/g7XQTIrb4IhQWtGBEgHCWeJze/8BwefvB+nD3bh61bN+PyTVfq94OOjk5ks1mcPn0Kp0+dQk1NrZ6Lvvfdb4vuNC655FI9dh4/dgynTp7AP3327+W7RBaXX36F+iXx3Ndzphsnjh/TU/NTAqI//7l/wo0334bh4WHkc8OqP33qJOrrG9DT041TJ07Id5GMtn327FmxG0Jvby9Oip594LlR/XafwZGjRzQdFj+s8/l/+xfs2fUyVqxchZOnTuAv//x/4wfe/Dax6dbzKW3kzIQz0v9sjf2ULvcXfp94/rmnsX37Nhn/JiyX+osWL1ZQzrYefvhBbJPYrFp1Ee6++1ta/tyzT2HPnl248upr8fWvfRmPP/YIrnvFjchkMzh69DDq6urt3M0WZZBn+/vlvMk7CPhdE+jv78P999+Dl19+Ca993Z34ype/iH//0udx5PBB3HnnmzT+D9z/PSxatFTyHerjQhQvAMQUU9WRPyuNn7mV088ZnoIvdqPH6Fyqba/Dgo3tOP7kEaRPC5LaV8CJx4+i8weXIJmdpi/8MuZkugaDpw/i5W//Txx85P8hP3BUTqbDAgB50rSr+Qrikw6gS+pBvgf6PDF5IB8CfuZdfYJJBah2dZ/P9RPAej+0Vz/q2+pxOhRgyxcIA9p28uLmQSHzojSZdgR+PDk5WwWO0bpB3uqab80FZWovfiTnZNOJEJR7n6rTul7P69ZCLJP+61XzCCv4Z8w1bxxeXXd2TuYz/YUFqzG8/AagpgX1B+5FC/ahoXaIl+vVl79Fn3nGU+uLf11wUF0o+0WIoJ0Ia1+0vjjkhRTWCcqsDttiLHh1wmLN8bpx+zi6+Pv5USAf6J29s/H1fZ1griOyXyDQ+aA95QjwD5/vF5a8VLT6auPsCPJ5gccvAPjFAAf+OU8E/Ar+hTz415Q6J4sracdSXjAq5BNoaroEV131KSxedAdqa9rFNPy/dVXPZYlt0+ImjAwUcOwp+d/PyX4vm8yWlnEs6aUZpH+uAYkbMkikWSumydI58zABDqhImGoqbXUmeHZQuZ6PlytO09ZQdRKHXvv4o6h97GGkBCTXfe87qHn+WQxtvBT5hYt1gYBUW1uLXbteUmDe1t4uoLQfrQva8O1vfQOXXrYJAwMDAuz/L77xH18RgF6PZctX4IUXntPvFZdcshEv7tiOv/6rP8MXPv8veOaZ7+MV19+oCwh6LhMm8ObCwJf//Qt6vvvKl78kQPsZBc+nTp/EAw/ci5dfehH3fO8ubLz0crX70hf/TY73BaxZuw6PPPQAvvrVL+HRhx/Cl770OdTW1WH16ovQ09MjYP+f8X//7jP4j6/9u16dX7hwEf72b/4cm7e8gD27d2HJkqW4/7570NTcjM/9y2f1VnsuDAwPDeF3Pv4buPa66xXgaz97e/BXf/mnuPjiDWgTsL1ixUoB3ku0Ds+lnV1duOzyK9HS0oLv3vUtPTlt37YV73v/z+Lqq66V89E1uOvb/yk+X4EnJe7/7+//DjUC9JcuW6p3Vkgj+Mq/fx6nz5yW+FyFoaFB3HfvPXjpxRfxa7/+MVx00VqJfwceeuA+aWMBrrjian2Hz759e7FhwyVoa2vXflyI4gWAOUjz+Dg2fpqDB34/pFKeMzQFAyt1YczPYlIgsLwZA8ODOPH0MWQHM8jms8iszCK7vGZaFgH4037Hnvs69j3wNzj61BcE9Avwdy/5U7DOq8IK4B24dymvDkd1CvRVNlCverdQoLZO5/0FPiI63hnAhQIFnHJW082BRsnoScdApAA7JysrUPdMOWJHAMjU6cJ6li+10bz487aqJeLz5b4uwSXztFZbJwtzqhU4SywMPBs4t6v1Jtut/q5MUiv3eb5hvg7DrRuQX3Mbkvkh1B6SL0+5nsCHAnsCes2LzoN6r4/qBEAGfaHs+qb9iLD11fsMGWLPSBD485lED+o5bgPfPiaiU2b8RMe8t9HU6ZR5l4XL05fzY3cLWHx9ufcdXvGXMgX+wu6Kvz2u4WWx41X/HFmmznGwAODznFbJFrHMHVlv9feyZMQtnw4R35Sz8kVuPRYtfj3WrvsZdHbeLJbn/n+fl+R///jmozj48D5kcgL25Z8uXZNGPlfA2d5+9F80iMzrapFuT+txQv7K8nibjWly5EOuLB+T4WJnJTzjVBWdmBYqDf1YedxUzslEeCZJDoaJgbNIDA4iMTx0LgugLWLqxLaGCwBPPSnyMJIipw/Ice/ll5BftAi5xYt5pUHdE+TzijWfO9+06Wo53uax+flncd31N+jt+ls2Py8AdQ0eevB+Aa9XYP++PXq+Wr58Jf7ub/4Ct9/xWvzcB34Je/fuxsJFi3G5AGU938k/3I4d2/CSAPy3vOUduO4VNyjI3b93D/7m/3xWAPtCAdPfVpD90z/7Aex6aScefOBeXLx+vYLodQLGT506pbfZv/lt78A73vlufPfu70gbC3HXd/4TA4MD+NCHfw2XbbpSb81/+zt/SMbSL4B5I37hl/6b3inwuX/9LC67dJPWZf9bW9uwWMZ+4sRxXHbZJr3LgMd6xuDzn/tnae8kdu96CXt370Lrgla0t7dr/HnnQEH6uWXzCxoz6vfKOF55y6v09n0+znDPPXfrVfvvf/9xrBfQ/oUv/KveDcHHD3il/957votjR4+it6cHzQLy9+7ZhcNHDuE1d7xePI7g+LGjeGnnDixdugzbtm/ThZGFCxfroxb1DQ12UrwAVf7ba0wzQtVyLJo1FA3YHA1a6RBLedZSucFciEch+RpfvAm64K3Xi+9YisY7WtBX34fh7iEc/r29OPkfxwSkyMmWm/gsYvU1GZLaAqp6D2zGjn//DeGP4MTmr8iJckDAP4E8gbiAcmGCct6Ozyv/TFXnZCs38M7nwlgvo6noBdDwRKX1nM7bB3Vpo6nTiR85V0vfCA6N9c3yIuvGlGUBCxilnnYqC/gLUsdWs6SeMLcgz1Q+JW/MvGqtH4IW1Sood3W4Me9tE4IO5XuMAme+LNGnjvmzifrTiaL3aSn3DLdh87GrcM/u12PbsfVo2v1V1O/7toDEM1LugLxn+eKjt+lLngsq9oJGySuApy11ttiioJ5lzCszH2XTKfu+ib1AaAX9BP/8YsEvSAELGrY3/1PmOwFEFj1BeD6XN3t9ISL1VhawAF2zZb40dbbuZYoqK5suN2w6vmyxENHryxeZDkvZ8AgKQwLYB4UlHXFpkM8J82p+Oc47lrwMQcYueS4YCFCvq12HpcvfjU1XfUr4f6Jr4Wtkh+WXV/9fWcqjk/QUgxjCQGoANdfVo+aHG3Fk4VEc6j+EM/edwrG/OoShQ9Lh87jRVuRjWtm3yw7ENGGKxvEclo+Z57LKiXP5kVaAp4fKtTwtLB+jcfkKU8QE0v19aPjm1/R2/uZ/+D/n8j+WsOiaPvt/UfPM9+1A6ogLAVkB843//A+offLxYAFg46WXYe269di3dy9uf80dCt5HdGDQ2++zNVkB4+vxznf9sF4d52IvieepgYGzqKurk/NOHt093aIRsqqCV0cEZF+BN73pLXjiiUd1gaC+vk6/o7S1tent/F0LF+KtAu6XLFkuXc1Ll9JYvXoN3vr2dwlQX6LnphtuuBk3XH8jmptb5NzA81tO2+X3tOamZpzt69V+8jtSnYDtOmmDV+r5eFd7Wwd+8Affo0A6N2yL6fxudNNNt2j7AUnHuaDxgZ//IH7pgx9Gn8T8rru+hUOHDmF4aBgnThzDffferQsEP/TD79W7A06cOIFDBw9icHBQ322wbNky7T8DwLsPfur9P4dl4pP/01xo0O9j0seamho5z0uMJT58NGL/vt0aUz7+cPzEcb3q/9/++6/iZz/wSzh4cD+OHjmiYwl3ilFY2onvAJgH5Kc8pnFQ5P+kLM9BmifDNCo3WM9lqK69HtlFtdj7xG7kjg6hbqBOTnxA7aUNyHRmJW9XZvXqrRxY1c2IpeNlrtz27HsGJ7fdi5e/9Uc4s/tB0fXr+Vev+gvrbfluEYDA0IP3UOeu9lOmrdgwTyCveumv2bpySYNb+91dAVrGvJZJu265mFd7Caj91XSBcUFerxRLGRcv7BZxr6fOUrsSL+X8SlDgVwDRywlNPu3qMetw07olbZXNu7a0DnVkgkMnO18MLudGgbYDz3plnbJMpl5h9zLLXBryCBLpLPakb8fjL1+DjoZjuLrrAdQm+sxvtK5fCGCenMggdXITUsevRPLMWuE1Ll2FZOMZJLNDZk8fPvV1PUcXF1THt/oLoCYAV5BvsfJx11RioFfsXVytTAC5llms9Ko8y1Q2O6vjZF/ufOut+07WlL55NZ92rMMr/5SdrfZLy6UsR51MuYJ1x8OWwqWa5+6ie0aEZf6Y+p//49dKaUL8e06gteMGbLzmd7B89bvQ0CTx5e9hXpD4X1eGxfdgD1cigI5Lu7DmZzag8w2LkVqSwak9JzF8YBDZgSyyK2pRs6ZW56dqKDIM2TXHzsVVR+WYqofKzc+EWT5KubzhJFipXMFYePZTuVFNJfOLQqGzC7l16zC8/pIxcU4Ae/rAftS88CwSbhEg37UQPT/xU+j5yZ9CftlK3v9v/mWn2L59q171/oE3vxUvv7xTb2+/8cabtQN8Pl9feisH0FUrVul7Anh+5TsAjh07iiOHD+PFHdv06j2veF9xxVVSbt+b9u/fiycefxS9PWf0xXkNDU0Kmo8cPqTvEWD5pZdeLoB6sT4Tf/ToUfXNc8yqVasVDPMxgiuuvFrfGfD4o49i/YYNetX9sPjYu2ePvrSP7yHgc/ODgwMKmk9Kn3lO/d737sKP/MiP6cL4448/ogsdvHr/6U9/Cldfc52+d0DPicJ8Fv/I0cM6/t6eXnQuXIjHHn1IH0XgywW/9tUv6634BOrtkvLuiCeffEz6fEQfR/jJ9/2MLiLw7gKeh7lwsOqii7BgQate1Sfwv/yyTbjp5luQzdagp7cX99//PYnbfejt68EjjzwkZbeqHe/I2Llzh56Dr7jyGjS3tEj05QQm8+H/j89hmaF4AWAeESd8NvCsoHIdnyquIirXvVKec1RukAJ+000Z5GsLOPjoPtQM1GBkbwF9e3qRXpzB8W8cwZF/PYBTdx3FyXuP6wva6i6qN8RS9uhbnnniPL3rcWz/0m9IO/+CXB9/Pi4nIDxhwJ9gnMBcwb5dFTYQ71LH9sx/UgG/2jB1wJ6pXwywMtMHNrqAYDq96q+LGnbSMyYQDDnUC7iL6ALQqGhO8gSAER39yBnLZC2L+nKybAogI7JfJIjqFMQ6/96PymzH/fa+3mYoJ3mOLQDpomOcAuAtdiyLAm3aoKYWAxvfiaGLXovO9Mu4dsE3sbb9RdRkhqXcX5l3t/RHwL+EEIl0AelDNyL9/f+O1MtvRHLfLcqJvcL7X4HkRY8g2WxfQOw2/5I+eNa+GPDn2ItAP1Nli40fv+diubRcZMaPflTv8kG9qL1LXYwN9DsdwT4XB7zM+qyrZaIj87ulYwX+woGOeWHwuX/5vwlAvmeRg0UA+VAWg7zYkxcuuxOX3/AJtHZeI/tunc252JInQozzgtVtWP36NVhy50rUL2tAqi6NpjUt6B/qx0v3bkdjdyPyzw+jkCqg/qom+z8uOnBMJU8DlWu2DHOYM8blu6Qc09RTuThPiuVj4sxz0flZPibH5XvteBaQnCNGGhtRaFkg3DImHmluRvbZp1ErAJVX/nt+4n3oft/Pou+t70Bh4SKMCPiPUp3Iy1eswLJlK/T7Al+At3Llan0WnudDAn2eZy9aszYAtLzdn8+nd5/plrorceutt+Pi9RsEYHdI2G3uTp06gRdf3K5vzuct/XyZ3fr167F122YsXrJM669YsUrvIuDt+byCf+TIYe0Tn4tvXbBAn+3nM/j8DtQsMvvIZ+QbGxpxppsLCxfrrxncdNMr9W6GbLYWZ86c0foXrV4D3o6fzmSk3wtkTKv0lw0IwPlCP+q5j/CuAI710KGDGB7O4Yabbsb1N9wsXxNqZKzLtV+sY98v0rogwQUE3nUgI8XGjZfp+w945b9ZYn/4IP0Ma9/8iwRXrb5I7xzgeZax4aKHvkgxIfMr57716zfita97vdbZvetlbec1r3mt9osGY9lj458BnBDFIas2mjczMosGOtfmRK+4DhWw/z93YeuHnkVHf7vdir0qjb5DPRjuHaKVjHsEqz+2Aat/cZ3e6nxh4u1dBeT6z6D/2E68+JXfRs9e/nROTtjdri6st987IKhX+COyz/PEYQCXJx535V5lSQn81d7K9a3mrBOxUT9qazqOhjCMwFABnzJlAXfcKCuYl0/RcdY98PNXionUApCoiM37cTZeL3+WZ5noI1eR7Wq1yCxTtjpetvpmT5m3s4vgToD25UKv8rs8T+LcVOfyVCcTMuaIzPxIthlDq26TfArpgePIHn8WyZEh2R8I2A2sc99Q8M9KfgEglUfy2NVIvvwWJE9sRKJnucaniPg7S0ueQ+qWv0Oia7fUGRF2CwlsP+pbUulWeMWfY+XcMBbMCytwd3PA8ft8YMNN7UK91+nv/svm51ZtnD/JWT3JmZ3TOz9MfV7nmjaR+bA7AGS8BPe8A0BYgT9T6tldLggwlTHyjn39KT/hop/6o44xEC7QMJXBwtWvw+I178CCrivQtOBiaYurCBOg8xywiopE6D5wBpv/11MY/Eo/Ooc6kO7IouVnOrDo52SOz+On+mhWdXZGSCMUh2ne0oSnfkIVZ2ZH40v+Gv/uM2j++79F37t/BN3v/1kU2trtkQA5hpeSfYdI6mNntmCd0vMSj/dcEOA5jPUIavV8KsxyntP4KCLtSEyp90SfvOV/WPzydv6ojuc8hoepr8/vK3YbvbXFBnxbJL0QIvXv+e53cLcwb+mvranFjTffiltufZVe4LDvPux/TvNsm0TfwZjYvuh9uySemzlWnq5ox37xognz+h1K6uv3B6nj46A/z+eIjyGwjHZ8xxK/CvDXCXgOHY1oyzatGyV+pSOcDx+3sVC8ADAhikM222lOzeAsHcxs7DYPtgOnB3D/z3wHmUeSWFBYoACnr9An4yHgTKCQLWDVb12MVR+40AKAnBzkpJEf6sOp7Q9i992fRq7/KAbP7JWTC09GBJHuCrU7oRBY6kmPJ2DeASD6EPiHNqpnHbHz9Xk7v5XxhHcu2Pd50/O05gAcwZykHhgW6QgDKXs9NQSEBH+eaUsQ6MAhXwYnyiI7PqMe2KssNppSDutrG95GFxhCH95OWew4V4wxU4X+kuomY9SSyIKATxkD5nknQM9gCw7lL8OyDc2ozZ1A9sRW+aI0gERaTuwE5Y4ZTwLWUCc+RE4OtyK1491Ibns3Erl6MZDxS389sZ2gj10vInXD55Fa8xSS2Vzoi32TlHegiJnGgM9P6lwIe1CvsfWyYy/7uFmZtwnLwjpOxzmlT2/LvJtnlnABwNv4WHvQXzRHIjPVZ/P5nYTTzu9wlF1e7wTwerKMkSCf4y1IDP1v+gfgn2544EgL4F5yHZo7r8DKy34MTa0XcwLEaJqOKjIvZ4/0YeefbkHfl7rR2N+IxhubsfgPVqLmolotvxDNqXPQeWn+jHQqabp25Zhmjqplinm0Sh4/htSxY8gvX4F8U9O074AXPmJOjHgOPS5jO3b0iJ6nanj3goyRz9nPd4oXACZEccjmC827mZ5DA67EUAhuBnb3Y/vvPI9j9xxGXa4O2UQWw+6qo8Bt5ATArfytdVj5gbWjLgDwpFQYHsSxF+7CiS3fxemdD+LsqZcEoBeQ0jfCG/BXsO4APW/bV5AeAfsG7u02syj494A+LawvlKPO16VOwFLgx7WREZkYiivRCu4I5GQzUOeAnWz8YmDg0IFA1YflIeCUlGiNYJBAkGCTZcIKBkt0JtOfq8dbxtmOKzMb1vO2Xm95bUc2vrhRN4IwYd0kRuEigORknEkiSoJst+mVDCkfGUnhSO8SfO+lO7Fu5XFcufpl1J/djSTnmDasI/OjdcVer9gzbu4qvXJ6BKlDNyL55C8h0bNM55z7yM6jOzE0NIS0bO2N7VjQtEB8JJFNp5G5+Elk7vwMks2nxIf0kX0VXxyTXfFnzC0mGmsZs+Sc3nQeiFv8LR5cKPF1i+ZIbPVqPln6R53WdRvfA6C23OiPEv2ozE83Fyxj7DUVvfNNAzEzwO8BPkG/z0fLmKc/YnjhcxYAJNxsD5k6+etAx8pbsfb6/4aa+k6kMvxpJlaaXuLcHHviMDZ/7Gmkn0+ivb4dDTc2o+NXlqDukgZnVSXE4E4hTbG7eUZx9KIURCMOy8ySnG+U5Dg+10i/C0SI56q5TMFoi4d9DsULAJOmCofvAhNYcYr3jrIUh+U8NMuDM1r3+QKzvi3d2P2HL+L0oyeQH8rbrwTIlpGNoI40lB3Cit9ei+UfuAiFAYUtIRHUpTICeHI4+MA/YPd3Po2BU3uRTA+LXkAjwT+BOp/l98CdIF/YywryJU+ZICRcDBAdgaPW8XUd4GdeWG/PE7Dk/dodAvQlOjnWKPQjkBNE5sGdsoI+n2e53RrnwWNowzrUyUYwqsCQviTV28AdQKQ9dQ4s+scFeHcA06AeFwHUxuzMhvUieueLHTGALxtTYRlVkJcPLVMdQbq3cymB/cn+Tuw/vQp3v/h6vG79d3DZos3IpnKsKhyCcl0EkBiKK42lB/+cG3EHpAtI7r8Vqcc+BPR3iK6A/uF+fH3b19F7thd1iTosSC9AY6YRmUQGa5etQ+NFe1D/A3+L+pUHZS54q6Ad/PVN/VwAYITdeH2cuXcxVbBOmbFgKFxegTrLtK6vRxsH/p0umNugnrN1864eWE5ZdabXvrh5CedJwLoH+uwgUwH6gc5x0UIA+0ygH2UuAJDFlIxUHZZf8SNYetkPoX7BKtQ2LNR2xZKlM0L5wRz2fXM3dn/6RdTtrEFrUxu6fnMZWn6wHYms/kPNXarA2OZyuGYXzY2ZOGcU8Q4W00yQncrPoVHU00bxSwCjxNkYN8vHObop5Jmmcn0aK89hKjdcz/OeygVlIjxDVK4rBHcDu/qw81e3CPg/iUROYaOCSYHQmiqwpLX81ayrRdOmZqRqBaRH/AhKQv+RnTj+wnfw4pd+C8O9h5DM5gXwy8HYvdRPn0sLgLlP3Yv5WFYkF5d7G9ZTnfgJ8pqajb0EUOSM6XkYI/gzEEigJ4AuKquuuDwAnC7v9aYTOaoXDkBlxFYyqitu69y65FIbD2z5x+AqEFdgTpbZkLH7t/wHV+up52KHszXwzmcMC+geaMc/Pvl+3PfyHfjJ6/8fLl2yRWJUMDuJkdblIoCvp+24Mvok+Pc6LuScuQiJfTcJguft/yPICQre2bsTewf2onukG335PvQNCw/14cjJIziyfxAp6UPrQvFVN4hC8qw+d2g/YyjjD8C6MEdO4C2sb+xnbGTT2KscjRcXCFg/jJ9a884AZ2s6CSX9cXHH65m6diRnfvXODAm61re8LtwImFeQz6v6wsHL/gj+vY7P+dOGqdPpIgD3vzIszSM3JE3J/9uiS34AG2//bTS3r0c6a79zLCZlebqIj+Es2NiGREsKu/5zJ+qGalHYnkNqYQa1G/hLIdKbuQo6SoM+BWwLbRfg8lWnjGMilYvMVPL00Dkty8dk+VynJRxTdVG5ORIuN7cV4/JdmHGqnjsAqiEaMc08VWRvnP3fwObqd8hZQ3J8yp0axqHP78OOv96CwYMDSI+kkZWNV/65CWyzRwBkG2wawto/ugRLf2glRoZl9qR+fqAPhx79vACFP8Fw/yEk0nxZjIHFlAJJWwDwV/QJLO0qPcElwbuBWQPxpmN9q+OYtsJaX848XCAIr/jbAoDm1Y+B2GKgHQGJEQAZlMsW6B0gZKo2EqagnpbZpV0FqtQ7wEmZep9XcOmu/NsVZFfH5b1dYE//TiYx7twYY4HfcsKVWOrVemEaqMwS6tTCQLqkBZnD4XwtTvR14cGXX6Wg/9JFW5BND7s6sgX+Qpn1mfKFf5yL6CMBtgAgzfYuA559D0bEL4ZrRDGidwFsPrkZfbk+HO49jCN9R/RRhGQ+iZVNq/CqNbehqb4Wmbf/ERLrHpExcn5krIyNsL4AidF1MmPs5yPQSVzCOXK38qvO13H1qC/RWd5S/wiA6rRNk+2xAclF2yGIJ8uU+EUAfwdAUOb0gY557goSOn/F31/954v+ChLrTFMHuja8EfXtq7Hy6v+CTN0Czuj0EDs3BuKcn3rpJF74309h4Jt96BrsQk1HDRZ8oAsd712EVL3sDGV8jc17TDGNkyqwY83vfTX+T40pSvqtYk5QZRYA5k58YqoGqujxd/4c3OPT2CRJjmu5vhyOPHgA2/9uCwZ3n0X+QA61AiBrZIs+BjDYMITVn1iPZT+yCmePHcTAyX04ufU+HHjoHzDUs18AIt/2buBxtJf5KYhX4G5lAXh3NmpfVI8LAGGdlIBW04mNq2c+PKB14E4RGaGd5KOgTwGiA3hOR1ktAr0Dll5HjS9zcuArAuqLAL1Li2TWL7LzNrIXUy+bPusfAeXyofkQuDvQLiwRYLFOol3F59X6LE6OrMO3n3wl+OLca1Y8hcuXbEYmRaSqnoL6tpjg844ZR4J+ibU+AuB0npMZ6eXBa1B47CeBY+uk39Km0EjCxnd68DRODp6UCOawNfUNNNdncUPLG1CfrUHqDX8GLHtewLRbAOCIJQaMrYF1i4HOB2UXMx97b8d88eMBxbbn6op9ilZl+TSdsvPHeaA9w0VALxy9zT96u79n6tTGLwLInCjgJ/DnAoDIUoRkfQuaFl+KRZe9GUuvfDeyda0yJRa/aqXe/T3Y9X92oPsLJ9F4sh5NV7Rg0e+sQP11zXrsUJJ4TSfFx/yYqpbOs3PO7/12tozeH9Rimq00vgWAeL5jqhaatmPk/D4VkeIIFBOvVp893I9jTx7BsXsP4/RjJzH88iAaZeNCgEBu5BryWPXJi9F2Zwq7vv7nest/7uwxFIbPKDAMALwH7wTuAiL9lX5LDcwX23lZ8i4l8NRHAQLwbyBfHyMIZLviT588jBPQhaDQwJ8HhT5v5VFZ2CBhAAJN5za1d2UK46ijLEyAScDo04hODAxslrHxt6mb3nTiVs9FCuS5eUCu+VCnCwFlbJLiIN+8FrkFlwg4TqHv5e3I5HvR3nQK6aT9eoBu0ToSP8vJ5vX0TeCviwBsT2SXl0Z0PhMjNRg5eCUKT/4wCoc2SN+ljG9ZJCULSK/YikTbfgxu/BpG6k4he0JskoKMVzyLQmpQx6xzxIgyRi7GGhthlV2Zly1lueX1p4ykuaBM/YS2UZ3JBeSdTstoxzZcmaZ6x4YMJwLqfd6DfTE1nb/Nn+zuANAFAEkU/Lsr/1wEkOEiUVOPi171C1h69Q+itmUxUpl6sbS9ttqp/2AfnvrIo8jdO4iFdV1ovL4Z7b+6GPWXN1Xw+9MF4lKlYav+2YxpztAoO1u8D8ZU7VSx04ZQ4uCR+CWAMc0Tqoo9fTo7UclDR3XQjE2phlbA1WAep54/jpOPHceuP9+B7Mks6mVLNaax9Le7cDr5tzj00OfEvk+Av4FCvujPALyAcQGMepu+A+oK2KOygHbLe9mVBXcNuDrOPvTDvPhOpSM667YBvwi4i6QhC9AjAOTmdYSampq9AUNDcqp1OrJFx9lIHQWN9EdA64Al81Jg4NOVhexk+nPl9nZ/kqQCwEtvy/cLAiJoqgsAMnaTmJciQarDXTci33IJ0mf3I3t6C9KDp8yP1nM+A9nnJdYRWSSZTFfmFwCkLdWpLFmRuVgjRhg5tRI4uUoQYhuGHn0HRnrbkLn0YWRv/0cUmg8wUjpWxsXfYh/EjuPX+JpOwTvjIyk3lvkYqQ+JUGjj9NTRJvBN9nVM9m2pT593qWppw7zOj8yvA/W6AMBb/iO6KNDXRQGRo4sEEsbgDf8K/EWVbmzHqlf9DJoWX4KujXdK7PgzTVPzHz41Xi5MXBjZ++1d2Pr7z6F5TyNaM61IXZbGkt9bjcYrW3TcMVUByb4822j29TimmGKqZooXAGKKaTwU/7fEFCX5Qs9n+PODIzj1zHEc++ZhHPvXw8h0jyBx+zfR1/4FFIZ7kc4IQOSL4QIg74G95Q28hwsDpuMVZXfrv+R96uvp1XzW8X5cypff2eKA1WFeMKiQB3UG7LgrBwAx0NFGP51erQLgqJukKhMWBjqxj+S1flCHZP7UpwJ7YUm9zLsqRFmk00UAp6OTYkAusXSA3+d1MvTPZL9AQBpBCmeHW5DpWI6R9ktRd+JxpHt3SfzSYsO7IiI+nX+v46bg3jRiw0Ysz/gzzrrQICYK/nUBgPPk7HgnQKqgd34kCrUoHF6LkeE6JFoPIt94yMbLPjKGkg+esRdWkC6llnexiejI0bf5B3UCn1ZHmeVe52xML35ks1v6nRy1cbLOq4B3vYXfAXwP+Etl1TElsif4ZxltqCcR9Et4yIm6emRaFmPlbe/Dylv+KzJ1zSjwzX/a23HSBKpMhs5pjrubKA98Zw82/8rTWHC0BQ2ZBiz6HyvR+q5OJLPcj2KKqQI0Zfv+1P0TTfO/Y0wxxTQOGvcCAM9vs53ig1JMs57inbjqaKQwjDPbt2HHZ76LvkePILnqfhQWbxZQTmBvgDy4Yq+37BvIV52kCtQlVaAveb0zgHkBkWrv6tJPEeBneUQusjMMqiDOA8QAzLm86aNlVl5kL5vK3Fy5aNQvU2/j63lQKQpaMToKMNWHoEEF+LThreTUU6eysMvrooCQwOcAiAfAW1IP1uVTU7VkubOxcsGfhRpsPXQZdvdcj5tvOoWuofuRHDihcfO2NNQ6EjfNRcqYqq/o3QFszbfPOgT7DvzbewEsbwsDPm96gez6XL4BcBcTjZPFxEC3iyFZY8co+rJQpznaOj+l86w6X4eyryP25y4cOF/eVvOujFMhtgriPUeBfgl78B+1Uz13CcHA+qy/xC/d0onVb/gFdF1+J2pblyBdUwW/nz/JY2sinUDfoV48+dsPo/+uHiwcXIjG5c1oeV872t7RhXRbWgbvjKeI4tNBTLOWyu68U7NHx/8XMcU0OiUOxXcATBtNRaD5xTOmyVO808c0JSQAUBASeg9ux8GH/gU9+55Cz+6tKAwNIZUdQDKTE0DugLqkAdgPALsrc/kA3Ht9kZ2U8+q+txG9LhCwXG28bQppAZtGHtR5kGepZ5UDIOk5tA9sCD8pyyYZ1XHzOtax1NubTnMRG2tP8mTmCfipdzoCVDHSOiSBzAHQ58Z4i2TAW/SUdYumzgZpAZPZZjy5YxOOHG/FdWufwpL240iNnHU2rG9teH/qU2W6Zom1bQsAXu/zxlrmwD0NfN4vDHiWKgK6Bfzn/c/6uXi4GHkAbj/rx/E7G6a0C+qwhkupUxZZyjTWXvZ5347qTRe0w1gH7ZuP0C/rcLpFJmAliI/+fJ9wAP6Z59QR5DuZdRT0+zyZ4F/ikm5uQ92itVhxx09h4ZWvR7q2UQrEdlQ6b2HVEWPWs7cbu/9lJ878y3E0n2pG7Yp6LPn9lWi8rcX2lZmg2RXGqqM4fDGNm0bdaeK9KaaZpXgBIKaYZpDif77ZTAkMnDmEs0d3Y9c3/hgndzwkQG8QyXRBQLhdlY+CcwX3ZfL+bgCCxEB2IN8vDKheUpPNXssJQCXVW/2dT71FXfasANgp0COMlL2NYE6QmIE8Dwo9cPSp1znZ+yHC09Rs1caV+VRBpLvUy3078OPK1Qv7wrwD/eFz5aKXlCSQWcE1cwbMCaBVa8Db6T0I103zBOdCqRoMd7wSuZbL0bt3FxrOPIbWxpPOzuImmbCeSwOfo+i1Z16WTQT1xbnzgF8Ukto7APTXBlISBxmb/oSfjDt8Kz9Zxu3ipikj5OKj5S5ufv6Yao4p61LnypWlDkl1rO/0jKq2KfEN2vL1nBy0GeS5v+iUG5B34F+f93f54AV/HuTTTrjonQDMiw/e0MHprV+6Amve/hG0X/JK1HWskBhJgKaQpIkx0NisJkPcTwZODuD5jz+J3i+eQUe6A43XtKDzVxej8cYWjfE0dCOmOMZTRnEoY4pp7lC8ABBTTDEpxQeCcZAgvLPHdmP7F38bx575joDws9DnvNOC9wjECQwVlHuwzpfx+UcBnF6BvQPtfGkfgb/US6cjL+5Le9BvNmkvR+4EIBhlnm/5t1k0AKcgjgCPsoLAUKfgQ2QPEkOwL1qtSyBogNXqhfW5GWj0dUyvOl+mOgOXJK8P6nEjGiQgZR/5KID4IKhW4E12+fKg3OmidroJ2pSyobZbMFK3GHXHv4dkvl8s3Nv9pSwA89J84NuzbNSJEMq8C4CgnpvT+YUGygr0acOrulrVdGTKetU/JyypB9caD46bzBli/MSfnwuLVWhn5S4f1dGGKf1obE1XlPe23obzobL0hzp61Kmwchpoy0wdiFegT/Z3AHhgL7KCfTKBPwfhFwBo4+S8yNnOLtQuugir7nwfFt/0DolX5PfxXVLtNLZuhlbcx7d+9nm8+D+2oPNMB9rSbcjeXIfFv78S9WsbNM4xxTRlNI93p/g/KaaYxkfxAkBMMcUU0xiJ4Cw30Ku/679DwP+pF++To+gwUvqGfw/UCdBDkK6yWwiwMg/eTSbgD6/+Ox2BPeVI/eCuAV9fUl1UUJ2Bf4F1Cu5CwKdQTvsdXDV2THsFfaLX8sCWbGAw1EnelRmIdDpXHrW1ct8WEaDrmYJNW1SwtkXLtrkQILKC6ABgh+k5CwAKvn3esdQdyjciv+BKJFtWID10FLWnH0OyMFimDv058O8358fraGB+i/XnLgRE6rDMs+j5jD1BdtHv8HOT1MfddBY75o0j9oGsVoEvykEd9eNslCUvMVXPvjxiw2h7malaunpuKtRGxBDoCyvwj7DqytwJ4B8DsAUAiU9NExpXXY41P/QhtG+6TfZjAf6zhRiISRLnYs/XXsbOP9qCuj21aK5pRscvLMbCX1iGZC3/b2MqR1MQ+knQzLYe0wxTPP0xTSFV6+4ULwDMZuIlqNlA8R4W02wnArrBfpza+Sj2P/D3GDy1F72HNgvYGxZAw6v+BOMOuEuqoJ2sIN50wQKA6kKgr3mmLCewdzqtx0cJggUD78fLYk8gKseBEBAStTkQ6HS6ORCoedVRZt6AIOtYfdPRQuuofbSe9x3qVPablkV1XvZ5p3c2SnJ8KALZOiYe3KhjXvRMVTbARDnl9L0DTdi2/3IcObMMa9b04pLVB5DsP4hUvjuoW+o7AO2UVc8s4xmx86mz9/2hsS8L+hex1ZFK7HJ6y7/F18fA4mBjD0C5eA5jTZDP3+2nj9DWx0tv4Xcx9TpN1VdULi4zf2ZjdflrA5JqmYB2tWVH9E/zCug9wI/ko+wXAfwCQCFiz2cfmlZfhuV3/he0XnYzGpasRSIdueovFObmMMk+Mdw3hCd//2Gc+NJRdPZ2oG1lO1p+vAOt7+xAppM/dzgBmhfBi2m6qLp2p3jnPi/F4YlpCiheAJgs8XtqTNVP8V4e04SI/+AClPJDOPTU17Dn7j9D30EB/qlccLs/r8IHwJ7gnEA+kMM0BO8OyDtQH4J78aOys08nkRZ7LgrQ3i8usIy3+ysmlf1aAR1hoQN4BFge/NFAQZ+Wmc7beyDoFwJU68BiUKZ5Z+v1bKtIF9bRGkxFp3ELdE4fsecfATNDrMC7BEgz8gEoV9nrLU1JvAj+73rmTTjV04lLV76Aq9Y8g4Ya3vJPm2g9+rb2itti80zNxrelWtVpqem58eo+N6dn6utwTHyUgWO3uSCLlnmWalxoJWm03Mk+bqaTVG2s3Nf19QJfzv6c+tFy76eonHpLdS+x6dAPlUsAf9EdAOdbFOBiQF7il0+i7cpbsPodv4S2K14p+/IEQe4kSMdTRdRzoBsv/v02nP7cMbSdakW2OYuln74ILa9tcxYxVYSqbUeIacppaqc43mFimqNUsmtXaAGAX6CmmCblMv6Hnh6qwLwHFM/h5KmS8zM3ib8T373/Obz09T9C954nMdRzSAB6QX/qS1/0R4CuYN5AewDulT3Yd3YE+qIP7MkCHFPptOl1IcDKQhvTE2TyUYG0swMhpbvKy/8NBXcRcOh1pXrdHFjk5vUeQHpw7oGl2Xn74nrRtnWTVPXOjmXm33zqp9N7cE3iWDk+7p+mZ85ANTeWa87JTFPJERw8uQJffPg92LBsK159+fdQkx0WP/SptcVO/Lq6JPNtbTGvOtpG/IdlJivTxumjstYXmXmOK5fL2dV7xsPFwm7Zd7KOP4yr/d5/JM60UdnrLLUYiizt6VxKG6b3MRb2Cw+0U1vR6bxbGpV1PqhXnQ5DZHpixuU90CegZ96Bfeb9M/8e9EffA0Cblouvxco3/zQWbHwFGhatEpcW63NJWxw7jdO86kj2leHeYbz0t9tw5M/2o22gDQ3XNmLRH6xE/aYG/ktXhGZ72GKKaUIU7/izjmbflM3unWwMCwCjnbwnSFPsLqbpoXja5i9V4hBX6f1pcn02oFfIDeH0rifxwj/9AvqP7kQ6M4KkPutP8G/gMp30L+wTjlzdtzJJCeK1PLIwoHVDfVCuPqJ5KfPvBAjqJQy8eVAYsAFAe/Y7LAvtLC1bzwHEqI4+AltKLrUykbVOpJ7ah3mmWt+Vc0a4GTG+TEJgzTHaPkGdA9pktQ3BtwwfPf2t+Nrj78ZLR9Yp8H/V5fdIfOg9pT58HfPpvGpd15akUZ3WCPy7trzOpUV68av1XZn+rJ/Eowjs+5/6oywbY6Ex8+XUOSCvOrUptpNcUO7nQstV5+Xi9wIE9qKL1g1lsZO+Uy9Zy6tsGdUR7Pur+6MtALCMegf6kU8hXbcAjcs2YMP7fx8LLnmFFLANqTjtxMFMkCZRdSzEF0Xuu3s3nvrIY1hwsAXtI22ovaEeCz+6HA1XNen+FFNMU0EV3pVjGi/FExLTFNLYdqfzWyUOHTkz+d0yPmdNK8XhjimmyhCB4/DZ0zj18uPo2fcs9j/8jxg8vVtv90/qVX8D6SGYLwH4TiZgJHhPJUSOgPsA+POOALUnuzoq097rbXGBt/sT+PNg7gGdgivZDCySBZhpynL3oj3+ic70ISA0JhC0vIFD55Ps9HxrvW9TrJwfalyeOV+Pm7PjlW3q1IIVrDQAzCGQjsgeYDuWEXM2ZNz6KbZ80UIDes82475nb0Zb42msX7odHc0nkM3kzMbNX+CDeWrVn6VRvbeL5kOgz1QcujLqyarRci0U8J9DzoF93RhLvbVexu/iqgCdG22E9cq/bDZ31ImN1rVy1gniq3d5mI3KtFU72jh7btqu2OgCkK9j9np3ALVOxxnhh5gq6Qzxg9PmQD1v79fn+UdZAFA76oZkWtJNaL/sFqx4w0+iZe3VyDa38bYOMR4fue7MIppIj+19AHu+/jL2/d0uNB6qR+f1i9D0+ha0vqkDyfrz/CTi7AtQTDFNG8X/HjGNm+b5TpM4dHQKFgAqSPY1K6aYYoqpgiSgLj/Uh4HTh3D0uW/iwEP/gIHuA3KCOBs+688r/x7Qi33wTL4D8AGQj5YreCeIFzAvOq1L2+AOAMsXXf13qf/JPx4DFQBGQF1UtrxfABCwV1omWxRshmUmF9sboNRU9DxDajk3lmtKi4iNq0Nb6vwCgN8ULPNPQbQB6pAd4BbmIocBb6ZagX+izyBftxLDTdegrz+D49t3YP3irajNEpEyPgbWA3/cNK85Be7My4eTWRa2U87W/DifasO+62qEjZuAW4C1vunfLbiEwN/i4gG55hkPn8rG1OYkqnMxpW9qmPc62gj7Rwy87G2K7wLw7bnywJ9Oi+R0qjT1slRR0E+Qr+s+BPoe/DsO8rQRTiQyqGtfjY4rXoUVb3w/Gpet5e0xUqgtxBSh0oiMyL5z4qnjyB8axoKr25HtyiKRsf0rpphiGo3cASumWU/xNM48TdkCQHzeiimmmKqGxnNAEpCXH+zDgcc+jz33fQa53sPID51BIllAKi2gUICpgnuCcwGBBtIF4CtwN8DuX9anqcgexOvCgatTdJWfaZC3un6BgJwRlmI5SRYDOfkM5HI6DypVdnUVEKqeh3qTvX0AGtWP04k/A5BeZ6mvpz646dVm0/nNwKctBpAMPDvmJnEzIB3RC4fA27HWGxFoP4Jc4+XCG5Dp34HU8GnhE0ixzPtRW2P1I5u2zXhrufkmsTy6AOB12lNfX+uY7PNmY5TL5zReyn7MjJ8D+xZPz5QZE4mOiynrMO9Bu5apH9Ob35I6tJW2tczV8W0FdbwvMv35xQdJSaJWH9G8puQowGfe3QEQ3OrPRQGXLwwxWhl0XvVaXPye30Rt+2Jkmtp0LqacfIfnGjFUGnt7H4aXY4ppPBTvMjNJ/Ad22ZhicjSbdonzLgBU4HQeU0wxTYbif8opJb6dnL/rv/eB/4MdX/ukoJtTohsx4J8SjgD1cuA9qivKC2CM2ugdACo7OwH9/up/VGe2rC9diQA8Y4WOBgYd2JOM6jxI9ABQamtqtgSC1HlAaDr5MKDpZGXZAju2p7rSlOVm49sxXZgnGYAmIHd5AeIcn+lNx4yCcqenMe3SyTzS9U3orbsZI9lO1HQ/jszAXilzPl09Wps/ylqqusCndcS0rk4p+Nf63ILyUNZN/HBc+Rxv9bcxanw4UuqpY+wFaOv4Wa5yqNN6lH0546VyqOOmcsQu0KlsZdTrT/h5naTel+lYx+pJdf6JzrGOOiKTOY0E+e7Kvt4JQKDPPPWOmc8NSMySNVhy41txyfv+EDWtC6WQo5mlNGs7HlNMMY1G8b/1GCIQB2lO0nimNXG4yh8BiGkUsu+vMcV0DlVi15jKg0R17Lp8yd8gDj31JRzbehdObL1HAM9JJFICcASA+9vv+VNz+tx+BOTrrf0CFEuBf1BGOaIrzZs/02lZsBhAwErgaYDOgzkF/j4vm5WV6Cg74ChKakp8mE0UJHJWS4Ej61nqfJK5RcpU4+t4nbPTyBI4OzAtGZtvypEFACq9jaaiN10S+UIGOw+ux+ajt+MH3rAXtb3PIjN0yMXGsWzef3BF31rXcpZZuf5pudlpTVWyP6U/66f987IwDXlln2/4j8bPYmDMdyUE4F/SAJDnebs+F3Io2637YZ2IL6fzMbQ5KdGpXEA+H5WtPGpPG7vyH/7Hiih6x05HkmoK/qNX9z3Q18UAn7ryRKIOnVfegcU3vBWdV70GmeYOKeTqwfRTdBzzhubloGOKae5Q/C88m6jMbM2xCYwXACpB9k00pmmiONwxjYsECfWf2IN9j/w9Dj75bxjuPSygf0Rf8qcg3YFxA+0JA+gOpHsQH4J2A/aloD6woxyA/7BMf8dfQCnLuGjAhQbuxyGIM1DHvnqg6DkAkwq+rY7aSB3T0caVOdn7tHrmR3XOlpbcgrZKgD1tLaXOl5uONp48eOYYdUQeWDtAzavpqtG8S4UlK4g8g7Opi/Dci2tx6GgHrlz9NNYt3YmUuqEB7QS8u/reZ1SnbhT4m141EVvdRF8sOxtXpnphBfOcB2GCfB8PG7+LA8upU9DNmBBYS+rrsiwvdlrm6mjKOiz3vsJyrV+q83nns9hXsV7+pHZIUqQy9SSfJ7APAL9nf9WfZboIILEppJCpacGSW38Yq974s6jrXKHzGDiccqqU38lT9fYspphmIcX/UPOS4mn3dIFIVDhQ8QIAvzHGNGGKwxfTuVS9e8Vg9xEc2/pdHN3yTZzccS8KuW4B4bzqL0A/7YC6AnID8CoLKCwG8iYbkPcLAJJn6uqaHet426hPgn7qJa9g1Ppm4C0C9HjpVs4ACuyp03KmxVeTQ3DJNJq3+nZ1OgSI8uF8FdvqRjtNfd6XudTbscT7c0TQrKBbATThtOkCUM1NBhvaeGZ8EhhuvhzdhYuxY3Me6zsfR1fLUS0P7LlFUq/n/qZ61bE0tOc8sJx6UUqOCwSpwF63SKp2kmf8+cI9jtEDbB21G7NKDvQrM8Z+nrze6Qycm72WO3/eFzeVmdNy0/tfD/Bz5f14ObTlVX6W21xQ1tTllV2epDLXbATo623+Huy7NFgAGAKyzYvQecXr0LzsUix7zXuRrmuSAnqZKzSnBhPTPKR4D64gxcGNqQxV524x/l5VxwIAv3PNU5rHQ68CiqM/J6lkWgnsBHliqPcEdnzzD3Hg8c8LAOoWsJ7TZ/2D2/wJ0D3ILwLyXj4X9IdllvcvBQz0lKV9pqxnV/2tnDKRmIJABxo1z5QyAaDKIeAjm53JtCEpQCQryHRX9CP26ivQGZA8x2cA9kfTUbYybiE5EK0AOgLuZbM3+5ssHxoLvQvA24h9rnkTzi56J7J9W1B36j6kcifFji9HEzutW+zTp4xzVA7uLuDm7IsXCezugOiCApW6MRXWn8xjfCRe4c/3OZ3GhBqW66eU2RV/zxobnUth6njLPnWOzY7lpre2zKfJjmnndIGd03s/rOXryJ8yiYmXNe+UmmfKOwIE4PO2fv1N/+Bqv+QJ/pkvJFBT14G1b/8VLH3Ve5Cpa9T/oaCRClLlWxiFZqzhmGKKaWao+v7p48PQOCkO2AVptBBN/QIAv2vNcpoDQ5gBiqNWtTTLp2Yy3Sd4HOw7gcGeI9j1vU/j4NNfQGJkEKmMu+pPkC7A0UB7CNaL9VEw7wG8AX2/GKC2aiN5vaIduSMgYsNyvuFfmlGgyE3BnAN2xpRDsBfoXF7BoZe5ufLA/jw6k6O6Mr4CMOr1Bj6j5RbbYvDM2HBgXhcAbZ1AkxkH6lJJOe2k0hhqvBK5xotR2/00krljSOd6BGdGrtALez/0Eeok9Vf6VWbe2tHNtyWbagMbl5o2sGHK2AwND7txuxhwtJEYKQh38QlkLhr4OFN2c6c6BfteX2xnz/PTt8nc1Ebbc3Uiea2jdyWEsrGd4PVE7vNMXZ4k3bAysgf/HvRHFgBGhiUWqMeSm96GdW/7CGrblyKZqaGLOU8+VrOKZmWnY4opppDm7z/xnBj5LB7E+BYA7FvTtNMMNTuPKI7wuKiKwxXPJCkhQKeA3EA3+k/swq57/gyndj2E3NkTUibgn2/3J1CPAHkP8nmLOn/KLwraLTWdB/EEkSqrD9r4vNnwanSwOODraVs2RwRuARgkOqPsQGZw27iiNupYbGUBiORZx8nMa1m0PitF9L4t01l54JOpB7WuTlBPNu/Hl5H81XYPpsOX6VlsCMYJtjlaykxpIyHC2eFGbN1/OXpyi3D5pkF0Jp9Gii9gpE+po/U8UHcy2dqyMm66CBC14eZT3tUhG221lrPx/QllIYZStlwuX/Ssv6Y6ZouXxt40VkbZgX2Nj+Ttp/0sb+VW1+uYqo2vJ1tgQ++SRufL9M7Wl1GnrF13/ReOpKSorDqmBPuRBQD//D/ysn9mWlC7YBlW3PZeLLv9x5CubXKVJIlpVtF8nTL3Hx3TDNCs3efi41sVUvVMyoz1ZBoaThw+NrYFgLl7YJ3np4xpHn58go6psiR7mICknsNbsOvBv0bPwWfRd2SLoJ1Bu+KfIQg1UJ9MpQXsCyB0oD0E8k4m0A/KqLd6HuR7wF8E8h3o15cHqs6/5M96R+AmCE5TDwQ9EA+YgNABvmiZglICx0BXUk/k0IaH9bA8AKYRna+v7xTgpuWm90DUNLxnXCJL0Mz48k9AdADApSUF0w5U8w4I6rysCwCi4KMWJ3s78OC2V4ucxOK2w7hsxTY0150SO4tZEaD3LPGUT2uPjpw+APLcfEofKlsds7OUGzvC+UmMJDDCX1vIu2f9OUrGPYjJubEwnUupc/PH+iaLXufTygLQzvnweWGdn2g5dZrSt/dvaTTv/eoJ23ajgJinKCaa8UWqd8wr/frcPwG/Xu0XdmlD1zqsfNVPonXdK9Cy+iq76q+VKkMyGpcbB1WuOzHFFFNMs45m1SFxXh6/KzPoqfKaODLGBYDpJ/0KGdMMhCGOfEyzkQgUufee2PkgXvrepyS9T4DfsAD9goF/AYUK2h1I96DdQL1Lnc6D/PDKvpURWCqgL1oMiMjeN+tKPsNUQCnBFAGcgm7iaYK6CAj0wDG0IehjmdkG4M+XO9tAxy2o42wYFGfjr2zz1KFA1dtxk7zW07zpzI/plGQIMhJJDUZzjMVX5Bl/pk4vOuoJvsUUw7laPLf3ajy35xqs7NqLGy9+GE31fVI+ovXoT0F6wJTpgj6Yd+XaF7Px7fs6UVmMtO2iBQWtarL+pn8kXjpSF4cAeAc6i4ePkZZJDK0+85I6WX25udRyxxpXVxbaWT3N07emlo/K2gfaaX90SiVnqScpDvRKkqGOpA9sEOhHWBcCBoH8WaBp6VpseOdHsfCq1yNVUy+FjFTgac4R4zhmmrthiCmmmGKqOprWQ25VH98r1znvuUILAPo1bf5QlQx3nkU9ptlEk9g5x1KVz42fPX0QR7d+G/se+3t0738WqXROf9ffg34CP97e7wF6Op02nQPt/g3+xpZXvXDp7fzRfJDSt18soA0XBaRvBHKeidIUAEaAoLLmQ1mBogPtRTayRQEkU/kwWYGi2UR1HkDysO9BrvpjOf05G9ZTf4FO8hJ8QmeCa583QC1jK9EZUHflXqeLHyl8d/OdeHjHbbhp/cN47abvSDz5kj/aSH36knhRpsJfsWfefDi/zqfqfFtex4123Bnkk+Vaj5sqmZqev+kfXLXXeOjIVS76fX5GR23CeAQ6xlnnyOelxMlWXqz3dSxPHwLAVTZmudoIh30znW6a6rQqk7xMErfn6AOZt/0T+POKv78LYAiob1+D5mWXY+XtP4nOy14tBQyUqxRTxWnikY7nKCT7j4/SuZqYZhNdeO8ex/4f/6vENE6a9C4z4/vc2DuQOHKse/b9i0zDET4+icQ0JhrjjjK9+9P82ntHBDB1H9qMbd/8GI5v/657wR+BvwA+YYJ3gswoYLdb+/k4QFpTA/SleQORfjHA6llqspWFoN8vBLCM7yEQ0OaBoENkAdijXoGgMEFhAAw98CsGhsau3IFGEYrKFIxK6vWB/6jMdhyI1Rz7obIwN6cXQweoDTgXgW0HpCUT6DwgF9Hy3NJ1ON3Xiu8+9xqJG3DnFd9CR9NJAdlZVhW2Olqfbbm8Z/kQX5IvLeNT/b4dlWXTvpLMhmXaR2qcjY9bPi8AWzaOWwE5NxcfYydz83nGx+t0XhgiK7dHOci0c/bajs2FzosvZ+p1pS8PdG1HbbRMxiCJkrhQoqxZ+SjVKTPvhOit/v53/ZsWbcAl7/5dLLrqjaJk37gyMAXENsMkpphiiimmKiE7m0yS4oP7tNGEQj2OSjO/AGDf2qaMpthdTNVEE5jcmdkfprbVfE8Opx48iZquGjRc3oRk1oDNvCYBdYXhAZzZ/wzOHHwWB5/+HLoPfl+AJG/3t1vUFZB7kC5y9Ll8gnTqgiv75CDvAT5lLhIQ5IfgPsxLGiwCpOyt/wSbnH5BXwbkHMCLgD8D+wR4AkSZV5llrGY2RXXV1ucFJOa9vZVpnv7L2gsHoNXZqs7yBjJF5zeRLbwhqCdznzadpQreIzrJmJ5bMouRmgUYbr4Kjz29HLWDu3HFymfQXNerQD3wJXnzxTpMI3KEi+zIrr631/ZN62Tq2SVJZeO49Fl/Af4y4mDMHmCHOoub5qM6biWgPJAlDa72+zK+3d+X0Z/Ml9bTOaKNlEveLxwEZcEcCsuIKJP4KSbGTqG6iJ7kywM73vsvwD/vwH+ikMaC5VejvnMNlt3wQ+i45BYk03zDv3Mw26lkGHNkVDHFFFNM85LKH8NHObLHB/yAxhqK8S0A8HvWGGkcpjFNJ1VkDuPZrghJWIeOD2HPX72EU/92DI3LmrDwvy1D2x0dCpjmIgWjOu/w+Az3IA4992Xsuv/PcPbMPozkzgjgc8/6E5zz9numCtINsAdA3+m8rCkBvDABpLf3AJ+AMpUO7bVcdHbln/Xog3XkwCugLQSCkVv4FeBFZJYreBSU5uvI5oEkgaDqIzpjAsqo7HRMAzsnK5Bk6n24cq8LZEs5dsa9GEirZKnnQI4Ac6cbqenEUOctQKoG2TObkTt9BNlkH2oyudBewX7Ev9NRFiHUOWbcS3W6US+bLkrIJgVaJrOhqY5NWF/yx6vtbpyMjQF9J1tEbD5U7+RIvLw+mB8/Z+I7zzznlzLLuNBQaqvlIrt6LNOfAWReWPXavpXzpCyJMXd5l4pZkCcHeaYurzqyAH8uAECAfyrdhK7L7sRFr/kA6jtWIVPXhARvlZlW0t7FFFNMMc0vKjn0xUfCuUk2r7NnssMFgPN+4Q5pjGYxTQWNM9gTm5t4RquVCIp6dnXj0fc9gPQzSTTJl/aFH1iKxR9cjlRjyq7wjYPGNNNVvDsQ1BXyOeQG+3Dy5fvxwlc/gqHegwLECwLKCQgJ3j1w94DdwLyBfAPqeqVeZV9maVgnknc2XiZzocC/UNDfQcDJUOBGoMlUwBxJQSWBIJl6LbNyDxB1c/kARKocqeN0kgnrOVDJM4wvD+rxrCN/BjrZJ6tDpQezuml9i61uDkTrJuPSVOTgKrsrJ1hXwC7EtahUagS5miUY6rgVqYFjSA8cQGZgn5T5Z/0diB8F6DOGUTnKvkw+Qh1TB/SVKbn+erJn/f3YGROLh+cgri4mzPMdALSlLihXDusYoKfsyl3cjV3cozqxKdKxHufOyYFP9SemnGYOwKqpzolW7vQknxc3gY7HBfUxJNlhoGPtzVjz2g+iddW1yDZ3uRgF1hOiydWeKZqdvY4ppphiqghd4JAYHzGnj+Ts73IRqvAEJI4ctwWA8GtTTBOmcQbx/ObxjMxFGu+sEiic3HwC97/hLnQMdqFpURM6f3YRFr9/GZK1vOTsDOc0EeQlUcgN4ODzX8OO7/wBcmePIT90Gsk0gZ8wr/w7sH7Oy/wUpBM0FgN6bxO9pZ/AUsucjqAysBculiUVe86BATsBcw7QUadAUmR/pZdozXQhAKShB4HGYd70Jhuw9PkwZX3NOzmqC9pyebOzVHKakgIQ7YC0zzNeUZ18BHkPtgn++4aasP/MerRdvAFtyRdRe+YZKeE7BDJWX+vaM/sezHt/CuTJEX0pR+sE7NrXvGy+PySOi1f9uQDAkXKYHK+B+DAG8hnmhbn5F/BxUx3rMB+JueVlzlnuZNVxTrWO2YU/8xjqbO4lpRxZLJJEWmHfhQneVQh1JJ/nrqAkqdcpe11ebIbk2JBPYcGKK3HVf/lLNC+/XArYH+4fVULa4amhKXQ1C6jaR2v/hzHFNHdofh1hqop4TnPZmKIk3x1cLqBxBipx1C0AzFsa47nKzOIT21yhSc/kdO0K0s7gmQE8+fuPoe8rPWg61ajvAlj95wK47miXL/Rz++hIgJcfHsKx7Xfh5O5HcGTzlzFwei8SqZEA/BsYlzSZViDob8ln3gN5Be9cANA802JA721NduCeqZbxRYLmm3I6ndK+Efwq8FJgRxDnwJ7Pqz6q83oCxZI6yqFsgPLc8gBEiiwGegrwfkJ/pfUiwFaYOww3EuPrr8grhCagFuaOx/EqvHY6bsGigJgkUxkc61uOB7fciBO9Xbjt0oewYfEWpASBGqA3/+qZqQRMWet7P8aMcalOOaK3tqVr1Lm+aN/dOHScvP2eMeLGODE+0h8PzDlqlvNtABpP1dl8sNwvEmgZS1Tn9Iyvzp3Tq2ztqE7zrj51TjZbq0MObv1nmfZRiNPpmQsApToyVS6vxV6nglsYEPCfTDag/aJXYsGyK7DkmrehedkmWsRUShq4qaEpdBXTJIiHhzlLc3lwM/wPVN3/v/HRpSIkYZ0/kXXfM0qo+hYASg5yJs7pw/qcIf1yHtPUk/yHDvUOYfufbcahvzqA5uEmLLipDYv+21K03NiKhADh8jTzEzKpHkjl4f5TOPjsl7Dze5+S/GEBhDlh7mt2u78+h68LAExdnqBdjHzegD3zXCQwWwP8/q3/zk5S01s+XBCgzvsy8EkAR6TmwZ09l2+yMoGdB4PUO7BHWSqojV4h9uWaeg6Bo/qJ2AQAs6it0I8C2ZI6ZN+WP+UFAFtYgTU3rwvyEUDudAa4Zfz1i1FoXI7TA4tx6uX9WNu1DZlkXmI0ovGkLe20joJ4xxLDIB/hURcAtMzpmbq+y4fp2Rcdny1wWHwsRlFQr6mM3cooEzBLHdVZjKTE6lMb1TFl/Nz8BfNKmXllVycoC+8ACOozZZm+xNHl3ZQw1Zlhv+wmDtNRGcmrGElJmpc6EgJkss1YetW7se6OD6KubYX8f6TNaALk3McUU0wxxTTbqIIH8Oo8N8yCM1aki9XQ28ovADgE4BJHxVJMM0j8Lu2yMVWaJh5pYp5DjxzEs7/2JJKbk2hPtSG9KYMN/7wJ2a6askeTKZnXGdo5hvtO4eSex3Bq1wPY98Q/IT98UgAgwSVBvwFDfRafIF1kXqG3BYEQ4Adv+KdOwKXWLdU7XfHCAPVWRtDJOwr43gDmPRLzAFEBn4I7A3ssLpZduQeI59Qz2YPUQNY6xToDl15nqQFPQ4ys4+Vz6gn7uVTAzx1KFHYLvsnK3CQt0jud6sVfvnGlvugvOTKI2hNPIDlwRGJFb84mkdK2tA7j5upqWRHQdzY6Nyo4udhG501kCkX1RM+FFwPaFhsF24TwbuwB4Gd8orLmqTWdyj6GDvSLUnV+Dq0dqimbrdbzeab0pXNgOmMnO52WS/RFVKYQzUuxfIS6oIzFUZ2ptE+Z2ja0LLsarSuuxupbfxq1LYukRAIVWE2AJlG10lTFXYsppphiiul8NIED+PQd86vs7OK6U4leTXwBgF/CXDaai2kaqCj2MY2fpj96U9Eif05s33/uwUuf2oHM80k0tzVj2adWo+2NHee5C2D2EQHWrvv/HDvv+TPkBo8JIM8ZcBQmGPRpOm2/1a9X7NMG2IO39TtwrwsEPhXQ6IF9tD7zRXVcXm3omwsDMoMEcR6UK3gkkAtkAjsDfJR5tFZ9wW5J96BQPgKb0NbVl1RZbK1M/KnOlSlwjJRJKhnVeX9Rn4FObCV6GlumfgFAmbKMU3NOp1aSRu3SyRGJSw6D2YswuORO1J58DNmeF8VSrF2dUj86T86HfGj8acN8YONY65bRK5cpI3F8+oZ/F6cghrIFL/PTlHiaWouPlbn4sETrWj2NFzdXHug0jiL5uWHqbPjYgcmm9/60jr/dn7auTP5c/4U5hT6vGS4gWep1Xh+VVUc105Gsgv6LX/dh1DYtFB0dVBu5Dk+WpsjNVFAVdSUmR3ZkiCmmylH8f1/lNMYJqsw8zvDeIc2PpweJYyd6ZrjHVUzubBKfVMZClYnSlHmdA5NIQDXcO4Rn/+T72P9X+9A50IHaZXVY+psr0fXORUikZusg2e8RDA+cAfLD2P3wX2PPI58R8H/KXe3nW+bttnIFkR7wi85fzedz+UxN70C7A/sezBvY978C4Owk9WVRu+AuAeFEwsCcXWUmkHOgTgAdEZjlBYg6sGc6AjkHDB2i83kDjmZrQD6UefTWtlTPlO68rbenDwf+XXkAPrWO2ZqNhVdjN8KxCHNjyKnjxjE6nYFrxln0Ct6BXCGLLQc34UDhlXj17adRc/xRZPtekjLOCW3MXqo5P06nsbN2grmTeEd1xq4PrB/RBXld8PH6hF6JJ+hWIC+bgXwbs5fzKru4SHM+Hp7NzsdIUldPY+vygT+dNw/ymZc68mcLCZJ17x2wPtj8ebZ2Ra9zbNPBlBlRaar6aN66VKxzeTateaFkuh6Z+k4sveptWC/gP9vQKYV5KxwjOVcxxRRTTDFVlKboaFtlB+34HOLoAoGYXJwqE+U5uwAg3xNjGjdNTdAm7SWeu9FJvv137+3Gjr/eihOfPYrmgWZ0vKULSz+0AvUbG6Z8x6/4VEh/C7khnD25Gy/d979xZv9TGDizR3Q9RcBPgbiwgngH8PUKvgf61KWpt4UBlQniBUiqzHqsH8mnCf5p5xYB7OWBJjNPUgjowZ0A/AAYKqAL8wr2ojphr1OQqTbRcktDkGjIzi8qKID0OmFLnS0XGrgFvsy+tH2SRE/jpyB7RCWNOTe7zZ/swDY3p2NZvlCD4XwWz+67Bif7urBp9U6sWHQU6YFjMhe2IGO2Ul82EfipMSSbTBvJiqy2LmXPoqCe5WyTxj4NfDs7HZdsuULO4kOozrFrLJg6Wdni58tM7+1lY6yY+jJaSkpQ7+2sjqTSln+Hgs0hU5Elb4sDLHM+o2WsS1lTGbJNoxJTMZEPy0fLxRWzxTqvlzlEIov6BUuw7NofxtIr34nCoUbUL1qITFcGiQxja/XmCs2hocQUU1WSO2pMCcX/r9VOFZihaZj0OblfnWdQEx/v2GtO2wJA0QFmKo82s44qN/gJe57X81EZqmhIxXnfgV7c++N3If1MGm0NbWi4vglLPrQMrbe0YyQ32X/padohpJmzp/Zh3+Ofxem9j+L0vscF+PcqAOTdDJoK+POA3f9cH0G73ZrvwH4A/Gkn4J13A7BcbL2NAXvzo48BaLnTu7y9U0DaJMiSg6iBN4I5B/7cFX5lp7M8QZ+9hM5AuLGCVGdHtOfzuqlfrwt9eZugHvORcitzbRXprC32W0Zg4WX8uGkqY9cHGbREN42vsoFy3ZxucLgBd299A146ejEuWbwVr1j9BDqbj0sd+nX2nulXU9kE9yvI9zoydb6OlElG82H7po/K8qGpv7OAY8sT+Evv9eV9HDM3l0oUTKds8bI3/Xu95WnJfCBryqiZLlrfy+E88ZEDSf0cS0rZl3m9XywwnZ2O9T/SpvMclqYtTxOmNo1FNl5Xu2Alll/3w2hb9Qq0r74R6WwLtv+vzUhvT6Hjuk40vK4JyQ7ZjxvtlypiEpK4xRTTpMkOnjHNFZqjx4X4cOdplEhMMkBVHd9xDnnSCwBFx8Q5dYCcvsGMu6X4RDRhmvbQVahBvkn84EMH8Px/fwZ1L9egvq4eSz68Aks+uFxBc1UfpQTU8UVxZ7sPYOt//BqObP66jGdAQDtf8kcwaMDPX/kNQLoywb1doTfw767eu1v/w7sBzMbL5kNsxV94ez/LqAvrJwRthYAuCuQM6FmZhFf1Tlbg51JhDyBpGNRx4JATY1eKI8DR1/V5Xy8ie53VdzrXlgiBTQCgZcfjpwfeEgGxczrmtdxsA3AuXBhJ4WjPEnx/1w3IFWpwyZItWNmxFy11vWovRpqyDmNI0rrcRPYgXu2EaeN9l5PJ8lFW7zmXz0lf7Fl/HSdj4AE7JdFpzskaN24aw6iNxcvHL9BHbaI/GUiZPhhnX0dsNe6UmbJenosTkmp7NsdMRNSUGiXqrNj0ZGdzPp36EU5l67Dp7Z/A8mvfI8C/QZVclHrkNx4E/qWAdcvWIb9kBPlr82j/8YXIdmaRrOG8s/GYZjXNpjnkQSammGKaOM2i//e5d3oZZUQTHGjVxSfSoQsuAOixfFYd0KensxNqJT4xjpmmJVQVa2Sa9kEBRzv/aTt2/NZWNHc3oa6tHks+uhwLf3TJjL8PYLTWBdJhoPcoBs7sx7ZvfgwnX75XlAUFgMYG+hQQ6kKA5YNn/hXwJwJZmeUO9NPWwDzZQD858BPYO1tnR0BLQOVBnwJAgjqnC0AfZdWHIJBHVOa9TBseZL0NnxFnnhQASElZRjut59tRDm28Tm3F2Oc9uPXtkA0wh6DcwLjEkZu7/V9GGspSLh86ds2Kryd234wvff892LBoG37ilX+P+uyAgFxeTbZ6NDTfrKOeLI3qvCzxlcw5uqhcqpePQMcxEfz7Z/11nNIbSho/1TmZn4wNdb5cY2R1GH2VuTF+ujmd809brUeZ9ShzHmjDOtSJXHyFP3IXAFl8itpSTg8zzEdllpdwkS5iVygkkK1rlf/tVVh+5Ttx8R0f1na0kJ/S/pOffgxHP30Iq5KrsKhxEQZGBnEkfQSLfnkpFr1rMVJNaV0wdFWmicbe2LR2K6aY5imNdk6uRoqPCVVAVTQJ1b8/RHo4wc7OxBgTx09W8zsAKnfIGpfn2XTkrBKa8pBN2uHcnMTjzx/D5k8+i6H7B9DY24iGKxqx9i83oH5Do7MIaSYj4AFd75Gt2HH3H+H4i3ejMNwj+hEDqgT7AgIDgKiyAH0H1JmOepVfQbzTCRuo97LlvW9yCPpZ36JigM6DPII5A4NMPdDTW8+ZEoCpvXEAEJ0tyzxgDPUmK2sZwZ27lT3aLjfqXH2zVW2gJ0ulQEdizIoAODeXSgapES4MOD03vhBQ60maln0lVYtc01o89ORqXNrxKDqbjqEmndNyGmodtsGFAPqVueGmbcomGdOLT85PYMM0woy/ZHTOmUb1TD1xXPqiPwJ2xidIOXSLk2jCxQHKjI9sGidqpMyDel+uZar3utA+0FMO5swtEji2/cD5UZ2llMWF+GHndRcIuUQX5B3QL9I5vbiVWKbQvOhSXHTLz2HpFW+X/b0WyXRWbT0xxj0HevDoTz8APDaC5QuWo6OpA7lcDv31/ai9owHZq7JouLYJma4sUnXu0YCIj/lDFx70vAzLHKHw6FEpqnwLMc0WGtuRIj6eXICmKUDVMw8lPZlAx6ZyLFOwADB1B8UxeYqPweelioRnQk7n5kRV26gIPM5sP40X/ugZnP7qSQFuXeh4RxcW/vQSNF4iwE4AwoySgLqRfE6Bf//J3dj/5D/g+PbvSsGwgD4HACUNAHqJXATkuQBAXdrK/EsAQxuf9xytJ6BU/LK+PRrAtqQbEj8P6DyAJ+j2oC7QERy6dwCwTDIBWFRQqPbCgQ9LS/WsQ3QXLbP2mTd9Ub1AZ3kPOEXQnVGiFYBoBdJ+EcDpnUWwACCjdhqOXeamRsBi+zUo1HUh07cX6ZObkSnwPQycOvpyAD/wb7WtPcbQ8tqOy/P9Cz5fyoy7ZLSeT7WMeiEF/VwYkU3BOzeOXWWmBNkuFtEy01qsKIveyp2O9qpzfrwc2NOGsuks/qJjvL0srPFnfaf3qbgQe02M+cFpcnnPgZ1nsTlHJ9y08FLUL1iB1Tf9FLrW3a63/2tBCTF2fcf68L3/+m0M3H8WS+qXYGHzQrQ1tulc9w/1ozfbi8KKETS9phn1VzSi4dImZNoy4s85iamY4rjMPtIDWkwxVTHNyuPK2Do9qw+ZU9z56YtFSUvjaNibjmEBYHJH1vPWjg/aShUNw6Scz94JqrqeV7BDheE8dn5pB7Z9YjPqdtehua4Zi35xKZZ/aJU9AzxDJLBOMEsBx1/8Hl686w/Rf3IX8gOnpCQvQLAYFFJmquCfwPIcQO/zLLMr/yG4F4CriwHMi54vBeRdAsGCgaSsJ3l9/p9X/QVMeVCuwE/zhtgI9gzwmY42gvKCW71FoTotIwD0dqwjegOPNDNdWO7rGZudlLPM6eTDdPQb0fv6Hqgytho7B/hJlpdxUmZs3RyIlf0EYGRLJcRfqgVDHTcgOdSNTP9epIZ7xC6ndaWG+i1m+mCx5aNtextbWHF6/nFOfRlTnfdzfXOM+REB/3xcghtlh6B5HwBliYoCeJ0j2fSN/aqxTeOlGou9eqKNxsxKNOWceHuWRfJ6R4GLvQJ75oX1tn+dL6uvKeuKiVTXVNlE/RAzK6foCgI7si+PyhK09lU3YePrPormRZcgU7dA9lcB66ORxK7vaC/+87/+B7rvP4NFyUXobOxEZ3MnWutbZX9P4+zgWZzpP4P+ZD8yr6nB8l9eiYZ1Ta7x6aHpaymmmGIqJTtKzx6KjxcVoFkR1OJOVmWXp6BT0zeukpZKxMTxk71FqgseKGbbkeQCVNHhTNr57An2jPR0ju2L46GioRNA5Qs4/OAhbP3oZqSfS6J5QwuW/doKdL5jkT3/O82UTNXgzIFnsPvBv8Dxnfdh4PQuAX8EqQIEHRiPAkB/u7/lHWhnSlCvoD96xd8x5cDG7EpBvy+zxwcYKgObCvLcs/lRUGeA3uddWqQXlrzpBSRG6hnYj9RR/bk6L/uUR+VimzJ+nC6ImWyME/cEk20BoFQnVvq8v5RQq7p8Po3/99iHcdvrE1iTuRfZ489KaV7q2JxorVKQHiwIqHdX7uz5J2k4p0xLdaooksl+bKW/6285lonMLaJT4C1S0e3/ZJVpa7LGjLlANhvGUWVvo/rics3rPFO2BQARNK/tcJVBSGdPPij7/zKVmXqA73VOVp1L6VbzkhbyCXSuuRFXv/PTaF58uZSP7Tf980N5PPd/n8Fzf/wMao5msahmEToaO9DS0KKLgdl0FoMDg8i/egTNv7wAmeXFjxHEFFNMMcU0d2jOHN6ndSBhY9Mevwk2ONl+Jk6ULADwy9xspJnvdkkPZmEcZ1WXZ+l+ei6NbyCjWfPKau7sMB751Qdx5p9PYcHwAtSsqsXy31mFhW9fzEumE6dxxpqg6fiL92Dn3Z/AiZceFODNK/QG/AgAPRsohAJ2u+2fz+rbQoACfg/qneyBPG3CF/1R5uJAtI7LFy0C2DAU6BHE6fP32lnJE/AR1DkQSIDoQGDAUZ2ziy4QBHWkTBSmU5+iz1vwDUwW15Fckc6YMm0l78o8aQyj4Jyby1MvmUAXgH73AkCIfKq3E//x9DuwcMEZ3HzVy2grbEYyNyz2ztb58v407/TyEeR1/lyeWzifrOf0Tmf6cIHCdHbyyrlb/vX9CiIHIJ6fjAXzjIXkdBOdtzBbs4tYBLIvD3T0Q50y7yywvLaj5cLaF5Ej+wLTvHv8w1g6KuwSsWW/JeOI5VFWW7LYBTohcS1CUuQEGjvX4eLbfhntq25EU+fFLBCWII2BkpkUDjy0D/d84DsY3jGMjmQHWuta0VLfgsaaRrS0tKD+dU3I/lwtEksS2o/KkBtYpajC7mOK6YI0tn/JmOYyzZLj0Lw/XE4yAGOrPkVRruBknc914sSpkgWAKqCqOMaOqxMz2+NZd06aByfRsQ1xCgMhrghaTmw+ji1/+DwGv3cW9UP16Hr3Iiz7zVWoW1FnzY33v33MXUygkBvAqT2Po3v/97H/yX9C39HtdtVfADsBpqUCEAWUK7j0sqQEhmS7eu+u9Pvf96eOqQf0pbIC/DBviwTMk60NgT0CtAzkBQCbeQf0VBcFfZo30GdXgoVFH4D1SLna8G6CQCdhpn/Kal/ix8tMS/0IizLSB5swA80chwPbsokiorPUX5UPN86MgMzaxRiuW4tntyxF3eAeXLb0edSkhqRMYqXvByhuQ+dLZfozH0G5Y7GwvJtHbpJxc2k6yroFc21t5fM5HStjUATEZZOcxYF52vjNlatNUM/KfT1W0xz9mSaIq6+ncXc6tWCZl0vmWO2ZCotSrLVbykyc2gSXUKflEcDvbXwqTSCZrkPbihvQ0LYKq677L2hdeo3o+Gw+ezp2Ssr/yd77duPuX/g2hnYOoi3RhgXpBWisbUQ2kUX98gYs/shSNL+lFcks77pwFStCFXVecfcxxTQq8WAaU0ye4mNRQFUbimnp2PjO15OiKW5oWhYAJn3cPK+D2X1UnpHez4ET2blDqPJBTVf3pJ2Xv7ITL3zsWdTtrUVLcwsWvLkNKz+2BjULa6bkAHLOUATY5Qb7cOSFr+Gl7/0vDJzZi5FcnxYZ2C8GgFGA6HUevNsb/UO5GNg7G7H3dwCE9mE53wnAq8+i1r7akD3I84CPQNBAXgDANU+w58G8lx1gjF4FVh1ZPGsZ7ygQWetR54CkB5O08XluYqd9iZSrje+LMH+WjwOQ0QSx4sbxMxVFRKefRXYE90g3o1DThVzTBqSHe1A4fQC1gweQTubNnp9+AYB5AfyaE/fhogLZbMPUbHVenUwWpfbP3wUgH0EZN47dbvd3V9odSFegzbG7rQiwOxuNj+W0XPMudVqRBVxzc/XUiyjDxQJhF/OgvYje5syVUR/sB5xT25eYMuPznqM6kriQ+sw4nUvFJVIC/pdtehfWvfKXUN+6Un/Xn7GdCPEnPw88vh/f/ZW7cPqJU+iob0dHR4f+HGDu2DA6RjqwYGMbFv7SYrS/vh2phrSrObeJIY8pJpIciWKKacaocseiCh7lZvkBtOLdr0AD/D5SERrF7aQWACZ1UD1v5eo/XM9oD2f52ay4+1U4mNkcX+n7cO8Qtv3fLdj3mT2oP1CH5lUtWPvpi9Fya6vZCGAguCPxn38kx0uVKo6PBNQVhs5ioPsQjr34Xey8+39gqPuo+HbAn0DVgT/NExwyL2WBTtIQ7EsdTT2od8BemHU8yLefATSb4DZ/fR+Ab4upYlEhB/BkfAbkDJHpVV3edk4dNwV6Dvx5gEj0pnWsXAGiojqnczYKFqlTdrKUsa5dPabsdK7tYIHA+fHlnhUucxAu1XE5gKjAu0RnMoG3lMmWSkg7tUvQ3/Um/Ym/hsPfQbpvDxLiW6zUhr417x4RCLZ8PZIDnVJiQNG3lcj0AQ3HxSKt7WjbvozxdvMZ6iVxOpJ/wz/jI6PVcbpcRGepXxzgpz3rH9bxJVpHy0LZ8i4NfJlsOrJbfPC+1I/JOp+cF86b6qTjnEomNqVBnhToPKvSWNyIn4iOeYlFbfNytC+7Fpe9/g/Q0L6apVKgVhMjCW9uIIdd33kJz/zpU1hy+VJc9r5N6D3dg+f+7FkM/ecAOlOdSC/OYN1fbUDr7W3al5iqiyaxB1SE7L82pphimm1UuWPJJDxX2wEuQhXv2pQ1wG8sU0fnXQCY0Alg1ErVdTqZsd7MgbNq+SHM4MBmcUwr0XUCLoKZZz75FF76HzvQhYWoX1+PdX+5AS3XLcDZPf3oFybISTek0bSxGck6AW3jOLIkBISPFAax97HP4qW7/wiDPYekPt/uz5/bI0gn8LO+MO8XACgr0CdQdQsCdit/6a37ohNZwb/Y+Tz19J/JWN5sDWRaW8aSlf4IkJM4GDgzgMdBKuDz4JtbYCcsMdGfoVOQHmEPDJ1NFMDLRwgaIzqmlIN6vq2S+gEYdWU6DsbHjYkb42Jk+ahOLXTsEgsZdyqZx9HuFehteQ2W1z2LTO9LSMqYSOUAv90BILlkAclcHVIvvR2pbT+GxHCD6BkzTqQgxq5nkbj2M0g075P+cXFA6vg+uvZLZSWpnsvlFMgbKA/jITmLBbdA5+KiZbx6L/Ph8tSZrVpF/Pg7CrzsbCK64C6AiJ55r9O2/F0enCP2XT4kq6kmPo0AaJarngVCmifYd6nqVE5j0cV34Iq3fAoNraskRvxNfldpksR46ziGCnpHQDIjcyHh793fi0c+8CDy9+fQnGvG8t9cqT8RmmlNF42hLE1N12KKKaaYYppDVLlTwxg9z+C5qSJNT4lT951lHJQ4OdY7APiFelQ6b2HFadpan9lhThldeBjTONBZFtPZ0l0Cgv0P7cPWT72AkYcLqD9bj9qr69D86gU49cQJnHr0JPK5PBo3NuG6f70R9Svri38toOxATZkb6MaJlx7AiZ334sjzX8VQz0Fpz8CfgW8D+apzsgFzb8MFAaYhuDcwHwJ6WwDgS/3SgY0uANCW9Z2db8/88uo483IoFDBEVhQmpOBIdcWAz8u6Ua+gXFhBupclL3IAFvMCptV1aMPHBgRfiuxsPLj39YP2QrYXEYYySXrvxuNixTzjrjrKXDxxsrNVWfL5QhYvH7kYOw9tQP9gEy5dvg1Xrnha+yrRCoA/bcW7papjWwWk97wOiROXIrnv1UgMtLE7xSQ2iRUPInnTpyT+OaljfdH+yjxon7Q/MhF0L8Sr/hof6YR+Shw0zzGbxmKhepVcmbe31MotL4mmAaBnKm0FPhlrZ6t1nGy2XqadalX2t/rbfHEerf+aOpl4OSozS5IqpmOiH5aKW+VUpgE1DYuwcN1rsOG2D6N+wTIxcgGqMPH/ZP89+/DEBx9F/a56fTFg2w93YNFPLUbD+ka9G2hWE+MdU0zjpVm+28c0Syk+Xp1DUx+SUTzOQOynrMlJOwodRF0lTp7um7awVOSYO8sO5GPv7jQOrEpjOMum9vw04cFMIgryn33y+eP4/kceR+FRAfvJRgzKNpAf0DLCo4ZLGnHDl25Gw8pGBbmjEXtBwHT25B59wd/+xz+Lwe4DAroJ8sPbvxUAKsA3FtHZsMwAu5VxkcBu7Y++uZ+gPgr0g4UBLgY4nb9zQFP6VVn6SJ3004M9MpGYJQ7YEQIS8FEmqFdb6sI6VuZ0DhhqHepYxyG+4PlwkQOgX66eb8vJpnd+JCX52OkmaekdAJIp1gd2LEsK0M7gmd3X4eDJ5Vi84DCWth3Cyva9Au3tcYLoAoDfOKvBAoAA+vQ9AuwPXa96T+yn2upfAiM13Uiu+TbSl3wdyYZTFn/XN/kI+sYx804KvX1fY2CxV7CtMRemzE8tD2W1ZyobQb7GT/Vm4etr3tXzn4Ef50M/VWd5lntdkLLczxfHzGnRwVsqamWOQcnJFH1ZoIuy+CHwX375O7H00rehpWsjsvXt6mLaSKZl4PQAdn5uO3b9xcto2FuPumwdWt7Uiot+fy1ql9dFBhbTeCiO2sQpPMLENHuo2mdtfv9HTsvo50CIJzeEMrUrGJMpcz2KoylZAJjyw0KVHmfG1q0Z6PysjlcV0oQ6XtnRTtT70e8dwWO/8TD6t/ShM9Epx4ERDBYGBQ6mFADVbqzD9V+4CQ2rzr8AUBgewKHnv4rj2+/G0S3fRH7gjAJ2A/kC+RSMW56gVPMs96DQlYtW9Xa7vwH7APRzEUBsguf6RVY7V14E9AOfxiKKZ+u/AjmyG48CPIJIr5dNQaUH64yELyNw9LYKCsN6CvLzkidw1DKzCXw5XbAY4OqWylGWnttYZOMgfN7i5mLrdD4fXRzASArbDl6Kx1+8Ca0NZ3DTxY9gUcsRpJIOuDvQrwsA3CQkXmOp5MRH8vA1SD31C0D3So0Z6eiZo+g924u0bDW1Neho7hC/4ifbj8yNf4n0qoe0n9IR/mnKKQie8yf7WFvUNAZFOsbBxZ8l3sbbmw/JuXLOaFjXykyibLUsNfuwbe+DdlqielHZQowQ8yqzEVXoX6Anq1pSbxPoxUWRLg/ULViBtdd/ACuveg9qG7tEaeUzQcP9w3jgV+7F8X8+iq5CF1pWtWD5761Gx5s7bN5mJc1gQGOagzRb/w9iqj6aW8emioxmFoRo/F0sU6OC45ys68SpyS4AzOAx89ymZ6gzVXremHWnswt2uDIjmnVxGgPxOeAj/3EIWz76Anp2diNXyCErGyE4AR03gqCh5iGs+JnV2PArG5GqS517RBFwkExlseVrv4LdD/0fFIZ6BAQS8IlewXfxIoDpBW5S52TVCYj3ZQb2DeDbVX8CffNj4D+FTIa3/rOM9ewuArbHyVI/6tffXSCd1n5b5xWIc3OITAE4N0FmyrIZKDdQqPBQbaQuwaHXB8DdWG28jm04nWRcmfcrZQSYzs50Xk8dASfHYDEh2W3zLl4s47i4RXQ+Hy4AJPHA1tvx/Zeux+Urn8NVq54R8H9ULPlsubgT8O+WXGSTVAYY5P1Gm0IGyQc/jsTeV0pHpJ+y7TuzD4/tfgy5wRxqZavP1KOrvgudrZ1YuXQZMjd8Gpm197LnQb/4SIP+rn/k5YoKtYvyoaw6yXt91MZKCapV41I3nyU6vwWy98kt0pZffPAvFVT//OSfJZY6JgWyyzvz4nLuArYbKCVSdVhz3fuw/LJ3YcHiq5DK1IaFM0iHnz2E+z94HxJPFrAovRh1q+ux4vdXoesHFkr/nNEU0rSMeObDGtNsITvUVgVVUVdiGidN+SGnqo9h1dW5CfemCoYx9i6UWFag797l+RcAZugodW6zFe5IFR+NZ82JYswdnfoRzZoYVYLKDD6RTuDQFw5g68e3oPel7ggIJDQUsC0bdaRu2Ra8qg03/csrkWnJCk7h4YBOR/RZ/4EzB7Hrwb/Evsf+n6ClvIJzD0IJzhWoOgDoFwQsL6lfIGA5U2kyxWf6pZ7dAWCLASbbb//b7f/m1+pJb5y/4Eo/9ZKqTJY+66aAn0CPI5OcZAJArkqmBgpV77cS0B6CeNkIFp3Ov73fg//oAoGVW5m1Y7b2KwAExNoj1ZN0TATy3HQ8jgPZjV+Y8xEtTybTQLYNT798FbbtWoXbL78b65fswPBwvbSVFgttQV/uZzVkc7f6RzTSHfZBLAtZJB/4KLD3VgoKpDef2Izv7P0OErkE6mSrHalFjWyNqUa0N7Rj4doDWPfap9HQdQKJutPIY9hiwFhw0zhLPCKb13ktU7WJ1nFlgc7bMFV9aGP2sjlbxtdsTC7rz9Vxu4jkjKRYdZpqplj25fzQOhScTqZXyhPI1DShpr4DSze+HZe+6teQrWtDPpdzxjNPqUwKR587gqc+/iSGvjuA5sEWLP/llVj+kRVINc+PnwYkTftsVMf0zwzZwWjKqUJuY4qpqmlCh5KqPf5UtmMT9j5D8Rp7sxHLSfY1cerMTL0DoIKH8Co5O8zKk9S4Oj35Ec7KGE2UpmGwbIJX/4997yi2/M/NOP7UUYz0jyCZS+odANEFAILAftkWvLYN1//jDcg0Z/V4kh/sw9lTe7Hrob/GsW13YaD7gCiHBKgLWCcwJbDX1LN4IpgVgGqg3N0BEJEJZvlcv4L+yC3+CvrdVX9dXBB7f4eB3UHAq+Pmh3U5QPNrqf6yvKAzsqI0Ic0LBUDes9qaTstkU3AZ2DidK1OAz432LKfsfAbP/3t/+vZ4ywcstkEfZOOf9ZnjIltcJGOp6IOU8QvsHCezMre1GG7ciEL9Kgx1n0Lq9AtorTsuvt0t/m7z4J+++Gmy86mblFAnfpMFAX8vvR547r1Af4eUAIP5QTx//Hkc7j+MXD6HQ72H9KWRfFwgjQxuXXEj1i9finTrAaQu+wISi55SYC2jtZhqqp+q0xiJ3tvoRh03V+atz6nnNsuX01FLYB7ahECf+WJ/ttm5k8xgiNpkpq7Ay8zouo6QT8W9kkyv5JNobFuHNdf9FJasfyNq6jsF/LdoW9VG/J86ue0EHv3Fh4HHRtDR1IHWt7Zi0c8s1feBcPEwpphiiimm+UETOkvN6Kmtco2Py/M0xmDsTTnLMVYY0wLAuV8JpuBLwjR+z5h1X2nG3eHJj3DWxWgsVIFBzY44CSweLsgX/ZM4/sxx7PrSThy9/whqh3gzd60uBHARgIsBw7I1v3YBrv3HVyDdnEb/id146b4/Re+RbTiz/2nB/T0KEvnstwFxA40qS95kaTFYEBBw6e0caGc9fYs/8w7sE/T7q//+Nv/gBX/OB3WhP0l9npPAcjnKGegWWT484PKpgnK1cSxbMbgXUOjL1I/l+Tvxo9ZxwF8Ba7AIIHLe1/F+CBYtz1vvSTYm9tulbgHA6zlvXFghafwidsg0YbjpCuQb1iIzsAfZ3i1IFfoEkPMKs9gXgXvxM9YFANlYF4UURh79ZYzsug3IZ+kSOfHNsQ8VhnC47wgGc4M4ltuDFwcfwauWvgYXL1iPRPMBJDd+Huh8wcFti43CbcYloqOsb+6P6jQN66hGZNZkPvDl9F7nLbSuL+cWsbHN68yGf3avgLAEwU2N5a1Y5tXpnMwPzTuZqekSyNa2Cfhfj3U3/DwWrX2tyM2sMS3EbkyE8oN5vPilHdj5xztQ92ItGmoaUP/KBqz+/TVounT6+h9TTDHNHPEcMJdoosfDmKqDxjx/FZ3oyTkfV+1p2GEv1ETidNkFgEkcGqbxqFKVB7AJdWpqRlKV8ZgIVWAg1RmbCvdK3BOkHn36CJ764yfQ/XQ3cvuGUe82/x6ABXe24ep/eAX6+7biha98BCdefggj+ZyA0BEFonY1X2CiIO/gyr8AU03dT/np7ewBQBcmuFfZAL6/4q/A37GCXOmjglz6UD+Wp97qG2uZ01PmoS0A27ws645iBHn+Nny9Ss9NbBQ00jZgGXmgM3Doy0wvrMBfPFHPSInMMlFoG2pLm0iqV/2ZCvtOEWD7cejm84xZqc7l/QJAJpXHQK4RR0ZuRXtXEnUD25EaOiaAfsjF3BYM/PP+3Djxdsu/5mQTbbAgEFksUBtulMW2rwv5x9+Pwr4bBf3XqC2SeTpHInMWqaYjyHV+H/2r/hV1iWZkU1mMpM5ipO64AGiLjW6a2thDHWNosdVSxkw15XQR+0g5UzezoV51zlbtvBStR8nIz4qyhaNoIUB3JScw1axMua4JOFn1fMlfy3Ksv/GDWLbhbahtXCj7vC2cVDdJ52W8ubM5PP3H38fOP30RCwcXoqG5Hqs/uRadP9g17XcBaIzHSuMyjimmMlRm957ePX4iVP09nNs0+QPPqB7iY9qEaUyhm/L4Ts7hmGtXcL/wrhOnz/SPr5kKH4eq5jA3ro5Mrtdz9tA+hQOb2RhV+QxdoHuCJwXIJbDnrl3Y/o/b0P9Ur4C8AuqHG5AaSaHp5gKWfKwHe5/7a5x8+TGxLwQgNOVAqub5BngCcWnQ3+ZviwDOxgPXQJ9Q0O9v8+diAdNUytmJvfyZT61Lmb4pm97b0AfLjQTQEfgR2CnYVxW1gaxlwgoQNe9TtXKA3cFFr3c2VscDR1fmgT0hpsqhD1Ha4oD3KeW+DxoHxpCbjkVzmqqeg4voPDMehUIKT+x8JQ6eWo5MagRvvPobqM32Sxnfw+Dqaj35jCwA0Bf7ZBqz4QIAyZeH4N9ZUaZp70LkX3gXRvo6RC4gf2wdIPtJ9uK7kL3sixjJ9ugjAfwVfr5MTwbJpkRinAi3Xfxcqjm1YeQYQ6mp8TGZZWEdX9/sVZa8tGSy04dtReoHeUoE7LLpnRwaCiVrVdjCo1QqlwJ9ZnRRwOkLhYTMfQbNHWuw8bZfx+pNP6Ltkmcb7fjWdjzy6w+iZmcNliaXoOHiJiz/+Ep0vr5T/uG4M1Q7TU/ML9jK7Jv6maFRdqmp3dNmw34bU0zno4kfUIKa8TGpiMYcjimJ28ScjKvWFM1v4nT3OBcAytC0HnLH1NjEezTnTh8VGND0x2iGZ2UCzVfjfqQAT3p27KmjOP7gMez9t5cx8lI/0LwLg6/+UySaTkmpbArABRaSI2De61gegP+InQJX2vkyAe2ZdFpAv139V3ArODQA+2TqVBa980Eb1UXzLJOjnm4CtEkB8OKfpizVApXDOwAMHPpUAaMH78w7e29jCwChrKkCSicT/BfZRPy5o6n1342HqdMFV/3JsoU2oY7pSLYDZxuvw4MPdiKdO4lbL3sQ9TVnrY7GwuyUFcxLvE2rMuc51Ig0YhL13sZvWuJkq+f1ArYPbULhbBMSnc+hkD6j42YcCLB13EFqMWJeb/MvKYvaB/W5Me/11EneebIYm/bcNqWn2hfNy6erp3UjNpJV0rxnDlNIsLxSkc4SrUc9PzSvnEBj6yVYc/WPo3PlLWhdfI3GfzbTkWcO47lPPYOzd/WjZaAFbbe14+JPX4KaVTUuADHFFFNMMcXkaewnhiLLOXQ+Oe9QJjzO8Vccc41RDC+4ADBtX2/G1ND4ezO7v54JTfEAZiYeMzgLE2h61u8z5yMBLPxN/5O7nsLBhx7Dge/+J0ZeuAL5FU8hcfFjAtpHFJgTmEZBvupc3l/pt/cACFSkTsuc3t3ub2w6AiVJXCp1HPhXkE92CwCiDsqsH6zD+gLtIqBbSfNMnM7pLSsQkKCcmysPwbwAxMjVet0kVRDJekE7PqWF8xfITE32elFZv4vY4HQwTjI3X1akFxeZVhTqL0Yh267AP9O7xW73ZwylXGPNYAV1xDc/A0Av5fJJRBvd/CMARZvamL1fNCjaBA3n8zJuzzp2S+VTIXYQA4uQxqVokUBtXF5S/w4AA/dM1cLqmJXanaNzsqbUOJ9BfdMGdSWRT6MA1JMZGpeXIRbpSMGigChUx1QMkqk6tC25Fhtv/lUF/8mUPSLhzGecfP/HS3xhaO/+Xjz0i/dj4Dtn0bWgC+13dmDhzy1G81Ut1TPAmGKKaUIU/wsbTfQYGVMl6PyzcU7pLJu8Ubs7qXGMv/KFaiTOTMEdABek8x6Bxn54mpUHsgp1emZjMc2tT6C5WbmvVJgIGAnYju24G9vv+kP0HNuB3NluJI8tRzJfi5HFO3UBQEG+gnGXKgsIcoCVcvASQLWxMsr+2X5bPBAQSdY6TK0Pau/0xgT/5lfcBHoRg/wIH7omuFPmaORD/ggAVe9u/ScpOIwA/AAYOll1mg9l3ZyNLRw4cBmUO72zYWvR+iTtq2w6Dm6u7wHQ9zqXejsuDkiCkXQThtpeLTGoQbZ/OzJnd4o6RwuzZ91zfImsQN42iXqRTKKu+KWAsjkb0xbX4cZ45oYFrruXG+rdFLzzgdEUufQqv0XIYsNHA1QvrakF7TRmYRrWd3VV72ydLpSZ8tPpi3TUsh3RqQ8VnC5kkgwx1FloisC/10fvAkgkMmhdfC0WrX41lm54G1q7NulczSVKppN4/h+fw9Y/2IzGvY1ozjSj9qo6rPnUOjRf0az72ZSTD3oZOk9RTDFNCY26R8+x/+2YqohGObDFx7ux0uiRCkpmQTBH7eKE+z7+ir7G2BYAJnm0rLpj6hR0aObHNIM9GGPTVTfv1UijBGlysStXm1f2Uzi8+RvY/M3fRM+RrWIl//r8cp8YMUBPEK8skJAAXvL+1n0F6Cyj3pWFNgT+vNVffLBt+fOglonZSd6BfvMveZVp4/y7cq9XwCt5BXwCRDkGglA7YMmn/BGUa5ZozVERUGdd5gkUVWesYNGVe1n9M68LAGGqNoSa6tfVobXW4TB9ny1GOgYdvIFvvhPB6ziu4K4A6rXVFAqpVgws/VHUdT+Kmr7nZEryWi6VXT3zzQrahmw+ZWfUhq1FXvbnNArumXqdf/u/36J3B9BXISdjzReQy3nw78fuYiFMAG+Am7HTaKhMjaXMcYFGNWqjWtZ3perb2VuOeSs1yduw3rm6PJ/x142tsy5HqILqbEZD8uC+CPT7vEu9bOUJdKy4CVe95n+iffFVIqa07blInPMXP78DW357M5oON6IuWYdVn7wIS963NP5pwJhiiimm+UCjnN7m5lmPVH5kgbaKBj5qV8bdx7BC4kzP+RYAxnbir4qvBxPsxMz3fZp7MIHmqmJ+q41KgjKxGE1PZEcKwzj+8gPYcTev+r+IwZ7DEZDK5/kFBPoFAAWyTIW1zL34L6Jjalf4U8hkDPjrQoG0FYxIgJKYGnAVW6lubapsiwImextj1Wl72jWlQkGAHoG/A1+a8k9S0zENZdOxngFHD9pJzCuYjIJ7V64sWwD0I+XmhyAz1HEMJOs/x+jGZFqNlb4QUYG609FGU5VwtHsh/uOxd+HQ6VX4pR/6V7QlXtBxaz2Cd/pQn5ayUOeCPnVIrkw2tRcEG9VoGtGdayM6twAgwxLQP4zCsMVH48Cr/hqPcOwK0hkT2TQWsvGqv+V8maXyafWkp76O6Uts+Um/pnV1TObL/IIaamPlVpM63R009aTtuVSGpqTLNZL3KckvCJDUh3AilUVt8zI0tCzF1a/7X1jAq/5KkQbmIOnPA352O5776LPo7OlEy8YFWP5bK9F+ZzuSNbavxxRTTDHFFNM5NMrpcXafNcv3PtDO8ODO2/wY+pY403N2VDP3vWjmaIIdmN5+T3OUZkVMqpxKgjH22MyiKApQ5LP+J3Y/jBMv3Y8Dz38JfQL+CZgUR3LzYFLBN2/dZ0owSIBveVsYcHmxDX7OTziTyUgq9kSzbFI/PUk7cmTRtrS+ZpwvvwBgZcranrHpxQNBoAOfZB7QNOUoNDG95lUXylHQHgD8iI0tAJjegG1oEywAeFvJ07/3R9Ir/i6G7Czj4vNerwsABOpe5+oAKZwdasT+4yuxZd8mrF64G6u69qCj+YSMn/PDupF6mnexko1z4kosxroR2ktgFdy7Ow/cRl1ULl0AIArmEPO5nD3rz8UWiUGecXALL7og4OOhsYuAfkldTmOkeZdqzNwWPBpAP7KZHVPZnF20TlE5N60nWtUxz3LOjDE/fD7QMWUImFKw4WoataEukcogW9+JxWteg/U3fEh/2q+mrk3j7+3KkbiaETpfnyZKJ7YewxP/43H0fqsHHQMdaL2+DWv+ZB2aNjVprCvTakwxzTTN1H9xZWlujmriNP1Hr/h4OSYqCdPsi1pxj4ukGRzMOU2XKBLd51kAmBBN4IhTmYNUhQ9943QfH4jL0ChBGT1WcRTHQrzVf6jvOA48+wW8/PBn0HdiN0byAxI9+VeXECrsI5gUYONBv17RJ9DU1HS2OGCyf6lfJi3gn1f9pQ173p9zEpkXQwmmkTyBK0lBLa96MxX2gN/6IXrXD3UnpABSgCa7rEBP7+82wMcPbvrHvNepygCigkTeOeDyulFHcEnfkldrB2Z1oUE3AYN87l022oqxAU/m2U/t77lsCxpqEOoUuDuZm4w/X8hi277L8PDWV6GprgevWP841i5+GdlMTtoK6zDV9rSeA+/OT+CXWwmY59V81nI1tNxkbqHst5E8n/XP6cv+FOwzDnrVXwC75oV9DKh3saNOfwZQ4k3ZRy8A75IyilKpqMw/+19kW+TDl1t9bdtvktc503LmdHqUfN6JJstQNY3IpEDvUiUB/0vXvwmrrngv2hZdhbrmZRJjxjKwmBfEBaD+Q3147i+ex6H/vR8L2xZi4dsWYckvLkPjxkbdB6aEZlFY59ceMH3k/h1nnqqmIzHNaZrGA8nYm5rjRzc3vOocZXGvVJrmjo5vAWACB8qpPbZW8Eh9AdfxOeICVBKg88crjmY5KhuVcYYqP9yP7sNbcGjzV7HnyX/EYM8RcyEfCvkcIC0F+JoGOtr42/yZ2q3+ZL367275V/AvR4+wiyK4o4kuNgRHFruqLX+ubWPfF+pNR9ArAC8CPD3CU3DqUvoztaTUByjQbLQ+gScBJnXKkpfNg9ey5Uxpw/rcfCp6kl7Blz4Wj8XLTGnjZceyWVwL2Ht0NbYd2KRX/m+59EEsaj2C1sbTEl/6Itg0n2QD+cIlOsmoT27iNVgAIBH8q85tJP+8v9fLcDTPlLHL5QT85wSW5zlejlXiIiljoDoZu8aJOo0ZK7qr+bSxCIWxo96BdZWDvMXXy0zN3lsx73T8VD+U/J0GVo/ET7J0yTIuYbGmNvSyP/PHlMsWPi94F6l0Gisuezcuv/1jaGxb60tdOv+IC3y77tuFe97zXbQdbUVbQxsabmjARZ9Yi8YNTfp/MCdp/k559dEc3cViiqmiNIXHsLG7msUHzpKuV89IintSJE1hJ8svAIzj4Du1x+kp9DYGV/E5poRKAjK2+MRRPCcCMxASAsSRQh77nvkcnv/ar2Go/5joCHXYGYF+kkSBpIJSBaam0yv8Cl7JfPY/qbf528v9MsKU/QKA2chf5GAkIN/lFIlp6kNhsvZEKin4J+BXH8z7vhG8u+f9WYfVFCDKpuCUXkyvgFMRH0udnWQCUK91CBqdrCDS1xO9vztANgWhkXp+AYGykvTL+u3Hbf0vBfu2qBHqSBpjQtmGVbjrmTfjuc2deO/t/4jlnftl/Cl1rpv3E+RLfAurLfMOzJde/dcSp/N+/fP9/FQdUa8Ma3hoWMYpY9Vb/qV/zOu4JQIC/INFABcHLeOm+bBMtT5uTtY6gezqSesql9Nx83XIkby2x5y2YSRZzfuUJF3i8EIbYV0AcLpA72VJE6l6dKx4BdqXXYfLXvWbSGUbpMBbzm/i/vfs3zyFFz+xA02Hm1Cfr0f9Gxtw1Reu0Z8ODAIaU0wxxRTT3KEpOLZf2MUsOoGUdHXmex72QHOT6FCip3eqHgHgt61J0gVcTEEL1U1lBji+Mc/5CJ2Xzhn9PAnH8NnTGOw9isPbvoEX7/80BnsOKVAk6aeCSAGj8qXeQD9T6rxsL/tLpqzMA3+93Z+3+QcLAbzqb/bqXo4c1krkEOIAVKIUSIlstuyOAFK3CEA/CnLFhwI/B0LpUj1IXsGfIjyKLDAwGNh5G9X7vMDGALQ6ABnYuDInq1VgE+rZYe2b9pN9joByzbtyiZkuaPhyrSh/yTSQaUW+fg3y2WWoG9yM7OBO8U3gb7H29oHfIG9lfpGEDk0WvWxSW8fOPCVLJecAv9WQfGSRQEG+e8M/WW/xV7AvqQf1kmqeMVBZWGMSLq54u0C2CFod2YK38/syTR2zDrXOVmuKzjafd2Wad/MrKUmyQV66oKQ6GXBg4/J6pZ+BEAqAv3IC2foOXHT1e7Hhlg+hvnmpjDWndjEZaZz4ywCfexFbf2cz6g/Uo3V5G5b++jJ0vqML6WbZt2OKaZ6SO6zEFJMeK2OaJI0jiBc2rbIZke7MXI/CloNcpDMlCwATPKydp9qsPlCW6fyFxzOrRzylVDYS8zY84x/4eWsoKAT6TryElx/5DI6/fB/Ont6Lwf4TBh7Vhn+yOSBpANVu7TfwbzrKegdAiiDf8rzaT8DPxQAt423/YqfA3bzLgcSD+sghRLOiLz3aSBK1tQUIDsPSfD6nwNPAntj4apTJDu0xz3ZV0rLQxvTMC3CMAFSFmc7GA/ygrKScepL1S9iBf8szboyZdjzQa1ydHYtYPpKsQa5+PfING5DKdyPbtwXp/DGNXVBP5kBnKJAZobDM63VzqbbFjYjWcroYYC8DtLJQdjZiS+Cfz/NWf4mN3trvUomTXwgwwM8YuHLqWR6JlS4QaJnT08YiaOXMuwUA+glKgzKp62QrUUn1Vsdky+ssi60wU5cn+bzXkzQkQh74a5lPHdc2LUTHyhvRufoWrLz8XahrXizamMqSxK57zxk88ftP4MQXj6NzpBOdd3Rh9e+uRuMljUHcAzpHEdNUUSVD6/5tYiLFwYhpqqhKj4fz4jB9gUFeOAYzFKVIs9PRg8kvAJynyqw+lpbp/NjGM6tHPWVUNgrzNjTjH/iFahTyQxgeOIUt3/kdfcN/7uzpoJICP/2TjWBSwakBfQJIZdUztav8vMJPoJ/J2FV+veLPhQDV26KAAdTwcFF8lV/y8mddsHxAYue6ZkSZgFaU7BtfuudfOGdV+SGf6kNSBZ0uz4wWq0JBouks1c0BVAXzUR1BprML86HObwqyXXzYSfbTy7oIoHEVHeMasaWuMJIRYFyLkZaNSDQsRk3vswL8T0ischI/6bAYWX2pEwX5zGuxL7d5Inmdv/ofbIJuRauwX6xUNsltDAtDIHHN6ZX/vAF4xsaBey4CBHlJDeD7vMUmXBBwqcTIHh0IZW5qJ5u/A8DLQR3VWU7r0DdzLjUdPwnibX6ZENCLiWlcqux1MvxAx1BE8kxtQSCBupYlWH/zz2P11e9FpnYBUukaFrA0plGIC0Ondp7Cnq/sRmO+Ee3XdWDBLQuQrLV98xzSCYmpElSJ0MZ7f4TiYMQ01VSlx8N5cZi+wCDPXzxDESppttK9SPT0Dlgboxz8Zs0xUTp6/r7Oz6P7qKOeN+EY30AnHZYKx5WAc6j3BLbc/bs4tf8pnDn4lHxJH1KQ6CkAldwkJcgmmCz+Sb+EgHs+2y8AP51Exi0A6NV/Pu/vFgBUFhbzkqORA/VEYZ4kqy//c/mgQlRPkjpaVxAq3z5fyOW0lECQGYJG2gSy5rWiAlXNmUJBamDjNg9cFUxKGoB9wkrVCxPg0tqVkTSGgmsMzDN2PpUyF8MiHVNny7KRkSTufu4N+O6zb8Trbvw+7rzqa0gMndFHKKwOR222pPMtAPi2SIFOZUkpRcA+dbqVLADkBfTzDf8E63qlXkG+i4/PK5A32et8zIIFAMaKrPFy5a5eoGN0WcelJuunS2WuWepsdKMfLQ91tCXxU3PyoQBeUtWp0umEVMeMhEEXCphnKrJfAEim0qhpXITLX/ubuOjaH5U5qzOjmMZGEkfuW6QRXVXS7DhpQpViimmSZPttTDFVP83gMbLCTc/Ko/8FOj168TSPVpqbaIuJnr4Bd2qvQop07Px9nLsH+VFHNneHfB4a+6AnHJ6qjWsCwwOn0XNsO/Y++Q/Y/cTfK3BOpg3sOROlKLD04F+f8ZeUZXal37/Qz4N+d7VfbPTKf4bAP+2AqPnVxCMwoVJZycnn3B0gROxgJFBPgGZumC+i48v4qDJAGOTVzMnOnuWmlpR/Wk6dpQFg1domB+A/sKXO2xrs9LFSDoB+ROf0Hux79rFROV2DrUduwpadq7Bp1VNY0nYArY1nZDJ8DC2IUd8G6G2+6Ej13LSMqbNVneTF1iSZR/esP8l0ovU6rolIvIYZX3+lXljjwXHrVf9iXfgrAKJzMVN9ECvqrVxBvNaL2FLHMsadM0Cdi7XfaOMXAcxOuqp5rSF6nValaF6aUQp08qELADJUysouTx2pIJmRhAD/hnZcctsvYcVVP4S6pkV61Z99iymmsVO8v1SW3D9tTDHFNEU0jcesKW6q6o+2F+jg6MXTNLJIMxdqMdHb5+4AmG5yx/zzH/rnxomh7Cjm/TnvwgGYcIjmUmwF+PEFZb3Hd+DFB/4Xjmz7TwydPaVX/QUV2lDdeBUGKngUIEggy7wATrJ/g38A9qOgP2Wg394BwJR3ANiCgQFQkhwmgiOF5YMwRwBV+TsAQh2vRPNZ9Dyv+isINbCo7AComjLVP5c6G/ngnzoz0fTGBix9XoGrbB64yocBTmWRZQA6PnIAzEXn8jb+YhsuqFDpdSOZVhQa1qBQsxCFoQGku59HfeaMK/fzQIDv/ZgP3byNpPZ4hddZHZ9Xjmzhi/5sI/oVr4qK9Tl/3u6vAJ0sY3e3+Ws8PPhnTCJ6vUtAQqI2jJm315iZ7POWunLxVaTTeOun5rUdJ2m5llE21rzYSMI/Y5cn+XyRLsocPpXRvMSredFGLN5wJ7rW3IpFa29DpqZJ+xLT+CmOWkwxFROP1jHFNHePjRUa2RS6rerYj9K50fs8DaNxTURbqswCQOToOPqBcvYdQs/p8bw/C1w4AJMO0TyNMUEfn/PvO7kb/af3YMd9f4wTex4W0DYYlHvSvP4ZkNRb/QlWJR8F/OEVf3vZX7Ao4PPOjmX04VuwVA4TRUeKkaIr+r6sdAFAMRdBH4GigMwA/EuBMsGostg4nbrTipHUgVYWWmIy8wHwpw8tN9Zn0c1AQaaV6bVjA9VkgnGfV9DtrtKfo5eUYF7KiLWRqkO+bhUKdStlzAVkhg4K7xNwPlRS1zhYTIkyddy8HMkXLQAUbTI3gnS5MdoK/DlEGVYhl9ff9dfn+oOYy5iZSmwUsGsZdSIHZe7dAIyTpgTqro7GznzZHIhOGgyu/qtf0VNHv1rX2fCTOs2bvW5Opxv7LiPxKalcXtkpPdAn+9/6J2mxxKt58UZcesevYfmmt8r+XSM6TlhMc53c7hHTPKDIv31MMc0Lmn3Htyns8SRcVVXcRunM6H2sbO8nvgAgR+DzH4Sr+xB9Tu/m/Rll9ABMOjTzPrbjCwFB+cFDh/D9h+9C4uA/A92bcbb3qABuQXniSMGfT4UIEpklaPRX/Q3cuzf6Z/zz/HZl31/p94sCIfB3srCSIC5rwR0iXFLuKv85iwFSV8FfADQN/BOgimCWBJEeWEq5svOjdSko84+y1XEK09GH+FNbtQlln+oCAVNWEgqAtQflBPYaQ9OfuwDgWPQMzXAhi2cPvwEXX7MYDUMvoKb3eRn/gJbr1X0CTnVn9cqC/6iem6+jeVcm4F6yplOJOtn0DgDqDfznBfgztsEVfX/bP8esOmHeGRCRPXDXK/+RGKqNlsl8Me9YFw9o50C91qVdUT0rV51s+il5k2ijpWarMyHd13kMU5K4Ccjri3QyeNUxCI6oa+paj9all2PF1T+MpZe+UeYqq32LKaa5QlO5N0f+fWKKKaZ5RNV3VpyCHk3ARdXEYZSOnL9/k+/9+RcA5Axx/pNEdZ1CyvZmXp3lLjzYKQnHvIppMVV66Lwaf/JUN/7od34N937j73HJ8hzuuGIEjXUJB4KsBwSJPjWQKKBQASrBP8G8gX4F+sEL/vguAC4CcAHAFgF0gUDa9MCfdYykMXdkKHtbv1C53/onKxDUW8oF7Lnb0Ufc1X/mnbHahezsmHftaEp/TFiP7u1D1MzJpvYuz/boQ/MmGzg1ncXKuAiUl4J9iVORLEz7TDqPvsEWfOP7b0XvQAvec9s/oa5GgL+/Wq8LCZwHq0NiPd+WfOjs6cKDt6XOM7dAtsUcbja7Yqt58ekeAeDYg5/3Y54xLuQFGcufxlR00bgK+NeXLgZxtjpqo/FyOierHVPGj758uYuztlGi07xGmwsIlgt1Zsf55AdTzQuJKyUxDfUuH5TxQ0LANHoXAJepmhddhqvf/odYsvG1YpMWpasUU3VQPB0xVQPZITSmmKaX5sjxb+aHMYkeTLDqjI75PI2XLxpfbxN9/VwAmPmjYlEPZu1B+sIdn5Khzdr4TB1VPAQzEGMCvx0v7sSv//dfROLQ3ehqBY70AIM5oKE2gZs3JtDWlJA8r/ZLB+VPr/oTTAqoTBHUJ6Og34B9hkA/IpdbGKCOaUDBUcEdUDTxdwQIeaTGD8kbCJSUwJ+g0rECRwGo/J1/gr/AK20dYCQwNTvKrKMG4tnaUBthn7eyUK/A36VRnXxqnk0GwNqB89EXAAycm01YdqKnC/dtuQOHTy3DuiUv4Q3XfEPixV6YH/Xn/XAL6tr8sBPep2TCOi4fsPcXyE5nHuyzwDf881EKd+s+wbi/+q+y5cOYutTp9Y6MUh1lFz+NZaCP6Jh6W/r3OtpQL3W4UVa2GTAb1VPSaXQfulZhqSuIlvu8VFPAT1JZ8tQlM7WobVmC+raluOLNv4fOi26UmMW3+8cUU0wxxRTTuIgn1xmm6e3CGFubQKdmJJSjNFpebdpEX//glPTVfT8zKhKqiS7csXF3vWrHOv1U8VBUtIGZn0gCvkcefQw/8tY34M4N3chmBRgJnukZBIbyQK+kC1sTuHptEis6CXTsGX8F9e5qvs9nUmkk+Wy/Lgi4xQHaiKx5tfOLBgIqCUZ1cyQIy/Lu8OCS8G4AB+wURJIlTwDIq9GiUyYo9LenCyCkQ46RFFw9diDUA0715QAqmRTk+aepyFZgdZgSSmqRyLJR79s7h914PciWTFF5COaTyOVrcLy3E0++dBO6Wo5hadtBLO/aj2wmJ+61AbX3YJ7kfViZ8+vKo1xuAUA+XL+sTD7p0doiWhbmOxT0Sn45IO/ix/j6xQDGlPZhjCVlDHWOXD3KjB39MR/orSxYCFB/Joe6SD2V3eMGfqNOus45k6ym/FCZeSFxqWUk1VM2MbALrvrLR6qmAcuvfAvW3vxf0dC+Cg1tyyVe/u6VmKqd/NzGFFOlyY7KMcVUPTQvj3/TMOjpiesFWhlnJ6Z1XyhpbEoWAIoOsFV7tL1wx8bd9fjMEtC0hKJijVTPRB45cgSf/pNP4rm7/gorW4cheJ0XmTEiPCQoqm8IWMRFgIszaGuK3sbPlMDegXoP8N0dAabjHQBWR6/4u1v/DXBKO3IkKI6EKFRHEGdlBHNEawr+FIRKSqBIHfOOCQoJ/O2Ff1KXlT0LKTAlgCV4ZF1ly6sPqaRtMaVOK5mOas1rv6ztAPhL6slAONs2cO1BNcG9AfMIAI8sArDeiAT90Jll+PbTb5Z8Clde9CyuWv006mqG1EY+gnrBbf/WWLFvlkdlYd8nfdGi05Vy8HiAoF5uHLPGkrf8R2JmaST+Pq9lIvvFAC7MiBP/4j8F5c6P+qPsAL2VWXkA8qlXOaxr5ZSjNv7lizJFftO8Y3641GWlnsu7VFkVLi/xCvQSl0xdC5ZedicufcOvY8HiS0TLxTBXIaZZQ/GMxVRpkkNHTDFVJc3L4980DLryTYyhhXF2Ylr3hUhj5ywAFB0wq+boWb4jY+7ePD0LTOuwp7yx6pu06egRQfvjTzyD9737lbhh+VlkUvL/yoaJcSSfTNtCwL7jSbztlnqsW5pVwKqgXkC+LQbY7f4K/LXM67lIYHKGwJ8LArrC4A4BkgRX+D0JEmPzCgwJHAn6CPAd2NTnzyUvKFIBoAJNV85b1AkOCYKVBNCqMwcuzV/Ur6QEk+rb6dkumfVdHyxLHWVpR+pomet7AKT1CrtfCCCoNj1jaaA9BOXhAgDtEzjUvRb/8eRbcNnyZ7Gw5TjWL90usWP/vZ3VOecqflRmX0RWG+ef5PvDuWHq7YJ6wto/lnBIwrlhXvWPvOhP4qBz4GLiZR/XPOPkYurBurfTuHJ+tK6VeWBP9qA/WGigjjaySdbqi6zl1Pp6Tm/1g64HeZKYKEV1ga3XeZl5CQGXdJhnDFtXXour3/UJNHddjLqWRb5EOKbpI52ZmGKapRQfL2KaDppdx8lZd1SvQIcrE4MxeB1Hw1PZx0T/2al5BGBydO4BeUyH6Dl8HJ+RoVW00ZmfrKrfXaSDBOmbt2zDR3723ejMbUV9xl3RZufdIsCIMB8H2Hs8hR99bTMuWVmDmhqCfH+V3xYBwnxkUcDdAUC9AVL797fYSD5yNOBL/gJQ6J83V3AuII8AknmCUoJEgkECULKW263/2gZxLltgIyKrHe3pj/71qnRER79MfTmZedc/ysxoO8IkLRMqBfXFAJ0G1IV6ymbLbkrfsi3IN6zGYN0GFI5uRlfNVu17AWmxc4CdPnQBgfXo1EB9tC0S7fXqP/URO2/DvFiZja/n9Jrnuoq/3Z+xcVfvCbyjsgf11NGWKFsXBNSOZZba1X9XlzLnlWDd26nMVGTmnZ2+zE/1oY3Os9NH/dBexJBlhDozLi/FSqovyWvqFJqXEFCfzNahoWMlWpZsxHU/8qdoaF9q7XhnMc0Tiud7bpMdI2OKKaZyVJ3Hv6rsVQU6NfUux+DxAiaT7dM0LACUP6hf8FA/R84F0zqMaWuseianqnaTKeoMgfo/f/Yf8M9/8gGsaBlQ3K9E/xR40V74bA7oH8rgxsubce0ljWhtzupVff+SPy4I0Je+BNDl/U/+KcAUsk85BOhRwMBbAPwd8FSwJ+zBYyFH8MUFgWiZt+dt/yITvdKnNODBL9tUv2LrwWXI5tsvBhTZuDo+1X7y0/WTsgLoCJAmK5BWHQG1tc8MdUVAPJXBSE2bgP825BrXSnkKNb1bkB48IN0X3xG/0XpFLLEtpy+yD/y4/kT74PIkphxXTsC//oqCG3cQb8ZC4qQyY8RyylrmytWeKeu4PIG9q+djFywmqMx4c93BdF7PulGwbzqWh/qQZTY49WROjZDqmLo8yee9nh+BTsLAVNwj29CKi275May77f0C/Fcina2ndUzVTJzImIRmSyDsuDOvaC4NOf5/i2nMNLM7S1XtqlPYmalzNQZPU2OiNM4FgHOPmuc9js6Cg+yUd3Fax1x9Aa6qHs2C/a8cZTJpfPeuu/Dnv/dTaBnZh9qk/Ivyv9SPh4sAbiGAiwC9QxlsXNOCO29oxaKOGgH6doWfV/u5IBD+CgB1Bj79EcK7NIBNAGipgnoCSg8qI7KBdQF/7nZ/u2JvV5/tWfNCEZj1Kxge2FodaccBTG3T+QuBqyv3ZS7PjmsdOpSUPgNgzZSby/tn7DnI8Cq7A92UhQsjaRw6ezkaV21Efe0QsmeeQUaAfzJB31K1BMCHQN3phIOr/BG7IO/ai17lD8qlTvC2f+Wkxo7xyRUE/EfH7kG85D349osAPqY6J6W2jBVllqtvkV3M/ZX7wIdPWe70auP0QR3ZmPePCGiZzoeA9ij4F2bqy5zq/DrmhTMNC9Cy9DK0X3QNNr7+w6hrWcwdyJXGFNMspfHsvtzdY4opppgmQ9N+yqxsgzP2DWCKGp4aNxfwMsbiMgsAdtYZ87mnCk9SU9qlio6vCoMXoarpXXWHaVJUdmiiPHXyFD7+m7+MA89+EQsbhiB4lJdmwwp+EUB4UPTHe1O4aEUrfvSNi7C0q1afLycA1tv/M7YgQFkBpzoQh/4/n8COwF3Qm7+FPLj6r7o8oCDSHgMwAG/2gZ2k+oy6lLMBxWqakT8BvEqiVFDK+myD9TU1Vn/qMyqX5hkEdt3APwF5AMr5x/E5mXrqfHkRS1FNOo8nd92Incc24vYrHkNn81Ek8n2BvdYX8oBd9WTqRJaP0HfUhnKUS3VlbK0hCbPEcGh4SKaAKJqA2ubJxzi4gh+Ji4F9nzcbky1ejGfwPD/LxbeBdGcv6Nt0Yq/5iJ3mnT/aM/K+nD65D5GFRJQP3X1Mp/12xfKhKp+OoiNnmzqw7rb3YcOdP49UphGZumbRhuSiFdM0EOcjpphiiimmeUgVPQFMvfMZO19NsuGp6/conkZR2zdk4XAr8wXLK8vxNFO5LpTyBalcpdF4TFSu4li4slSuxfFwxahcY+fjKqVyXR0vlyX5Z81ms6ipyaK9UYBqjeiIRaMV+A/tAFdtCljcksfOXSfwhbuPYzCXRKYmY5xNI5ORNGPvBLCr1eJKQacAOQGcBJ3KfM4/kHP2/Pmwe/M8f86P5co5BaOUc2LLW9X5kjq9gu+ONNHPgDzSUysCSaoMUCor0HQ6NVSDgAlYVS3EZ/AJoP3b8uVD/mzRQ8uol83nzc5s+Y7/RPtluPfQz+Oxnbfi2tWPo6vuZSTz/aG9+GbArU6EIzq+QNH80qdvg+XGJC2LMLX0Elz5l/nwgJpxJPi3+NuCCsF4no9VKIud9F1ZYsG37SsoJ0t9gnz/vgAD707vbTwrmBd/zDtfZPGmOrbFkmgdbYvWER2nhcTETVFRXpo2G5cGTNnrImWFvOyrNZ1Yf/tP4/K3/CrqmpcgK+CfMYtyTNNHpbGvFo5p/lG5/SDmmGcLz0oqN5Dz8bionINyPHYqV5tccSrXKHmMNImqJTSKh6g6UpQ4OzAkX72ml0q6Nj6aUOVJtTgpmrmWx0GzopNjp+kdTmVaI5j7/hMP46v/9MfYt+VuNGUGkBCwZAhL2DfLVFiwp74c8EhPCpdcvBCvu3kRVi5uwKKOWr0LgICT4M1f5dXb9j1YJCAkeKfsdHYV3ssC/vgsugL0SD21lzKyyIJo+edS10HXN2YM4Etb4k/zbIN90bzz6Wy0nUhe/cu49Wfx6F+A8zlX2ym7q+vaDS4QeBvRyweQyiLfvAFoWomdW/LoSG7G0vYDYh3+JB8fm2AqHyYzjfqmzvnVkXlZdSYrqz37oL1xdq7MDGVIjIeNbzg3HIB+XRTQiZZh+xjkJS9zSJBvsrOTvN7mL3ZB3s11eDeAtaHxVf8E9c6v6iSlL9X5+l7nfGk9YynS+ZBsyKU6TpmkbhhaR0Un+zw527gQa2//MSy54vXouOgapGuazCimmGKKKaaYYqoIudNxddGUd2piDqctNhNsaOL9s5oTXgCwr74ToOmvOCaqrPcx0Ix3YHpoeoY5jcGsYFMEbE8++QR+68Pvx/LMVtRl5F9VQGDRf71vn6ngWxZ3D6YwUMhi1fJW/PhbV+OqDS0RgE2AKGkAIg3cEXjqG/0VSDpblrl6vo7lnY2Cf5E9ymMfFNxaSlkku3tBihU8EkiyDv0QeAbs2qONgla2FZYxpS+9yk4Qzc0B7CiwZruB7EC6JEC6DsPNGzFSuwjJkWFku59DOn9KymnjgbvzHfiVrgdAn36i5cKy0YhtBXbUU8c08OPzIZM0nrL5K/y8A4DjV2BO0M2UhvKhcXfx8Ff5mbcYMXauLLCz+IULALboEgB6pio7X9qmK3eyT4NfAaBfnUfrk897oM9Uu0vZ64SLbD2rpcQiXYvGzlW49K0fwfJr3qov/QscxRRTTDHFFFNMs5LsPD8DNOmGJ+agYuOdoOMLVRt1AcC+ok6AJlRxwq1dkCrneRSa9gZnhqZ3mNPQWhXOG4FiT28vvv7VL+F//97P4crlg0gTzBIfeYxU2m8pL5Al+/KxJO545Rp88EdXIZMSHQE2waNjA4lOx3zOgUTmo7YCyHyZ6QgGeZs6r1aHL/yTDP80ZT9MKzoBvwog6dP7py9tm6CSZQ5wKrOsuJxtpBIpejMwzY3tBSDfdIK8nWxX3tmVnsEWFBbegLqGJNKDx5Du34NUvsfKXf2AS3QE8pKxPPXOfxGzLZeXD01tQUBE54uyRkN0AfCWeEgUFbTncsMWF8ZCNo2Py0siR3KnExu7A8DLFjebT5ennvGUNlTHPMvZJn3Sl8/7OqqPlAd61qNOu6BnFM17gO9SkqYiS7WytoHsbJsWrsXa17wPnWuvR8e6VyCZrpWSCZLENaYJEickpphiiimmmKaJZuy0M+mGx+egouOcgPNolcTARO4AGPeXrcp8O6v4d7558KVy5oZY4ZZn+dz57hM4Hjp0CG9+46uxoeVFNNUQTUmBJMql46RMFsDfPyxcaMCPvXUtXnt9m9QTQOfBoLABRwf6KUf0AfinDa8eu3phmeiI7BTl8s9SylQRiJO8nm0ooBfkF4B98aOyb586tfNsMn3Ys/l8kaED0tzEL2XTmayAW9qmajhfi5O9nbhn2+uwdtUZXL/qHgH+3WIkfnibP221v2QH2OWD/gzoh7pALzppypV7nfdRLNMwkTKdksybAm8Zlz5TLynlHN+3oIspMmbHAUDn5o7QOj+MFev5GKosNl6vZWEcAyDvbLmpTvxrO76Oa9faDvXss4hBH3yeU89ilgc2NHcpqUgnrIsDed7uvwCZhhZc9vbfwJpb3qM/7cc2Y4qpiOJdIqZyxENrTDND8f9kTNNM07rLTbix8VesyLjG6fT8CwDjPtBO7ZG5Ysf5OXQCqa6hVLA3s2jOprqrBGWbt2zGT//I7bh00WlkU/IvS5DF+/1JvsFow5InVu3PAScH6vDjb7kId1zXinRyBPo7/Q7gGbB3YFSBo6XRvAJJvvzP1bFFA+mAB7pB+5Rd6hYAPCn4lHGoL7fooACfOulDsCggiNHuMGC7rDiiwN+/cI8UgG2RVccuqI6LAUAqZeD/vu2vwbeeezNu2fAAXr/pm2io7VcbvWIfBe4OzMuHpv4dAFEuBfpax+lILC8G/9Yn1Yktx0mgb0A7XADgSxT9nRQaC2HLc4pNVuZGMK3xs3lRu6hO/Ol80YeLb9HigOpdufp1dWijumgZbaUT/HMczVu7OswiOWorrjX15RhJorZlOa5+7+9h2TVvQrquSWIjk6UVYoppBije9aaOig/5McUUUyUpPnZNbwjG1dj4e1aRsVzAaWJgcLx3AEzNUb5i54pZeBKq3i5XsGezYJ6qpYsEkqdPn8YffvzDePmJf0Vn44DopICgiuyptMOUhXknQPdQFq+7eSluv6YVXQtSAeBWwBgFjwpGBQBS55mgMZp3yE+BrrYhoFcVLs+UAJk6+SSYVCbQ9D6U5fikAJX5SH8k1QPXCG/7FwAtmwJpOJDNzbWt7wRQNt2Zs6040bcQLx29WApTuHndQ2iu70E6ZY8qBOzBugP/UfBuZQbqKVPwZcV2xXrJSH+K7WV0OjZ9s74MWFnGlxe9/tICFwC0TAbMGHHYkmosxNbLutHEz5uLly6eeHu/iMIYs46XZQvqUB/oKFMvMvPUSqob29L5EeY0UvZMnUuj+iDv67m8BAq1zUuxYNkl2PjmX8aiS1+NZDoj5aw0cZJIxzQFNLlZiCmmmGKKadbQPDngT8swJ9TI2CtN+RhKHCYGBocn1caUfwmrkm911fPlcpp7Mku+Vc+Sbk4ZESzdf/+9+KtPfgg1fVvQWM9XwksBARbZEwNTGhyRh8Xm1Nk01q5qw9tv68DqRVkBZwSLDhwS+DvwrWCQIDLQhTbM+zYIcO1Zf9eggl5XJuBYM0IKYF1bClbpJwCuLBNme65t6pN8279s/io/7wIIwLYD/CQD5CYf61mI+7ffgVP97bhs2Qt4xdonUJ8dYGeCukW3/SuAFzlYBLA+q88SneVDvW6SSmfkz8pEYWXUC8loZEz+Cj/HJWN0TNA/zJf+yZj1pX/c1MZYwb/qxY/mOd3yIdPOdwYEsXLsfxmAZeJQ2wuAvct78G99MS5aAFCdNMi2Spg6utY8ReadrDrJk9Qmok8ghY6Lb8T6O34WTS2bUNewHA2rmnW/UXL+YprLNDsmOd4VJ052xJsOmr6WylO8l8Q0s1S1e+Ac+Neo6BDG5XxsxpPt75gXAKb0sDvDx/A5e7Ka6XPjJGgWd33aqLu7G5/65O/i8W/+NdYsPMsL5HYE4KMA/r+YulGCSfsXj6Tw6lcsxH95fbtgMAF8BKcEfwr4CQYdOCdQ9DoF/pI69Kf41gNdB+QIiPWPOpYTKEtiQND8ebCqiwpk1Yc6D0S1OjcCf58GwN2l1piUiX1dO46MXI/vPbgSK1tfxqblz6Oprhc1WQZGLD1oJwd5+ozo6J/WKhvQZ7vWjNmxDwr0vZ231TLrD/MBsHbgmhz9LX5967/ElKwxkE3ngJPoZfpgPCQlqcy80+vCiQJ9i1kwh6xTsrgS9EN0pje/KqsvbZmulSmISlOvExdWRnIybbx91Iap+hBecvnrsOmdH0Xnmutw6J5jOPzVQ1h+9Qo039qMmnU1YqQeY4ppFJKdKKZZQDx6xhTTfKTZdYya8d7OskN6xbo7Zsdj78F4+5r6rY9+7OMub1+AR+ExU7nKpVxBKtdcKU+Mynm6EE+AyrkZK1cRleve+TimCJULkHA6kxbwKCB+5w4MnTmI2qz8uxOPspzk//u9HCUpS4meoLBnEFi5sAYLGhIGxgXJKRjlYkAU/DPl2/9pQ2SnfuWDf8xrqkolzXudqq2MdYuYwLREJx+qZw274k9g7cA/WcG3vQeA/sm88j5StxDDXbegO7cEhTOH8Kr196C+ZgDptP1ygNqxrvNjwN/YFhOEHYj3clhuiwBB3XPsrD/ROwA0ZsIci97az9gGOstTz5/8swUBB9RdHLys9gyLbKazOZBPS0X24N/AOO2sHQP2rp5vg7aunm+HKTcx1f1DxIBJgezyXkcF6/hyT75sZCSBpq41WH/nz2PjG38Z7RddjWQqjUNbDuG5P34e2buyyBxNo2d/LzILM8g0pf2uElNMJcQdYyI8W6hc32cjxxTTfKVy/w9TwZWhci2dj6ecyjXiuQqpXDfJk6YxOyw1HN14bFYhJQbHcgfAWDxNIU1dc1PkaZrHXwmaA0OYXqrCgBF89vb14W/+4tPY9d1PIJPsxQCRGPvK/2J35VWJutIx0FR0p/okn6nDD97egY0rBIzxxYC6ACBg0S0I6EIAFwQcoGQ9fqhLn6dSL5Kr1ulZJBpeEZf2ApCqCwtk8ef9OzDqy0gCrQ1Uuyv/ItkLAAmwWe58j6SbMVK/BLmmNUgNHkPdmWdkHDnkR2rEyvqmIJ5X931f6Y2ysgF3KQj66+08+C/iiC9bDLA8iamBagf2uXFsMqb8iAB9yfM2/wJf/Cc2Of9CRQfKScwTQUcfBwhAumOxtrz49Vf3LZ4iSwzVp2tX7dXO2qB/bc/XUZ/aZBFzzgLZunSOnnlxofub19FWZy9Zg671N+OKd34UCzfcqoVsX6KFvuN9ePKjT6Dv831YXrccNTW1KKzJI3VtCp3v6ETNilrUdNZobNlGTDHFFFNMMcU0XVS5E2/FPM+C7wpT2sULOhtba7RKDA5N7h0A5yP7ejwZmryHqXAxVVRFXZkbVMUBHXvXxjcIgVPYu2cPfu2DP4GF/Q9iJDUC/Q+mG6YEYl4mlXFPsNY7CJzNZfCKjc24/fI6tDRI1ZyBSf9YAFOCN/WhQJi15YN/Xkew5kgBsdP7dhXkE+ATCHrwqYsM9O+AqOTZZw/69Yq6bu4KuwPkqSQBbQb9qeVIL92kumzPdmT69oodX/IndmyU9V095mmn3fLAXvp8Dsh3gN5S64NknB2zLLM65pd/2pqA9hDQKzuAzTyv9hsY5yKAu/WfdwZoOcdtqcaHW0RWwC7+tYx5NbdytXFxtMUAaZOLANo+ZVffpapjqr7I2rTuL1Kk8Q90Ph8B+KPqWD8PpLINWLjxVehYdQ1W3vBuLFi6UQxKSOwf+cOHse0T27Bc5nBp61LUpeswlBrC6fRp1N9QjxUfWImG9Q1I1ad0LnTfiCmmmGKKKaaYZjGN/1xe0bN/lXy1mNJuXNBZscGkFwDsK/BkaBIeJt/4pGiGm597VGUBLd+dme0kAejw8DDuvedufPnvfhv9h59GbTYvYImFZlN2ESDabZYJD/EnAvuTWL2kHm+/oQFtXAQgKBcwSeBFUGl1CYqZsrLPu9QtACgYjuj1oCIo0fwY6PTAn/6JOnUBQFKtFoB/Yc1T4xcAEgKa09LXLuw5vgYH+y7B2259EKm+/WIjYxffCtRdHxSkaz0LCvsTAnfKlg9Av2cna1mgL1kAEBv6lt7rmAjqNeWiCceoV/ltjNEFAKaeNQZSX1/YJ2XmiyFhKiWs7/yHgF040LGa+Hd3Tvj50rljuZPN1vzpSwLVh9R1+4eI53CR3roX6qIy88LJTB3qFizB4ktfg0vf8CHUty0RXb3Gq5TY/v1/cB+e/eSzWDy8GEualqCrpQsN2QYMDg+iZ6gH2JBA7VU1WPRDi5HpzKB2SW1ZXzHFFFNMMcUU01wifsG4MI3NagJUMcfjoynrxgUcjXkBYHJfwSZYe4a+98VfN6eIqiyQ53Znds40AREB4AMPPIhP/OoPY1XjUfk/F4BHvEsmwLP33xkxLR2q/NdTJbgQR7sT2LiyHm8Q4NVUK9UdgKSBgi+tTzCsNcM8U7cAoBTRswH1IaBP/ekt6qbTq9VORyJ051v+Dfjrp7gwoK23/4uv04U1+KcHfhTDgwm8/dovYt3CHdJOOgL0ReTmADolvd1fdVFAT9mYdjY+s2Wq7ZbaR/W0EzIwb+NQ0C8pX/THeaHeg29/dwBTPvevQFrLrNxAuWxMlTVygT+St7Gr+JZXwM+2vY6yLqiEOvGustlarEUl7VqqbZEJ5kt0ahfRM8+URF0hJ/OWqsHSK96ITW/7TQH+S1Hb3GUGo5H4ePzvHsNjH38MjUcb0VXbha6mLrQ3tqOprglDuSGc6TmD3nwvsAxoflML1n90fRDzmOYQuX0pppgmTDN5WIj335himiE6/z/flP9rVsH/+pR1ocRR0QLA5I+nE/AwzQfx+KvkBKkKAzd6l+b+LBOQHjt2FH/ysfcjf/Ae9PQJaOKwU1auiwDRf3aWeSa5soSkuTx/HSCBt72iHrdckhaAZ4VsQz745+pKXgtcnmzYW4i2TMxeffBPwaeAUF6B9sDUAVX2Mbjdn0CegJxX/eXTywTdI7ULMbjwNUgefQ6Zs7tRmx0UP1ZGG21d26Xs+uVYy0t0qk+VAflcGND03DK/yEAi+FegrQCfIN5Af/SKP/Oe7bb/sExZNo0LU8apRK8lgY4AnO3YvKhfH0vRM455ymzDPbYRrWN2WrUs2A90VDuZ5VonYkNiWhhJIZNtweqbflDA/2+hoW2J8yUfFyLp57c/+B3s/OsX0SFbV2MX2hra0NbYhvpMPXKFHPqyfcj+QBZLfnUpkg1h3KeKdB+eQzSGqM9dmteDnwU01/7ZKkXxfhxTTFNA5f+RpvTfqwr+VyfdBecgMTTuRwAmcESfppNAfK4ZA1V5kM7fvXiGS2nbtq34i//5Wzi145tY2JxDf47PwrtC/mf7/27qPHtyZcRtx7uB5roMbrs0gw1LU0inzdCuvhIEa1KUJzAWhE2lK6LSUn18QBwrUNV3AAgYjdyyzrbFk4J9Be7cBGTrfQAiJ1J1KDStQ6FxtRhmUNP9vID//dYEyyWjTblFAEraH+odq97LrlxZ+qxX8yUvH5p6WVVcHJAtsCFJEgB/soyHIN3y4R0Avoxg2F/955V/WyhwYJwB17oiM1WdxUQ1zkZ9UUlrZ8Oq1JOKFgI0tr590xmzsoF5n4+m57C5NqDPfKSMCw3pmhYs3fR6LLvyzVh86atR17JQ7cdKjOc3P/hNbPnLLWgrtKE9246WuhYsaFiAxmwjajpq0Py+ZjT+SCOSjVMP/mOaWeJuNKup0gNwh5uYpp7GE9p4P40pprlG5/5TTPm/yQz8302mSbcAMMZD4zScnOb8+W+WDnBi3Z7zsznjRMD371/8Nzzw759Etncr+gaH7TEAj514dHCgLtCVmRYCvp6zwgNJvPKSLG5cn0Z9VirIH8Gw1iFAprHPMw0WACRVPYvs5/D0qr8gRwWpuhBgMvtDwK/AWyoQqBP6pygLbz10LbpWd2BBa1JA/0GkcqeRHjqu9mzUA3s2pncQ8Mq988dy3QjyowsF0cUAcmQRINRRFtuInqRAW8G2B9i8mu900TKn1+fzuUmeV+RzvCrPjbEQVmAum4F3FyMt53TJpr4oe73V01KGj23IFvgSP0XP/6terK2K5SXm5+girLqId8I/4QAAN4tJREFUjTIfI2ERyyWK9a3LsOamn8D6V/8M6hYsUt14iTH9+i9/Hc//5fNozjWjNdmKBbUL0FDbgEw+g8zyDC7+64vRfEOzqxFTTDHFFNNESQ/fMcV0Pop3kjJUHJRJh2gGYnyhJvXrfVnSb80lPEVUzrXnWUPlOj8WnmEq16WxcHkqZxnlmCpNBLGvee0b0LjilTjSDXQ2ZxXIBf/50anwumiZI2Ldpjqgo6mAe54fxH2bczjrbg4i2DSyXLHWffJZAkcelBqQ1A/HLGRbBq4NoBsTxHMsD+64A0/svhWDuUa96p/t34mUgn+z4zsBNC+bgX/q7Y3xejSjn5TdFeAfB6CNLhKQVWflvh/WvvkUay4lqJ5915f7CbjW2/gdE9AXIncDRMtUdrqc2JgtZdP7epQtb0De6jkfgWz+ydYXZ1NSpnkuOij7uFusfV5Z5yaSj8oRHT8oa1b2pZqGTlx044/hyrd+HJe/6cOoa10iJZGdZ5y0+vbVaN3YikG3ZS/OYnjjMA71HkLfsT6cfOAkcn25yTQRU0wxxRSTEA+js4XHQ+XqxzxBKufI87yl4kCE2wTDUuwu5ArShZpKffRjH/v4OVblLMdB5dxFuSqpXEfPxzNA5boxXi5P5SzHwjFNisqFdAJcU5NFe+dC7DtwBPt2bUM25dCcJ9p58vlIfc+CeZFOAdk0sP0AcMXqNBpr6YqFETtJaEx7/dA/1Wper0jrKoTLC0BlSlJA7gA3OUXwnkgLWK7Fvz/xY9h/cjXecc0Xsbz2aaRGBg2oe9sUbQnonY9UAqnuNfj/7Z0HlGRXeef/r2JXd3WO0xN7Qk/SzEiaUQ6jhASSMMYIYctrGziAMbJ3MSxhBUgczGKM5bV97MM6LKwxBgyWMRwMxrAYCRDCoIAQiiMmT89M51SdKu39bqh6XV0906Gm4/9X89W997v33XrvVteb+n/3vlfBo7fAq+hFIDyhxHsYgWxItzFtZdugTf022eeCAC4v++sEvZvZN2LbCnjty4v+ST7bZvLv/csYSDuzokAEvRHsrk8R7sZMUMBtZ306MCDb+9tJ2fSthb/M4IvpgTepcudMu31l7VMm+1To13UKL1SJva+5D3tffR8at14JLxgxFfOgaXsTOp7sQOJsApffdzl2vmsnejI9OPK9I4gMRzDx0wlMDE2g/pp69Xrm74sQQsjKRk71MzVSnGJjdS47L8U28tuqwxz45Mc8hsJtPOcOZk7hS3kTyZT9qjd7FmB/S8MS2tELsyvL5p1YeSyBoTei2sPPn3sBDz7we4j0PKyEtQhG9dGWZf+yj2JGkxucr3D/1SZyc/7eAQ9rG8N41f4wGiplal2d5HR7s4HLK62c90ln6p8RukqQ2mv/dV75lLw2D7VRUES8eiSTMfzsxGX4wQu3oq3xCF61719RVzGoeouobkWMy+sawa9fTx56W2WDGxF86q0InroM2fhZIDihtlM1kQSw49/hbfkBAqFUvh/ZR5s3Qt/sr1spIGZm0JX4FyGv9t3sv4h0EdnWRLCrNrmyMj2j7y/L9kq0a6Eu74MaWNe3TqXsxLw8XJ3NSx86VW0EaZPfN7Nfxq9M+yVVZt9jl3d+aZhrU+iTdrat6lqPUVm8EdH4WrTf8CZsvfaNCEcrVL1sNH9knB/56COo2VCD3a/fjVAshKHOITz5p0+i49MdqOqtQjQaRf1/qce+v9gHLyx/VHZjQgghhCwYc/7vd9X/vy3f3ObBBR6/KQEA+ZK8pFnAHZzZSy35EVvdLOLbs5AvLaJqbGwcX/7HT+Hxb/wJhnuOw1MiVHSz0sTG5JPuPu2yc24H/amtV9oVfQkP1RUh/PIVEaytDyhBLCLZ1EtbEYrSr/G5CtWFFfyydF6LU1UW+S2yPai2kcfYhPzsWzmeOHyNEp1RXLT+GbTWnEVFZFTts/l5P72N6tzNypuyvGQYXs92hH76Wwic3q92Nmr32+2DKsS7EbjkSwju/pYSkBOqxuyo7k+nJgDgTDaRU7WZwRcRb0X+JOFvUndzP12v61xZ2uT7yM3M63ayg3kR77Y14l1e2aX2Gn/bxvmkL9dG7vhv9lYnJq6jUlU1xaRSErV53mdTl1cvZ1L1noej1ahu2Y72G38brbtegWi8HsFIzDYuHWMDYwiXhRGMmp+tkPdgtHsUD7/rYfT8Uw/qk/Wo3FiJLZ/YiqbbGxEokz9gQgghhCx15vyNobRfNZYw5kDndLglGqPg/fff/2H52uxsUfHvyHRWAop1a2zyo1iLqUYWnGJvw3Q2T4p1OVNbaEKhINZt3IKXTozg8KFnUF+eREqJ8NzJQjSUf8fOkQ+qtmGlzV44lUVZ1ENbk5Ltue3Vp0NSZSbVToN6LS1erSCGDhq4WX+TZkL1eOSFX8J/PHMb1tWdxlXbfojW2rOIhuQXDIK6nb7W3y31l+2cSbl3K8KPvgeBzj1KtYb0y2ohLxpfF9ROTMSB8SoEWl9EoGJQ1Zk+3b0GxMz9BOQXC4wYz4l/bUbUSyAj51NtXDsR+qadM+MzdXYbGQe7jfi0iNepEfeurRb5uj/T3tWbVLY1ZUl1W/t+SiJ5l+qx9wl9cQniUy9jyq5OCv62SvxX1G/Enjs/gO0H34Y1O25Q4r8BgWBYtlLYN3yKzY1QWQiB0GRRL75QTQjdR7oxcmoEocEQRp8dQfmecpRvKJ/PyxFCCCFkgSj8puC3czKrxssZc4D+x4zxj88sNitEBwBsfmEpPIB5HISjWJfGJj+KtTBGFpVib0kxmwfFujuXLTdisRgGE0mMdL+M2ugg+gdHtB6e9sBc3qXSVlBlCQLIPQCe+EUGkbCHdY0imm1DEdwqq2fPtcv4/aJVkM+bEfEyB5+FF4oj03QQdfFBbK99TM/8V8USpo38EkBQRLoR5k6gi+l6saDK929G4Ke/oTo3KwtERA+NDmFsfAzjyXEt7kOhkA4AIJhEcO1zSmxmdBDAzPxLX7K/nhX3VrTnrrNXpmf1zY38xCez/jpAIG38y/0Lttemyk7syzBInczXm4CACHm3rXiNz6wYcALftDE+eUvEZ1M9xnpo9cy/ywuSl9fLuWxZZyUtyEui2yvxH6/fhMvu/hNsvvxXVX79LK71N+NYElPvSfX6alS2VeHM82cwfmoc4UQYFVvjqNwbR6BMVgsU2Y62hIwQQgiZnln9j+FvPOONlifyfdY9ZnWgcxyXCx8AcDtWaHOkWFfOinvFyKJQ7K04l82RYl1NZ6uBbVu34Gcv9+LxHz+KtiZgOJE0as8NgH8gCn2SSltB5aNh+WUB4EcvZhAOBdBar8S1vTGbEf82bzcR0asVpvonJzER41rAhyqA2suRqd2PUHoItROPob6yW68yUGpTi3u5IaCbnRfTPahtTQDAzt6PNMI7egO8M3v0i46lx/Bi94v4yZGf4NjZY+jo6dC/u59MJTE6No6Kll5ENj+tXj+t+lH7ovqQ/kRkmxl4I96NyDciXIt863PmXwUg4t5f1qbyOkCgxb8MgZHrRvT7xb0MjcvLti6vvbre316PqZjNOyYJfYXZzrXN+3TepZK1b4/4MmkP8YY2rNtzBw7c/cdo3XWzeivUG27bLgby/lRvqkbZ+hh+8tWfIDYSQ/L5JLyI2tedEgSYvGqALDXkTDBbIyuLYu/xSjBCSKkp9kkTOyez3mD5YQ5rlgc5i6bC/AMA/hcsZnOgWDfOinudkQWh2NAXs3lQrLvpjExGBG55RRxRJdjPnD6B4aE+PZufE3b+wRPfeQZS6WZUK/3+4qksNjQFUVdpRLRS5SqVBmZjLVr1jf+y2qWv95dl97G1yNRcDpQ1IphSgrz/cQSyIshDyqzgV2koGNIrAMxS/XwgwMz8i3hXL9V5EQL/+XalXsNqlz0kM0l0j3bj1NgpdKW6MJIZQU+iBx19Hega7ERqNIDE6QaEvBjKakfghZJKBBvxLyLezOxbQa9n762QtzP5Yn5xL230qgBpr9S0aatSMee3dbm8NpnVV68rfgkw2Hq39N8FFIzwt2OpR1XeIpsXv0lMG/H58mY76/cv77c+SSWjXkYNZAgNbZdj36sfwJ7b3oOKug3iVLY0CMaCQBToO9oHnAJGnhzR9w2oP2h/GYCsIPRJZIa2Wik2FkvVViqr6VgJWVxm/Smb9QbLA/9hTQ4InIcZNDUBAH/D2ZovW9xm/yjWS95WEMUObxFNRNuMrPjmJTUyP1pamrFu81786OmjSPW9gIpYFsmUUn4i/gT/YIswFNzAF/oVMiEvm59WeqwiFkBjtahxVaG3McpSxKyeqVY+ma3v7N+IJw/fiEjdFtSEjiEy8BOERo/qWxG4+wE4gS+iPyg3/5Nl/8rnluvnAgDOMjF4g+uAAWWKcCCMhvIG1JTXYEI95BKI/kw/ejO9GE6PIJpqxobUzYj2Xay2jcCrPoVMaFgLbiPqrXC3gQAR4U7Ia7HuRH6uzu9zgt+XV8efMy3unag327l7AIjlVwcYn7w1KtHDKYny5suSis+X11VSdqnO5NtM8knnymRpf/O2G7Bm+0246JXvxZr2GxEIzf+n/UpNtCqKdZevQ7Qlis6fdiJ9Wo3vyQzKtsRQvqWcQYBVizvprDYjS5Ni79VsjBByPop9cs5lRZ0ztSVOfleLP4oeiN/ts+D9D8z/EgDpa3rOXbtqWWLDwndp5VFeUaHe2AAGO1/GmsoR9A+PIS0/+iGiUJA33ZlQ7I/AtpXAj1wO0J/I4MVTGcSinv5lAKmWzbSolVLW0zcjPNG9Az987lYMj9ZiXfwpNEReUsLf/hSgXfKvhb9b/q8DAFbkqxfTZoMAuaX7Ul+egNdwBBitB/pk1loWIgRQHalGW00b2qrbUBmtQlkkhrOpDlRVxLGzuR3hdCUy/c1A8/PIVp1EOm3Et17uL6kW8kbMS5pSPknNzL6vzreN8bnVBOLzCXupU21EgEte+yUgkKs3bc24WWxGEp83lxNh79Bt1JM/FXQb5xeH5MWU+A8Ewlh70auw/7V/iE2X3Y3Khs0IBM1NFJcigXAA8bUV6HimA30v9CGaiCLx1DDC6+S+ABUMAhBCljk8hxFSalbzpyp/7OcfBS+ZmvwzgI5zb7oKhneBD3EVjOgyZXm/M3I9/CP/8W186W8/gHT/zxD2lBKU2WBBDk2m490hFjvUnJJU2LYDI8DZgQDeeGsUu9aHkM4pUVUdqUe29S709lYjceSH2N74OIJynX82bMS96iAXANDBAO0xAQC5AaAquev+jfiXmKZ6BGQ7U5ab/2V/cS3S33y/OhbpfDKBoBLc5T3o3PtniFb3oT7SpF7fQzYwgWzdYWSj/TlRr+/yr/Y/J/CtoM8LeEll6b71Wb8LALgVAbqtem3xuWCICwbkhL6UlV9eQwbLDplGVZnUPks5V6fML/4lL8XCNrqs3ttcX7YsQSAvEEXrjlfgwK98AlXN7abBMiCbyuDod47i8fufAJ7Kot6rR/PdzdjxlzsQrF66wQsyC9wfMSF+iv1/tJRY8L9bflAIKSXz+kQto4/j5F3Nl3IBgOLn2qV+Bp4jF/iwVuiorQBW5zsjs9hf/8Y38Ok/fhs2VXcjmUwhk1QVMhwuACCpnAkkL+bOEZI6U36lJUVL48VTwNW7o7h1fwhlUdk4CC/cCNRdj8BEF8JjLyOc6kQ2LZLeJ/jlIXlbFkGvc4GgvgdATvzLw+WljawG8PmQjCPz9J3IHD1gdixZhmxfK7zqTkSv+BeE1r6IQPUZpL0xJNPqeLWAV+I7FUBGZv+deHcmIl5m+22qBb2yXBvxW8uJfpuKsBefXsovQ6XKebFv6o3cd0Lein/jsjUmFZ9rq591uSAAoMy0M7i8Tm1wR72sGhYZ93K0tF+Hfa+6D5VN21BWKcEQt+XyQC4tOfnISTz81odRfrQcTS1NWHfvOqx981pEmiLm75UsCRblL2t5/TkvL/jZKj0l/3vlB2BpsRQ/NPwbmQnzGqVlMsRmN82zl0qpb8PLkRJ+xvh/3HKB79RcEL18+nQnPv83H8Wpn38Fg/2nlCTPwktLpTLR7y4QIGeDwmEWn/8soeolbNg95GHXpnJcc2An6tfu1CI9mHgJocQvVHcZVVaCXj3cLL9e1q8ebtm/q1Oe3AqAnOiXh8vLdqqdyuT8co8BpMrUMcRUndq9kRqkD1+GQNNhBNY+i0xwTAt9CX4YkW6Ee07Ui1+W7isxnLVtRKznBL9d0u+2yQl/MVt227hZfikLuVl/9XBL/QUzjDavEpPzpXobmxezbfL1JnVnbOd3wQHdXpnaJYQi5Wjdfiuath7E+j13oKpxq2m0TEl0JfDkXz2Jlz/5Muq66lDTUIPmNzWj7Z1tiDZHbStCiuM+K6uJwtM4WdqU7G90zh2tlk9JiT4Zi/kBW5C3ajWeNc/PSvp4Ld0AQAk/XPyPcLnAd+rCkcXp0x342//9p/j5w3+FlqoxJCeUUrQzxkqF54MAhbgzhKTOgsC4EuBHu67F7m2b8WuvOoyY14nAWIcS+Ebo6xv6qYfk9Q39lMkifyP6zey/kv26Tmb/zTX/RuA7oe8sFwCweZUobF6qsgFkMwEl0lPqkJQpVSxL+c0Sf/lpPiPmjbjPmxb4kncCXwcGxEwAQJvO2/qc6HdmBL74RL5PEv6yiwo9ZMrv8i4VV75s663DX+9MniTNCX4x63N5tauIxGrRduANuOimd6Gidh0CQSWQzYAtX9SxjQ2O4fDXDuP5P3ge0SNR1G6txZaPbEHzLzfDC/HcQQhZncj5v6QsaoclPJfzv4WpzPu9Lfkfx7JmzqOxBIYxeP/9D8z7JoDzRj6khTZLinXhjCwVir07fiOTKDZEczYPVZVVSIwk0Xvy5whnujEhalFOQnq5uDXBpY4CvyRDic04038zTvetRyr1MDbVvIA1lcOqzgp9Ef9WrLs7+cvPAoov93v/eiWAKsvd/4OmjRP8+pp/HRAw5m4KKDcKNG1MKj4tfNWxpLMi/s21+u46/sJUC3kl8kXM6+v6JW9FvV/g63oxfflAvo2/Lyf8zTY2WKBM9sed203eFwywGUl01tbbbC6dNKtvstrn8uKXt02Xxa8sFKtB7bq92HypEv+3vFf/tJ+nxlYNlLRa3qhDCMVCqNtep/5uJ3DqkVOI9Ecw+vNRRDZFEN8az/+dEkLIKkJOfaUyTbGKeZl6mrEV236ONkOKbbqc7ZwU28DZjJjTRiuWOY/EnDcsHQu3AmCeB7mIY0TOC9+dKSzBIZFdkjvYf+2rX8Y/fPI+1ASOIBRQMlIuBXBBALcSoBB7lshkougd2oOjXa9WviB2rPsbjCaPK1EWwt3Xx7F/a1T5jZjXZmf6dU6XzfJ/kzdCPhwMmzYi7rVPAgCSF0zZCH+Z6tce00aZFuFiOaFvl+wrtZwT/U6kq3Zy/HrG37Z1gj/fzrSRvFkZoMrT3ADQzfarRLdzecGdVE0bm/en6klSVyvbmZx5K/L1+ToxQcqFwQAvGMf2a9+Mvbd+ALHKRmTV2OiKFciJR0/gh//9hwg+FURdtg7Zliza/rING2/biGBk6k0hCSGEEDKZWX1DmFHjlfmdYz7MeEQWYehKEwAw39RnxRw2IbOCI3xOFnB4lto7MTAwgAc/fj9Cx76AZGoQfYkk0hPqNFDsngCWTCaCgcR29I+0Y2y8Aa11D6Ou/EUlolWlane8B6iuiuH3X1uN6vKQyH0t0CV1gQBJRcS7ywB0rRL2slpAt9EiPy/upd7k1e7oywnUS6l2DhHheZEvgQCbV8LX+Hz1zqfFu/Xp5f4FAl/6UfU6OKAsFwTI9WPKfvEvZ26/aLdZY6aBxpR9ef1c6DPlwrzg8n7xH423oKJ2E9buug27Dt6LqBL/uQ5XKurwOn7cgUd/91FknsqgNliLytsrsffBvajYLD99adsRQgghpKSc8xvGpMoV/l1kHsx4ZC7gEJ77EgD9jfv8VsR1Xlu5FDvaxbAVRrFDnI9ZilWV2pYa4XAY6zdsxqnucQycPYKxiYQ6x2TNvrqTjdtxlYoAP9n9SnQOHkA4NIT1Dd9GvOyYEseqXtori0WB0fEMzvQBrQ0RVJW7Zf55Ye8X+i7VN/8Tv25j/JJqs5cByA3/nM8hglyLchHxSvC66/SNSDdiPR8cEPPV623NCoBJwl7XKbO/8++CALpNrl5EvxX+ymTcdFaeLLYq58yVJbUZt53Oq0xhG8mL0HfkfC6f9VDdvBO7b3wn9rzi3Viz/SZEK+p12xWP+nuM1kQx0DOAMy+cgTfsIdoTRXIoibItZYg28KaAhBBCyIVAvh5Oa4UFZ9pBHG5E/FaU8zaYO9MHAGbxYhdgv5YpHIkLwgUa1tX6bomorquvx5adB/DS6RSe+dnTiEfHoHS4UZlOeMoAKZNzd//INrTWPYKGqp8iEhqYMnhBVY6GsjjelUJHH7BjfQzxMpm1VwJez/jreX/Vl70HgBLzsh8h+aUAJ/4l1YJf2tuyam/Ev6d2q2BmX0S6CHMl2HXqRLtSyLk2k67xd8JepdJOBw9MnTNZDSDt3a8HmP6kTr26ztsDVvhFvCM3fGofXN61EeGuU5NoCn25sq+R5KWoxb96knJFwxbsufV92HzZPSivXotQOKbbrhZkqX/9jnoEa4M489QZBHoCmDgygYptFai6pEoHjwghhBCysBT931c7+f/yvCjx8Hmp9PSXAKzMt4p/gBecCzDEfNdKj4jq5198GX/w+69HW+xZ9I6lkEmq04FcCiBnBRl0ezmACHIRwhp3xpDUuiQvzYfHgeN9Ybz/V1tw0XoRpZ4R82IuAGDvA6Dv/C/iXgv+vNDXJg+Z+ZeHKvuX5YvJLHxOoLsAgBboLrXBAns9vxPxkjf9uF8IyPtdO3cPAGcm8KCe1TGKycFKYrMmNVllxjHZZ57yPru9dbi8Tq1Di32bl1QHHtQAB8MVCJTV4Mq7/gQb974GgdDqne2Wvw15fw49dAhPvP0J1I3UoXZfLTZ9cBMa72hkEIAQQghZYpjvNvqZnINzjlAJhi94/wP5FQDydclvy4/CIyhmZNYUG8Zz2Qwptul0Ri4M1dVVaFjThu9+/8fIjPciFFFnFRlwObn4TjBZz1dwb4h7c6TK+sJBWQ2QxXMnkqiviqC1LpJf+i/iP/cLAAH9u/8mb0R+fsZfmV72bzoVkZcT5SLY1X8cMoufN+u3aVapZTOLb+q0Sdnm9eUAKk35y7re9Kf70SaiX4IN6hCtycHaRGMTU+/qLJI3/jyTbgpoM7qdmC2L2LdZnapdUeMfRmVjO/a+8gO4Qon/xo2XIRAMm0arGPmbCVeHceiRQxg/M47AyQAGfjSAYF0Q8Z1xeLI0hRBCCCFLAv2/sv5+54wU45yjU4JhCz7wwAMfXtpvgdu7mdgKpNhhLoDJZzNnxZvM28jiI3fXb25Zi6OnejF86mlURceRVH4tQOXJKdHzvWm2TpJypUs7epJ46XQGB7ZVoqo8pMW8DgKI4FcmgQAXANCXAIjfVy/tRSxrES/X9FsBL8Jci3RfWftU2Z+fLOSt6XsDWL9cGuDrJ9c+14+IfzF1QMokr1Mp2lTIpdLW5V1q25my7UvnbOorT25ry8rUbiISb0HTlmtw8R33o+2S1yFSXqPGJ38/hNVOpCKC+j316Hq5C0MnhhAaDCHZnUTtNbWI1EV4siGEEEKWEPorpXoy5iZ8+J91MdzITBmhos6ZowMANr+I+I+i0JY5xQ5pNjZPinU5EyOrBxHiTU0t6OwZRrr7EMbT42Zlv/whuCX+DvfHMV0qClbly8LAyHgaPUPA5jXlqCwLGXGvVwLI8v+wel2f4C8Q/lqYa/FvBHlerOfT3Cy/ayPX7/vEvMu7tnmfayMrCVTe9afyTvzrQ7EiXA7KeOxSfIuul9TmHc4nmDampJ912VpBXnBleZ2MGsi69ftx4LUfw9YrfgMNGy5FIKQELZmErBYpby7H4OAgTv70JDKDGZRlylC+vRzxHXF4IffHSQghhJCliIkB6CddJsUpOjpzGLZFCAC4vfTbMqPYIUxn86RYl7MxQs6HiO76hgZs3rEfP36xH4cOPa8EfBLBkG3gLkg/3x+Wzx8OAGXBLJ4/NYHG2gpsX1uev/mfnf0X07P/Nigg2+fu6G/FuBblOYHvBHreZ9qYoEChX9fpm/lJf7ZP1b8R/1KXVsLb117V5WbydV4fiklFkNvUurXf5J3H7zOp9JbrxyS5Ntp8eXmSVGb9M14ITVuvx9W/+pdobb9B/7a/p+/SSIoRCAZQt6VO/dGpQhRouaEFrXe1IlLPFQCEEELIckB/xeT/2eelFEPkqS/B+rvnhWOZvJMXeDf590yWOhIIGB8fx43XXoorWl5ESin/iZQ6PchNAVOmjf5DFh0qqf/M4fKSitmgQfewh+bGOrz99nXY1FSmX0MCAXIDQP9N//SsvxLhcmM+uTbfCHOZuVfdSKrEuhbvSsybtsrSKRsgkBUDIuolNWJe3+BPTAIAuo31Sx/Sn7KsDg7Y11Wp+qeRVMqy/zZR/Zm8xvlswfndYgldzPlsK1uWRJt68ucFOdZMNoSatbuxbs8d2H71m1DVuMX2QM6H/B25wZLACyGEEEKWL/q7GJmWoqMzwyGbRwBgCUraEu3SEjwyQhYEEcPf/c6/4wcP/SESXY9jcHzMnEwKgwByCXrhB8WdSSS1AQA5d3cPAvHKKrzuulZcs7MGVbGonv13HchrmuX3dpbeCXkbBDBL9SUAkK9zAt9tk1sdoOvM0n7Tl69PW6/bW78W4upJ/x8jpvfHZJxPJ5K6svZJwWDKxnS9pDprWuntdNmaLcvLSFbthskHokr4vxIX336fWe4fDKm2tjEhhBBCyCrDfA3id6FzUXR0zjNkMwgALKIcnuNLL+IeE7LsEWH848e+jy9++uPoPvJdxCsmoPQyPAkASCBAkA9ZsRXp7mxiAwDOugY9jCGOD92zDVe01yiX/ISbCG8lyNMi4H1C3Yl5LfqNcHeC3R8EcP78z/lNrtM/ASh530x/zmw/gtPYLhCgyzZ1dYLaRPej65zPZiTRWV1nnM43qY168qd6hYMXRrCsGluvuAe7brwXVU1b9OoIQgghhBAi35vkWxOZjqKjc44hO8+3TIp/QlYbcjO+fZdejh37X4WqijjqYvITfapC7gkgol9OKGJuzXsx5INoTZKamJLFyRF8+8ku9A6ljChXAj2VTiGlb97nTJWVmbwR+K6cb+fqnal2cjNAVyd56VvKktrtpB/tO4f4N4X8ITqkrlD8u4wkzucX/xp/G/Ukqby0CP+UBFPClWi7/B5c/ro/xKWvvl+J/20U/4QQQgghPvRlfmRaio7OOYbMrgBYoEGd5cvwrSZkcRBBfPLEcfyfP/8gIqf/BQPjoxgYy8IT0e9WAsgHVLRqoV4VletSMbWNp1Kl+dE5FMRNB9rwxltaEAmKT0S+mZUXkS6vm5vBt3WySsC1ya0KcNf82za5Okml3vqkT5MXgW/qZJ90IvumCjo1bv2kmmsm+6VPyVi/TW3W+oz8dz5BxL5rp009yRlXn3VDZdh+3Vtw8e3vR3n1GlXLMx4hhBBCyHRwJcD0FB2ZaYbLS6ftVNiFZA7fa/lVmJDFRaKtZ8924ZN/8Qk8/chnUFvWg3A4o8W8DgKIFQsA+JG2Yko8S7PeYQ/VNfV452s3Yl19RAlkI9Rzgt1eCqCv49eCXVna+FxZ6nS5qOA3AQOdt9uJ6Rl+2R+FqtZCXHbM/T8iqc7bNO83bfx1xp/PC9K79ul8Hh0AsKlYOushVFaDmtY9WL/3ldh58G2Ixusnd0YIIYQQQorCIEBxph2VIhWzDwDMUJlTwBOyMpiYSOKfvvg5fOUzH0Rj2WktuPXyfwkASCofdmeFuLOLtFN5pe9xrFdWAbTinoNNKI+IMLY3+bNiPR8UUMJe5YvWOZHv/H7LbS8mwtwv9E1GEp2VVDucz7Yt9PvzcixS1E5x58W/KZsnSWWmX5rL6od0NoDqlu3YdePbsfXKexAuq0IgGJbWhBBCCCFkljAYUJwpo1LgmF0AYAaqnsKfkJVHd1c3HvzI7yDY+U0k06MYHFWKVpSt/3IAsWKrAdwZRtqr/Mg4MDAexc37m/GqS6tRFfO0kHez9zlR7xPy7vIAlxq/XNsvaX4FgDbZzraR13P/NxSK/7zf5nXZinmfaabx6WCIyZrU1suhionwTymrqN+AmtaLsOXyN6Bt/2sRjsZ1e0IIIYQQMncYBJjKlBEpcEwfAJihkqfgJ2TlI2L6ycf/E1/7+4+g//h/YDyVNGLfXQogatcFAApPCu4MI6lYGphQ9vixED72xo04sDWGpL4poBL62cK7+ltB7/K+8pTZf+1XAl7n7Uy+vKROC8rKJM37pJD3ab9x5VLVva+9ebKJRhI5m2qz+aQam3jjZlx8+39H26W/gkh5DQKhiG5PCCGEEELmBwMAUyk6Ij7n1Pk6+fJeRNU7d6ERQlY+8ssABy6/Cnf+1kcwWHkLTnV55uQhvwogJgU5sTibDjlpqLZyA8CWqjS+9WQfjpwds3ftTykBn797v8z2G8sYn61zeb1N2v+LABIASGvx7zDZ6cW/SHj5j8Pkp5o86fwk8W9q9TbOp0y9vNoHM+Mvd/hPpgKoat2DK+7+uL7ZX1l1M8U/IYQQQgi5oJxPo3vqS7P9CktBTwg5NzLT/qUvfQn/+n8/iC21R9GTEHEuFcqSNrUiP4eU3VlGUmvi7hgAamsq8dbb6tBUFdDiXt/kT2bzlaWVop78KwDGr5f42yBB/jp/I8oFk/pEuqTGZX3GMck3qd7mJbFPk/zObL2cRd3d/bMIoqJhM6pbd2HPLe/A2p03wQuGTENCCCGEEFJSzOQMKWTKqFiHp75Qc8QIITNmYGAAj33/W/j2F+7HYPchBINK9Yvgl0sBJAggZxQpTxdRlCCBoNrJEvmziRBuubQGN++NwfPk2n0zi+8Evz8AIIJfTvImr+rEr8ruvK9TW5Bksl//U3nbXsqSap/N29TkVTtb5/frsvVr0a+OR+2GCYQEw2jddRMuuvkdaGw7gLKKes76E0IIIYQsAAwETGbKaFiHf56OEELOS3V1NW58xS/hylffh0SoHSNjAb1EXl8KEFImZxU5wUx3DvYFBsJqm2ggjScOjWAgkVRC2i3nt5Y1lwaklZk0g5Sd+Xe/6+8X5K4gySS/pDovFabgr9d5VzaJbW/ygm9TPeOvl/orkwCA3OE/XF6H9XvvwP7X3I8Ne16pf9uf4p8QQgghhCwluAKAEDInxsfH8cV//Dwe+vSHsKHyNJJKIXsi7mUVgKwGkDPLdCsBnJJWlkwDXcMBXLqtArdeGkM0JMLfzfIboZ9fAaAEv0y3q3q9uWRdf+pJi3Sdt6kum7YmrxMTsLB559dZnbdBBclrp/WrbeRsKXlJtfBX+55WB9iwaT8uu+ujqF+/F+VVTeqYGVslhBBCCFlIuAJgMlNGwzr4LZUQMiei0Sj27LsU+y65Eq2N1aivCMKTCICsApDVACL8rdAuitQrkxsCNldl8M+PDeNbT40o8a+Efu76fjvjr02W/JtLAKRLLcpNzjykbF8rl+qHKTufdrhE/Lok9fl+cn5JrSmtry2l8kl1XKlsGNlQFZq3XYcb3vJpbNhzGypq1lD8E0IIIYQsAvI9VH8XJeeEKwAIIfPi5ZcP4btf/3ucevrzGOw7hhFRxyL8tVpWJmcYK/aLYs9AZwZUk1AQ1++OYPeGAKJhM+vv7gego7ryTyf+vMLmdVZS9VRY5+rzZSv2xSVpzm/N+p3pGX9rXiiOtgO/gtadN6B5yxWobd2p+yGEEEIIIYvPal8NUPTorZMBAELIvOnr68U3v/ZFfO1zH0c4dQKxmK3wXw5wviCAqhtRbY91B/DrB0PY2iJL7ZX4t+v8nRCXgjun66X8krqyr96Z3ta48+3kUgKdMb5cW4Vb5m9fNrfcX648kGv+vWAZ2q/+TVxy5/tQWb8BXkCWOxBCCCGEkKXCag4AFD1yn5MBAELIvJHlVsPDw/jcZz+Nf/vHT6A23IFImShnVSlBAEmF6YIAchZS/qDS0i+eBva0BXHjbqAsaqtFjOszVV78CyLKhZxPZSQvxUnBAfHZNm7mP+eXxNfWBQBcKuJfftc/VFaDNTtvRHXLDuy79b8hJtf6E0IIIYSQJQcDAAX4nAwAEEJKRiIxgi987u/wtc9+GE0VvQiFM8gWBgHOdYm8B0yodif7gDdcF8C6OhstUGcpLdxtXifaZ8w5dFnnfXXWZ/KmD7/gn2TKJ0EFOSvmUoQQjNaj/Zp7cPHt70V5VbPaT7VfsgEhhBBCCFmSrNYgQNGj9jkZACCElJRjx0/hk3/0TlSPPYpEog+9iQlk5c55cimAFd6aYisBFBnl7xwAquMe7rraQzjo5U7g7jyuxbrk1ZN22bI/b1ITFNBuKeuM+qf2Q/LaZ03P+CtfJm1m/bNeEF64EpsP3IWdB9+CmpYdiMSqpAdCCCGEELLEYQDAUuBgAIAQUlLkjv3PP/cMvveNz6D/5a9ifKwT3YOjSE+oU42sAnArAQpxAQGVJiaA7iHgsnYP1+/yMCErCBR+ES9PTrxL2fldG7nOX7t0wfhy9TK7b+vEL6mb8U9nPMRq12Hjxb+EqsZ2bL3iHpTF62VrQgghhBCyTFiNAYCiR1zgZACAEFJy1HkFZ8+exTf/5VPoefZz6Ow+isGRcSP+lbjX6nuaFQDil1UAp/rU+Uqlv3WDh8qYrAIwJ/LcuVyXjTl0WZ3SxKX9tt7fTlI56+X8ymeEv7KUh/KaDWjfey/aD9yDii31CEbsjQgIIYQQQsiyYbUFAIoebREnf7CaEFJyAoEA1qxZgzvu+m2M19+GY50RpOQSADnjhJSJ+D/HOVmaNVcDiRHgyz9SZdV+kvhXSNYJeJOX+gLx79rYvAj9SaZ8aZXKTf4CkUrUrd2NXVe9A+lHL8Ppjw4hdUg1IIQQQgghZAmjvs5OpagTCD7wwAMftnlCCCkp8XgcF11yFY6eSeLwy4cQxBhCoayZ/JeTkpguTEV+ESCpFHrvsIe2ZqDCNxHvF/UaVcj5rFMSyYvId3lbpVPxZzIesl4MZdWtuOiWd+K63/xr1G+4Emdf7EXP13oQ/GEQoXgIydEkglVBBCKMmRJCCCGEkOULLwEghFxw5NcB/vmhL+Kr//A/sS5+EhOpJLJJdeopvDGgIAEBa14QOHwW2NDo4ea9QLkEAdRm+qxlFX0ua02QVK7pL1anZ/5Vncz6V8o1/lfeg+bNV6Nl23UIhuQFPPQ924tH3/goao7VoLmqGaFNIXj7PcRviCPcEkbVviq1b2oHbZ+EEEIIIWRpshouBSh6hNMcNlcAEEIuONFoBE3Nreg6ewbVXoeS2OMYTYr6V7gp+mIrAZQvHgN+cVYuCfBQVykncamwS/3FbMaJfOfT3fp9ynJL/9Mealv34uLb/wfar3ojatbsRCAg1yYYEl0JPP3Q0xg9OYpoMIrYSAzpl9Lof7Qfnd/tRDaURTqTRllDmQkEEEIIIYQQsgjId9xJTHFMhutZCSEXHIm8tjQ34fW/cS+8+mvR2tiEuuoycz8Ad08AP3LishZR9WVh4KUOYHjUVRpyAl+ZiyPkBL9Nxe+Ef0oVKuq3YNfBt+Oqu/4IbQdej3BZpWoxmayXxXhgHAPpAfQl+jA8MYyoF0XNcA1ih2M4et9RHPrIIfQ/2W9+4lBeiBBCCCGEkCUOVwAQQhYET4n82to6JcDb8MxzR9EYG1CifByjE+m8UvcjQQEbGIiGgaOdwNp6oKbC+ETQy2bOhJxPPflXAEg+GKlETf1W7L3tfdh98+/rWX9PrjEoQiAU0Bud/N5JBCeCCKhHOBhGLBJDeVk5wukwxo+MY/DZQQwfHkZFewXC1WonCSGEEEIIWSDke+9s4T0ACCELiud5OH7iFP7p7/8coye/jsPHjiCbGkVEzkT2qoAcEgBQWjyrdHrvMJBOA5dtAdrXWmGvRLps5oS+5PUZTZkJBqiNvRCq11yEi256F9Zsvgqx6rVK4EdUo+mRfez8WSc+e/CzqOyvRFNZExrjjaiL1yEeiyMSjGBU7fPE+glU3qPq725CIMYFVYQQQgghS42VeA+AKUc0i0NkAIAQsij09fXj4e98Hc88/Z949idfQTxzChF19spKEEDOSu6yAElDyqXSkz3mpwF/707zu/1a5IupJrkgQM4XRGPb1WjdcSvWtN+Eho37EVTCfSZIAKDjiQ783U1/h/hgHA3BBtTF6lBdXo2qWBUqY5Uov6Yc8bfGEbk4Ai/idpYQQgghhCwFVurN/4oe1SwOlVNWhJBFoba2Bne85m68479+CLe97j0YRCtG5eTl7sUneTFZv68soDS2XEYwksy5dABAfsffmfgkMJDNBLBm+ytw4DV/hD03vwvNbVfMWPwLcovBUEUIte21GJcbFmZGkZhIYHhkWN8ToHuwGz2RHmTXZPnTgIQQQgghZNnAb66EkEUjEg6jsakJd//am7H/prfhTKIOY2lVUXhjQKv4o8ofCpqVANaVixOIZdQpLd6wFet3vhIH7vwomtquRDAcU33N8lSnOqttq8Utf3ALJgITGM2OIhVOwdvkoWOsA53dnej41w50PdKFjEQcCCGEEEIIucDI990pFHVODwMAhJBFRZZnxeMVeM97PoB7fufPMBxuRyKlVL6cnVwQQJ3YskpnN1QBNXHgy48Zn6wA0IGAbACBYDVat74CB3/zH3DDb38Z9Rv3603nSjgaRmVrJdKBNGovrcW2d2/D3r/di7X3rkWf14dkTxID/28Aw88Nm50ghBBCCCFkicNfASCELAkCAQ/79u1F87rdOHz8NPp7OhANpkwMwEY25RKA8RSQGAc2tZgVAeFQHK3bb8a+V7wP7Ve+GXVr98Lz/ab/fBgbHMNw5zBu+NgN2PqGrajYUIHGSxpx6HuHMHZiDKnnU0g8m0DNwRqEa/krAIQQQgghpPQUneQv6jw/DAAQQpYUGzZsRPPadvzieBdeOHQUyWQa8ahdDKCeyiLA0KiYh12bmrFt/z3Yd9sH0dJ+I6LxBhMlKBFR9cIbr9+I+m318OQmBAq55r+mvQbdL3XrIIDX6SHaGEXlRZUIlHFRFSGEEEIIKR1TdP4chb+DAQBCyJJC7sDfsmYN1m3aiWDFekwEqpDqewHRoFnyLzq8bySETbtvwatf/7vYetWbEG9oky1NByUkEAogWhW1JYMEAuKtcQx0DeD4Y8cRHA0i9VwK2VgWFTsrEJQdJYQQQgghZJ7MU+sXhT8DSAhZ0nR0nMYff/TdePYnj6Am2IUUgmja/Rrc9+EHsWH9OtVChP8Cn8bUy/Uc6sGPP/5jdD7UiebRZkRrotj4wY3Y+NaNCJYzCEAIIYQQslishJ8ALHoEJTgsBgAIIUueru5ePPvMz/CVf/48ampqce8734umxoZFPbnLSoWhU0N47lPP4fCfHkb1UDXW3LkGmx/YrC8H8EKlX5FACCGEEELOz3IOAJxzzxkAIISsFtLpNBKJEQQCAf2rAUsBCQIkuhL4xhu+gYlHJtBc3ozaa2ux8f0bUX99vW1FCCGEEEIWiuU++19070t0SNIN71hFCFkWBINBVFVVLhnxL8h/MLG6GC770GWIXRXDQGoAfT/oQ983+pDqS9lWhBBCCCFkIaD4nx7TTZYBAEIImQ9yU8AN12/Azt/diURVAomxBE5//jROfuokUkMMAhBCCCGELAQU/+fDdMYAACGEzBMJAjRe2ojK6yrRF+3D4OlBHH/wOE585gTSo2nbihBCCCGEkIXHH0dgAIAQQkpA/bZ6HPz4QWy9dyvG1o1hqGcIXV/qwtDTQ8jyViuEEEIIIReM5X7Tvyl7X9Q5e0w3kztjAIAQQkpE7dZaXPLuS1BzWw06M50YeGoARz56BN3f6UZmImNbEUIIIYSQUrHcxf8USnQ4ppupnTEAQAghpUKdY2P1MbS9vg0VV1RgYHwAvd/uxaEPHsLZb59V1SU6oxNCCCGEEIr/c1K8MwYACCGkhHhBD5tv3oxrH7wWmV0ZDGeGMfz4MPr/vR+pft4UkBBCCCFktXMhxb9MOBWddBKXMgYACCGklKgTq+d5qN1Vi/g1cfTGejERmEDXQ1049hfHkOxN2oaEEEIIIWS1USKdP2cYACCEkBIjy9Fi1TFc9e6r0PaWNiQaExjqHkLnFzox+MQgILcD8ExbQgghhBAyO+S71nJc/j9lj8XhbB7kuynSUUH/DAAQQsiFQAn82rZaXHHfFWj99Vb0BHswfHxY/zxg7/d7GQQghBBCCJkDy/W6/yl7XdLDKFD5jiIuBgAIIeRCoQR+eWM5Wm5qQWB7AH1jfej9bi+ef/fz6H2sF9lUSc/8hBBCCCErmuU6638h93ravqepYACAEEIuIPIfVfvt7bjuf12H2DUxDIeHkXgqgRN/fQLJHt4PgBBCCCFkpbIw4YrZvQoDAIQQcoGRIMCGGzbgwMcOYHzLOBLqMfDtARx98ChGj40u1P8OhBBCCCHLEvkutdxm/4vurTidzQPThXlM4Tz9MwBACCELgBfwULerDmvvWouh2iEMdw3jzOfPoO/7fcgm5/m/ACGEEELICmW5Lvu/UBjRP80rzOCFGQAghJAFoqymDJe84xLseOcO9AX7MNIzgt5/68X46XHbghBCCCGEkDkww6gDAwCEELJQeEBFQwU2vX4TcIkqXwTEr44jVBsy9YQQQgghJLfkfzku+5+yx85ZgkMpuuRfmEXfXiaTKcGuEEIImSmZVAZj/WMIqEekKoJANFCS/xQIIYQQQlYCK+J6f6GEh2G6KtLhLF+DAQBCCCGEEEIIIYvGcrzO30/RvS/hIZVi5t815SUAhBBCCCGEEELIHCihzp+C9F1K8S8wAEAIIYQQQgghhJSKkkUFSiv+AeD/A2ipQlDrNCOhAAAAAElFTkSuQmCC"/>
          <p:cNvSpPr>
            <a:spLocks noChangeAspect="1" noChangeArrowheads="1"/>
          </p:cNvSpPr>
          <p:nvPr/>
        </p:nvSpPr>
        <p:spPr bwMode="auto">
          <a:xfrm>
            <a:off x="1219200" y="121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22" descr="data:image/png;base64,iVBORw0KGgoAAAANSUhEUgAABAAAAAI0CAYAAACDJlsCAAAAAXNSR0IArs4c6QAAAARnQU1BAACxjwv8YQUAAAAJcEhZcwAAIdUAACHVAQSctJ0AAP+lSURBVHhe7P0HwB3Fee+Pf885by/Sq94bEkISRfTeDTbGGLDBJY57d4pz05zc/H+/a+eXm3pvcmPn2rEdtziOHRdc6L2DQCCQKAIhJBDqvb/1lP/zzOycM7s7uzt7yluk+cBoZ582s+Wcd57ZcjLFYrEEh8PhcDgcDkcqSqXRMYTy9aKqLoWdQpIUccO+0c5GjUEoRQGFthofp2TWE+auVYRxh7gSPmwkJAFxqBdxq1qAgJlPUKn6hSEfhaeI2iPR2ysVdvuj/I8PnyQijhR7ylgbDZ/AF8GPQWi0E3gazSDaVoOMwnbRnj6NVQNM9PlsG8O6qWEg4y1jiTHK2EQImMR7SG3GIiwjzEK2YWefJCG2VAeMInxiQ/mUlT2V9ZYOh8PhcDgcjhRkaITIZaQJjPGqoH7b0IjEotaYDesT/2MIXk17jejjqGWUbOxxtc9HKcPy7ZmqEWlc29f6sGyVwL4lv6WbAHA4HA6Hw+GogdEwCeBjhLqTNqEa7QlYVP8a3u9aGojz9XTVhm/4do9ibLd9ePbRKPu+aTS1bG4q33rsV3MMnzShGamON2JtQhiNsKWbAHA4HA6Hw+GokbE/CdCg/h/PWWMj0PZnNbs21idSOQIHMaLJ4etJ5fMwAlvvUDTga8kcsh4NNS5yVYiGK63r/XATAA6Hw+FwOBx1YcSGeiPYcgx1yJxsQlTdTJLjMGV+9W6mYd1u8P6Q4aMbMWps+1RN36vxcVgzEt9Z9W5z2Lahzg25CQCHw+FwOByOOjCSNwHUJ1cZvg2I7G8dEzo2iXldmnVTIWRgI2VxUnDLxi3NUmKOGtdWkk7oy5WRo35daPyGjPCuGuPwd5Uqxw7DtTVuAsDhcDgcDoejboz9AemoT0y0Dkb2VSiGY0vs2ihbccXKJd4opLWIK9UJRlFU6aYou0fE8YlrbKuepOlK3C8k1JNRtHsay7GV248q3ASAw+FwOBwOR70Qg9ZRMHKtZ5ZgEStVouQtk2hoopMQvKFt10i4b3Xoba0hYvzLqjp00+E49mn83w83AeBwOBwOh8NRT0bLJEBq4m6YrwaOZhkxYBrpZWNjQbQv7QNWWgWvGPlcjL4kNMh9Il7RBHG61CT4xqkTr2zX0i/C515jLFsSmxmmfhyvjMVvx2MJNwHgcDgcDofDUSdGYmB7rOUq5u2p41bWEGp49nWaVupgW/f9YR/Q1tJoV0O/Rx3H0rYkMPqS/+NvOsJNADgcDofD4XAcS9QzmbCIVXNziQFStMCmVOI8UkTz4feLiGIQV9NeffrokRCs2rZsaFhsQ+D63b/SyD3iODYZW5MIbgLA4XA4HA6HYwzCaUooVak6dzGkT3XOg4z9rRJjHJvgkTayd3a3u0cYGcRx4Xw6S0OjGQlZHqXTFmEiFQyfE7EGsfg8DWHCInNbIWlAwKux/dRU0jYBzyDRTiONLeOzT+vscNSImwBwOBwOh8PhqBNuLO9Rtx3hBeKFVg0REhqtUkltEd6xIUiZogl70wRLi0CJJin6PXLYdbKeVjrCI4Vb+hYcxwuNPDf02G4CwOFwOBwOh+NYoIbRY8jVMpbRrIZ+1AI3q0q9qSam9LHwbESH60DS3RBCHbKRAp84IY6EjKzsUlJlzFRuscaN2KjjBLfrGoabAHA4HA6Hw+GoJ8MwcA01UVObdexwRCijmIWaIrBKhL3CEhMRVkZxRdjot93rlEP5YvJKoBFvNazRFCZCflGG9aTaNsx+lb7XjnWcejVoS4r2KvsjwskyVoomHccobgLA4XA4HA6Ho16MudF19U95h/x8gspK+vjsoXlZBwj46ZA4KozwilIqDHrhJ6sReFrNKMknPp7CHzfKJzYWKaO3OfnZf6H1mUTYJ4q9WoRdTVQZsz5d4SiN2KgIhrGpWhnmPTNMRG/RiG1rTMNuAsDhcDgcDoej7jRu2FeOzBVVqsKQ5lnGizeR2thQAUWSXVIs25fABRGqBL1fLddiXARlvWYY7xNxLCqLCiyI0nlEyRXReuqHFt8Ov3F5LSJGRUw1XjHYRbiGFJHHPTJAFOyQ2il54kgj1EJK30jqFceRGtv9WfN+DwTgVVWqwU0AOBwOh8PhcNSBmgd5FtSzjWpjGf3KwvRR67lNUUS2UUXjIZeoGNaxY6cv0lNDsBRdjqeuG+RRZUwrNzaiUp9u1yeKFcPY1IjgHZfji8ZvsJsAcDgcDofD4TjOqDblNHqVhZYxbczYxtauauKdhdbXD7vG7KyIOMNInXV0gm1VsSTBNGW0ED7fiEC1xK+O6lpMc/XfMZo5/g6kmwBwOBwOh8PhqBExhCz/05gBZf2iRkRqTLdHDu9QVL1ZSY5efB25alDEYG/ppyo/cqo2cTW7+aVVhk4mEJhXbSaxrCySjULUdOt/Smrx1alXHEeNJByIRh4nFdtNADgcDofD4XDUwHAMrOvZhjFWQgOsrsbPhyFI2J0kmtDgUsEzjdLH+pImXSKsGccHNhIy9wTGJFYTmZphmUkuIIXUGSzKuijitQI2MYdO9PbrzdZGaUAo95nZX1dFWPjRbK3sCVu7SCwbC5tZOjocMfAZ5CYAHA6Hw+FwOKpkxIbjVTfcqB6nj1trT6r3j/dkbdrYIZ+oACmCG80sfU0kucbpU+kS+0gGiTbDQfpOJHsM44aNin04tuBddqzttmq2x00AOBwOh8PhcFRBeeDV4FFlPUNXEyvZp2LBNVXSEfaKjeFTGixjnRPVkST7VRs5CY7bqNgMxW5k+GHGalM8o1SbzcYjsp8Cjabsw4h02eFjNB0DNwHgcDgcDofDUS2+UV39h3ih8KqkQjqFbjevOh5h8IsNE2urrVGV1wLmFUJKgyWJIv1JI279jzaQOqFXFWks/7UgYFheDQUwGHoiv4bWPJ1fruHTG6wiHRnjgwhlyrqQUUDAq4ZAfjHVDDZMSOx3FMT2NEYVRRUuMVhEq2+DjiR4f1d5Xti6Cbsq2hgezB1zEwAOh8PhcDgc1VAeW3Gl/iPAekWstnd2fgkWhiCRHsmNlZGmBoeEGElNROnj/Co6qgUM7fz8hORxQTzYpJq2WCN0SW2E9FJQFif5C8gows7GPTL5Z7GmsokVE60xBPqYjoDjsHa8cRwjm1Edw7XxEe24CQCHw+FwOByOlFTGVcM0kquyGWOaw6KEeJHqCF+jfUIbEs/IylYiTQMOvErFW0TgGUQgVDF6QaQ+HDs6FGtsjaOjlEkyidELVWp9QJDkr4iwM4pjYsZh50ZWVcSPfmkkK/xKJRFSv8qKKlwiqWesEWO4N4Lba3SbaePXsT9uAsDhcDgcDocjBWIcVvmn8QxTM+mRHbPtHtsZbTVhbCxSSr3ZKtY3QWtFXIik8GW9rPjMk3w97MwCVklOMXqzyq4XjI2l0cYgrN/1+nrFGQ64r7X1dyxtbUNxO8KHmwBwOBwOh8PhsGQ4xpG1D/sVdeytr1P16mGKGAmmNpHifvZPqHx6m4jKys7WxjpKF+lDijidtqg76eKGrW39Y+1SdcIzTuUjzdO4pAzvGC5GwYEZmS6EW3UTAA6Hw+FwOBxpaOAoLhS66rYirplaxIs38WsjbQOKsF04TmQsD6lPsjJB+yLCrdyuT+83DuslBlGZqHDWPgKSyP/NhHTamqfz64NEa8saX8VgHxHCL44wMmE0tWokoRVP61/YwcaRDqkiJZLYVIrm6tuz0cZo3Lr69SntHS+x1kLpt3ATAA6Hw+FwOBwW+MdRsUOuqghFrLqJ4Un+IwmYhb00CVUTo5ZtEi0NRCf/ZXz6ygrXTK4VuVcLGPlWtZWAmcQThnVG6xj89knefIbETYoIYoIkxa9AlmwccDD6G4SRiZAm5mqEVQXNKNFWI/7cSRMpmWFs6hiBd0pjd0z66A3uU51CuwkAh8PhcDgcjhjKQ7rRP64jGpD8Ryhs2oltNlbpUbaxMQ5i4ZOqDynx+UUHidSQoipdItHONjGTbCr66HZssEn+01KDqxX1i19bpLpvJwdswM5rQMgqiejJ6OlgXXETAA6Hw+FwOBwRiPEf/1MeCPpWGkPVTRhSJstYkSZlRcUiMmRAaLRRUrPSj40pKWNv749xDqsqknLN6M9CTxHQG82JyDBGSBGpI0I6vyB+myPT6gps4DOqrESIDUQrjZqA0KKXAisr2iFsZxexQvR+tIimTBLMrEgRoy5NqiB6UcTpGs1wtzfC1HVTA8HcBIDD4XA4HA6HATFmGoYBp6+Jqturc0c5XN233QuoxY1sImwahpRJ+lh8+spKuWbwj3BJj+drDBGn86jo4qwMsHlKF4XPLSKGjU0SVbpFUN9ocfHKmiqa9Ltoa1XEqhpuq5r2lN9w9nWUUfWmxzrWeYdqM1puAsDhcDgcDofDRGj8VecBGVGOyJWqw0vHkLtlvGSzSvxI28QgYYOkWBW92TLSX5BGG29rxODiE0WvVNWcTsU9XaCkq+pCG2Fi05LPJk0cTSirEc5MjMpIWnuPuLsoGovW8HD2oV5tjcB+G7FDFYQ7Mmo6E4+bAHA4HA6Hw+HQMI/j6j+yqz2i7Km5v8lE+vmEciU2fkDJq36RthYbqELFzOyQdHt2lFpq1T+M3zJCLLDS+eB+BPpiNtSQBolmEcQmrlUFDTjxaqIoYOARkoYdCbOvIKCKsSQqwePtwlRjX/ZJ60xUXKpwrgf1brbRmzFCu8ka0b/6dDJNFLa1tXcTAA6Hw+FwOBwe4QFUmmGVPfWPmI7I9n2K9L0Me2gSr8qLuMgVndkqPvn3iGsgCYNvXLiQzhNEyRXhmCQJC33EJfi1XLU2u0ppDWEbRmKf2KCKjguXSL8qAo52GrVJKeIO616NbWw0Ht/oycxacBMADofD4XA4HER5oMWVBo4F6xk6FEv1PaYRu/btrHSzsIdlDJ2ySxW+Home1YcmanKOgeJ6oSNbKCu44rdKSv6t0gifiYW9EfIzuFYbzUSaWKnbrWdHLYhsrtH94PjD0YYlje6Kj9jGGt+T9C0EPOrQRTcB4HA4HA6H47inPKbyDa7qMNIKEIrIgiqbqXvvIgLW3I7NNvpsoo2Trv4LfbR7pC7JTUIWAaOQT3IQgaVZhXDT6YhxFiqf3mDMopgYEjKIcK2ZVEGkcV3aFXAkczSfNGWDkeYp4yis3aqMXxXD2VaDqOXOmlGHtzGZYrF4LG2Ww+FwOBwOR2rCg7zGDI/KUasOX3GststGM58wpg1FQGG2I6mmiIzFeEq5MFj69GFKCaP0sjZc8cc0hJEiT6Hpg36ZTMZbYQzX3MMhPMjWG46HdQQJ/XJDBKMjW4acfZRV4YpArCX6ewYRdkZxQBh7h4KmirHyIAvPKNnWj3kfxkfxaVM2WDHXHFPGUFi7VRm/ZvSPRgQWJhV8xnIlrX+0vVnj+3gb8KnFSrxDWZsQV5LxmyX4xKpJ6e4AcDgcDofDcVwzXGPierZTbaxkv4pFzf21DeDZxZmzrhH98YlS6A2mYhKiVCzSsogi1/VCCT4vg/Ii28cl/yHCVhTGCLVgF9Su4Xgi+2AgIBT9jEJTxViFSGPLRO3DOHwuKf2raC4S61j1bDQtI9n2SGCxvSO5S9wdAA6Hw+FwOI5LygOgcKWuhKJW3UxEqmQZL9m3shIZ0qAIizyJfxENGVRszNbxCRon017VQFkVrshahK9PrDUga5y8lzAwMIBsNoN9e/fju9/9Hp5/bhXpcsLChlIpj3dffyPe+973INecM29H0VtmSuLKXlNzM5qayJbXIvtOigidQqhDNlLgE0fEKYsNnY5wCSlsk38mxpLwtLSItwuTdG4FCUlSNug319ZSxmGsXaqI3RBiLk3HXrU2UXaQlVT+ZBxtb9akugOASXIgfBaJ8TWD5NDRJqRwEwAOh8PhcDiOO8qDn3ClroSi1tCMMVmyiBdp4lP4rYw+BmGsF60a4+j4bCKsY+N4eyXaIKD3G0b5itv5xQCeE/0ChgYHhXxoKI/16zfiwIGDeGvzHnz/uw9icHAIg0Ot2LLlBPT1ThQ+9mQxceJbmDZtCzLZCL+yuITW1mZcdfVpOO+8E4U8qiV9AqCtrQ2LT1qIzs4OKSB4TkEkCL4AcoX/zWSyaG5ukfvBZ0OrlDHznQzeWkjPGEThOGYrScg2DtJ6BvF2YYY7+WcqLgHnmmIlUEXshiBOOjMxqmiEk/RM5U/G0fZmTfoJgPI/kfi0ifE1gwRbJs7ETQA4HA6Hw+E4rhADH9/opzFDoVDUqpuRjtXEizTxKfxWRh+DMCzyJP5FNGW7eMvoJC0++S+LffrKStCXk12R8Gaz6O/txaHDB4R881vbcc89jyFPyX//QAlPPN5Hyf4Q8oVuHDq0jPrHT9TmyLeTSrPwsSdD/r1U+qju66gB7l8BnR2b0Nq6w5OZ0SN1d2Vx6WVtmDgx4g6DMlLJdxZMmTIRV119MbrEpIHulEF7ewc6u7opFu1/8chDOKixmYAw8riH7BLQ2k+01bDZF0FC0hQNhk01SYo4OlZuVcZuGBGZqUVOa0bLzK1jeIZm+wipdXAvQtk+2tGnSYgfeAuAJNHHjJsAcDgcDofDcVzgG/CUVxozDApFrbqZiDTJIl6kiU/ht7LzMdl5Ek0RGYshZUUfbRmXpJkST52wOtyiSPq9YfLRo0ewefNmFEsFPP3Uy/j5zx9ClvQHD47H+vULUSxSsk6JfrE4k0o3e5O//e3+9aNA21a+hp9IJjOIXHYLLfs9STy8bzo7jmLRog1obhmQQo9sNovzzz8Z11x7AcXMYu7c+Whra/cdi9BuZwJC2+SfibD0IK1nEG8XJvr0iY7k01g2aDbTpJZxgli5VRm7oUSctnZns4EaJgCYsI85SsMnAJiYNowTAEysjxk3AeBwOBwOh+OYpzzY8Y16GjMECkWtqRlDqmQZL9KsrPBbJNtXMHoG7CLjMaSs6MOWCbk9QfslxkaoQnop4GfoOZEtFoqU2L+C7du20Ig4g3WvbsF3v3cP9uzej96+pZT4XyZ8Mpk2SnYnCBsJx4lpfFTivffbstul0hAKhX1UKwYSnyI6Ol5CV/cKTOjpwGc/9y6cc+5yLFy4BLlcDvl8PtyEoc2xOAEQklo2GDYLSCzj6Fi7VBG74aTPY+MRjtLbOoZmaPYJS90EgMPhcDgcDscYwTfQKa80ZvhjjFp1U9Un/0x8X/zayLAGRVjkSTRFZDzGZ26wJFGsv/KMMWKVPmDO5weRHxrAUL6IRx55Art376UEt4if/WwNnn7qDXF1P5OZg2zuOrIeLwb74nGAMvE9GjOk2gxz+sD7XV7x76X99jOcdloGN773VFouwelnnEb7LYuWlhYxySLsAm1GJv+MpoqxqkDxrewCRJ870dF8mhSNhk01SYo4OrFuVcYcNiKy0ghxMsJRelvH0AzNPmHpSE8AsDJSHaGIsncTAA6Hw+FwOI5ZxCDHN9Jp3LCnfs1I51AIy5iRZmVF2MLoowkjY7ImoIy2JZ1PabaMTs7Yg5QGPSfrrFO3ovPz+q+//joOHz4sAj7zzAY8/vgr6O8v4rnne7B/n3zBXTZ3AlnPoLoKGtP4sUTdNpOT/N0oFjdg1qyDWHzSQfT0dOKad56Bk5bMx7y589HU1MwHSFjLRxci8PqU3DW/YdpNiTu/TNF8krSNERWXgHMVsZhYtypjjgiB7DQyuU1COErvVDE047CfOVLqSQAmwcmnTYhfr7sA3ASAw+FwOByOY5LyACdcqTu+yDU1E3FF0zJmsq/fIjJsQBFpxxpPGW3jUTEloq1tJgDU1Xle5vNDos7P7z+54mkM9Pejv6+I2+/YjK1b+8QA+ODB6di/fxaKpSbymUyy1thB83FBzH6uhlLpCJUDaG7uw8SJr+OkJcDbrpqJ888/E4sWLUQmm0VTUxNZ8osPA41rq4ndCvjabkbaxJ8JSW0b04j4RFcVi4l1qzLmiGD4/FX1kRRO0jOVv2Yc9jNHavgEABNrHjEFEONjUrkJAIfD4XA4HMcUvoFNeaUxw51Q1Jqakc7GEJZxk/tTEUSGNCjMtp7Uv4iGDCo2ZuvoJI1v0Wc9/yxfEYVCXtjyM+f33HMPXnzxBWzcmMfDDw2gj5L/UqkF+cK5tJxMvhyUE8+ReGHfGCByn1cLB+R3B2xDS+tzOPfcIpYuzWF8z3jc+J4bMWPGDGSz/IsEWsNe1aormp+VvUf0ucWYlSFpmgYJaR7hlDKWItatypgjRiA7jcljoyk7xdwib0IzDvuZI7kJAIfD4XA4HI5RhnmQ35ihTihqTc00+so/UxHEhg0ow7aaxKvaxKvYGKxJFB2jhP7+fvT29ornyp9//gX827d/iL1796JYzGLDxiXYvWsG2U1ErnkxDXhbhA+QpxJzy7nDT/QBqBJOPXIoFN6kz+V25HJ9WLL0OVx19TJ85KMfwqSJk+TjARrxXfC0tEjb1ejk36pFSYpG/aYBxxRxdKzcqow9YgSy05g8Nh7hWPG2iqMZhe3NEUZ+AoDVBoNEHz9uAsDhcDgcDscxgRjQhEY1jRvm1K+pyJuErWIm+/otYkMGlGZbTUrVyHh+Mw3/WjaTLUv4dv6hoUFRHxwcwgtrXsaBg4fx6COv4Lbbn0NzUxZHe6dgz+6TKbFsI6sMstlpyObGU52T/QKVyB454mjYbuM7L/hdAfzLAtvR3r4RU6e9gt/6rXOwZOksdHa003Ixuru70dTcQnb0eTBl7JosbVermQDwaVI0GDYNSFLEUiS6VBFzVBCRuCbks2GEQ8UrlT8Zh+3NEYTUMnjZLO0EABPjEnmfQ3wzPrWbAHA4HA6HwzGmKQ9kfCOaxg5v6ttUdVf/Y9VlZdjKpi1zbE1qrvohhV9nttyzZzcl/UOUpBUp4X8NT65YjXy+gL6+Eu6/vx8H9mcwMDgT/f0LyJpvLW+mwsm/99N20T1wpGFYdiOnIXyse9He/gqamvZi/PgMLr64BeeevwgXXng6JkychLa2DmHNj3tIKidTmm4K20iH6Eg+TZoGibC5JkkZi0l0qSLmqMKQuCbksmGEQ8UrlT8Zm+0jpJbBy2ZuAsDhcDgcDoejfohBjG8k09hhTf2aks7GEJZxk339FrFhNaXZzmwQF7Ny1TVsxS/vKxYKePnlV/B3f/cT7Ny5Hzwi3bN7GrZtmyNu7S8hR8vZFIff2M/JPl9JjmvRURPDvmsLdGxLdGwHkc1uxaTJWzB9+nrcdPPFOPW0BegZPwHz5p+AXI7OBS9dSdvF6Cv/jFnpk6ZssGKuOaaMESTWvcbYo4Lq8lk/ZWNZSesbbR/W2E4AMMK0bJ+ildg20r8HgNHVbgLA4XA4HA7HmEQMYEKjmMYOa3zRq26qtlv+GTt/uWIVUjMK25uVSXGjJgD4TfC7d+/GY489gu/82wpano58vodGpTSwzbQjm+kQdemX1IqjbozoruZfBhhAsdiPzs770Nr6Ok4+eRY++KHzcOKJi3D66eegv5/0cT8jGKCa5J/xaVLuE2kecEoZQ2HlVmXsUYcheU3IZ8MIh4pXGv/opD6sCDSTSCV2vJNPG2vqJgAcDofD4XAch5QHL75RTOOHNOZ201LbC/+YkGlMwNiwBmVYRBJNGBtPIVyCliX09R7FwUOH8M//5xf49rdfwFD+KuTEb/Gr4alVdEcjGBW7nicC5LlQKm1AoXAvTjutCx/67WU47/zzMXPWTDpfcmhpaaXEyvBzghrRqhgfb1kmxT6pmAacUsTQSXSrMu6oJZDAJuSzYYRDxSuN/9iaAGC1wSDBh1EmbgLA4XA4HA7HmCI8sG/cUMYYuermpGO1MSNNQoqKwN7HJNIkXjUyHhMyV4ISBgcH8eyzL1LSfyc2vTmAF186EUNDy0QSlxDVMRyMykPA50YWxeIuSvpfxYmL92FCTz/mzpuE6288C7Nnz8KcOXPEL0Oo1EZNCJiT/+SN9Fmk3Cdey+JfHynjKGLdqow5qgkksIFVO7RMPpU/GUfbhzXREwZhhGnZPt7Rp40xrfU9AG4CwOFwOBwOx5hADFhCo5bGDWOMkatuTjpWGzPSJKSoCOx9TCK/JOZCawWy0c3kILmE1atfwMMPP4077tiPZ5+di3y+m5K2iaRzv8s/arA5viMK/zLAfioDaG09gMlTXsOpp3bgsstm4NLLL8LkyZPFRADfGcDnaji9id/AkDbF/vCbGhxTxNKJdasy5qgmkLwm5LJmhmsCoPxPMmUzCyefNsY0cgKAsVC5CQCHw+FwOByjHjFYCY1YGjuEqV9zFUdjCIu4dn5+QWRYgyIs0iRUjYyloU8SqHH4U0+twD/+7/vw8CMFDA2dTjb8e/0xI1THyGBzgEcN/B6APCX8G9HV9SouubSIyZOLmDtvPt773hvR2dWFXK6JzjV9o6I3MKRJuS/85gHnlLEUsW5Vxhz1BL4WqvqWGKYJAEZILRopm1g4+LSxpjFTADF+SuUmABwOh8PhcIxKfAOU6JW6E4peU3MNeuGfT+i3iA1rUIZFnkRTxMZkyEDa8JXaEg4fPoQHHngEf/s3j+GVV8+hZG0Rjc05cbN/iZtjmEg8uKOVHJ1rBRQKr1P9CNo79uCkxc/h45+8CRdddB7G9/SgtbVNmwgIb2hIknJf+M21tZRxFFZuVcYe9RgS19gc2EQNEwCKsF90JK25SMomopLs4LOINZdKo0mMH6vcBIDD4XA4HI5RSXmA4hupNHbYEopeU3PSuZaYkaY+RWUlNnRAabb1pJoyNibDBjQSzueHMDTUj+effxV//dc/xapVWRw9eimpplJxif+oJfEAj3aaqPALAftRKOxEV9dKTJ26CzfdfA4WL5mB2bNnYv78OWhraxd3BjCU/4hlaNNT7Au/qbZW5f60dqsy/pggkLjG5LFmhEPFy9pfMwz7REdJNQHAWDj47b1lJFX+IoCbAHA4HA6HwzEaCA1IhGB4hinmtqul9qv+jNE0oqOxYQNKs60mpWpsPB0yzOayOHToIO688zE89tjLWL06gxdeWEgJ2WQa77Z4ho5Ri/XBHhuUSoN03vWhpWUDJfwHsOjEEhYtKuDyK0/BiYtmobOrEzNnzkY2m0NRf0wgxX7wmwYcq9yfsW5VxhxzGBLXxBzYhJdop/L1jMM+0VHSTwCU/4kl7BNNNS8EdBMADofD4XA4RgW+AYlYGZ4hSqiVmpqNSf4Zi9iRJjEdtfeJsvWk/kUs/Ab//FCekv3n8fgTL+L739+NjRuno1jkK/78kj+bKI4R5Rg/RPL2/31U9mPGzFcxftx2LDhhKt59/Zk4+ZRlmDV7jrBLsx/8pgbHKvZpoksVMccshsQ1IQcOU9cJACZCatlA2UxUkp1CFrEu6e8CcBMADofD4XA4RgXlAUm40lB8rdTc5HA8889UBLFhDUqzvSf1LyLh32Ln5Orxx5/EH3zx23hz01QMDl5Bmh5p4BgbJB3oYwLOhDIolnppewfp3N2G1tYHcOVVM/Df/vCDOOGEE72JgmTCVgFJlfsz1q3KmGOaQPIam/+aqPsEABPW2E4AMGVTC6eQRYKLcQogxsdNADgcDofD4RhxxGDENyIZnuFJfZuMSP4t40aahRQVQWxog9Jsr0m9alRcvuo/ODCIxx57kpL/lbjnnn1Ys+Yy5JqmkDYvjRxjh6gDfUzDmVELhoaexKWXbcIf/+kNOOWUZWJSKwn/7jLsvCr2Z6LL8XiMAslrQv5rhr6rUvuRQ7RPWCMklo2UzYZrAoCJErsJAIfD4XA4HCNBeQDiG4kMz7Ckvk026Ko/E9PR2NABZdjWbGCKyUk/Mzg4gGeffQ7PrNyI735vCzZu7EKpNJ8SJ07+3Uv+xhymg31cwT8VuAmnnbYen/udU3D55eehrU3/1YAwUhOhr2J/xrpUEe+YQkteE/JfM973Vlrf6Pw8rBASywbKZtVMADCxbukeA3ATAA6Hw+FwOIYdMfjwjUCGZzhibKXqpqVjpLtlXDv/sJXRzyBM9KRVYyyCx6r5fB779u7Fbbc9iK9//RXs3DURR46cTInSOM/KMSaJOujHGdncLixatA4f/dh03HTzO9Hc3Bo5CRD7ho+U+zPR/Hg/PoHkNTb/NaEl2ql8ydhsHyG1DF42E5V4J6M21sVNADgcDofD4RjliMGHbwTS+OGIsYWamq39yj+T3K+whW27ZjtN6lWj4vX39+Ouu+7D3XetwEMPtWH7jguRzXaSJisNHGOXqIN+3FGiJG4vpkx9Gh/96Hh8+KMfQmdnl6erIHdXxE6rYl8muhzvxyeQvMbmvyaGawKg/E8yFdt4B6M2oY00jwG4CQCHw+FwOBwNxzfYKK8MzxAk1Epdmm3Q8/6MT+m3jPQzKKLbIE1Aqa+qW/7zQ0P4yU9uw//8n6uxZctCZLInUPLfShp3u/+YJ/rkOE7JoFAYQC77KD78kSH80Z98Gt3jxns6tbsidloV+zLRZdiPT+y9DWXMKWZCZloLWujUrQQuzVv7k6HZNjpC+rsAkh1CFgkubgLA4XA4HA7HqKE80PCNOIZv+FH/Zmu78h9rEtNZe784W9JE2HLiz+PSffv2YcWKZ/HmGzvxd3/3Ovbtv4QSf06GOPGPjuwYQ7jDaCCDUimD1rZV+MQni/jQh67A5CmTaL0DlC95NgZS7stE82E9NnaJvwl/XpmQnVZLIGy6Vsi6Gv+wm0e0t+0EACNMy/YxMb1lmYQ23ASAw+FwOByOEac8wAhXGoqxlZqbbuDt/oxP4beKDR9Qmm3DRkG7bDaLAwf24+WX1uLXv3kRP/3pfhw+0ob80OmkbZNGjrGP+QRx+Miju/tVLD99O05Y2I4P/tZlWHTiYk+nUcW+jHUZhmNTfbqfjD/PTMhW0xAIlSpyIDO39Y1O6M2K1BMAjKjEO4a0seZSGWmiKdwEgMPhcDgcjrpTHlyEKw3F2ErNTY9c8s+kaTvRm1aDNrlcFocPHcQ3v/UL/Pg/X8KWrUvR17eE7Jrjx5uOsYfhnHGYyKNU2o3m5r04+5x1+NKf3YBlp5wsJsrKpNyXieYNPjaNTP4Z/3dFnb859OTVW1oxmicAmATHkDaxncj7AHy+bgLA4XA4HA5HXSkPLMKVhmNsqermK461xo01FUqzRbJfhdgImlJV+ZZ/vt3/wQfuxEsvbcW3/20Ahw5dSPIOKu4lf8ck5pPEYYQzJr71fwsuuHAVvvTf341ly04WnxtBin1pZdrgY2M9ARBllph8Sipmlg42BEJZRw4k2PZ+voWGOcKwTQAwCW3ZPArgJgAcDofD4XDUhfKAwjeyGL5hhrGlmpqXzrXGjTT1KcJWsU0ElGZbTxpU0qBzYKAfO3fuxHe+eye++Y0XcfjwFDS3vIOUOSqxLTvGKu6wVglPhr2OCy96FV/683dh2clLaF9yNmW3Q613e8OOj0Xqn6btxAQ0SIKDDYEQ1hHrPgHAREgtg/vMLJ38Pt4ykogpAE3oJgAcDofD4XBUTXkQ4RtNDP/QwtyPWqj9tn97f78gNnxAGW3raTQDrpaKeby1+S185zv34cEH38Trry9AX9/pNA5tIu2QsHMcg0SfKA4L+OWAJWzG8uXr8NGPLcI7rrkU7e2dJE/esVa7vgHHJzbtr1d7McmoX5WYtSajJ7DeMhmyNBgn+nsGZrsIaWLQCmVTUUl29FlYtJN0F4CbAHA4HA6Hw1E1YhBRHkkM/5Ai1GLVXfA7RoaxjB9rVlaGrez8JGZbTaob0MBv/foNuOvOe/H4E3vx2GPTcPjwLO/t/pz8O45pYk8shy0Z7MKUaWvxWx/qxEc+ej3Gj+9B0hxA4q6v87EZlsTfRHzO6RFhZIPmmjpKDXcCmG3D0kZOADB+n2SMkwCeyE0AOBwOh8PhsCY0aCgLhnc4YWytpi4k3CZrGdsuRtgqMXzAINre03gLfl6Zq5z8/93f/gp33JFBX/9cSlpmkpQT/+hIjmMAd3jrTqk0gK6uNfjox0r46Mevw6RJkz2NmdhDUOfjM2LJv04g7wynoZYZbJAIN7toZKUZWvfA76YRlqaZAFAIF0tHn5WVi2EKwBO4CQCHw+FwOBxWhAYMQjD8wwhfi3Vpvj7JPxNpmtDptO3HRvCq/Mby7du3YfuOHfjGN+7Bz37Wg0LhTDEpABSkkePYJfakclRPBqVSHl1dj+NTn+nGb3/4nWISgB8HCD4SkHgI6nyMIr/JhvtcCGSe/tVQWmpHhJt9NLL0jK19Ki4BwtIxMQHAkNBNADgcDofD4bBCDBh8o4bhH0KEWqy5CzKAMUzK2JHmPkXYKraZgDLa1tPwy8kyJfT39+H11zfgb/7mFtx/33pav4wsTvOS/9gWHccK7jA3lFJpCO3tK3Dttf245NJFOP/C8zB58hQ5EeDZxFLn4zMqrv4rIhJUvzjCKImAW6ooXrKdxic+P68ofWaWDQizhk0AsJnBkERuAsDhcDgcDkckYpDgGykM77Ah1Fpdmq8EiQxn2U6smU/pt0wMbzAw+3hSWnByXygU8OJLa/Ff//UIHnv0ANa+sgj5/Cwy4Nv9LUeNjrFP4gnmqA/84swNaG3bhne/ux2f+OQlWHjiQvosWvyMZp2O0ai56h9F4Gsn/C2U8nspMV4MVUwAKGOzT4TUsgFhVvknEZ+VlYv5LgA3AeBwOBwOh8OIGCD4RgnDO2QwtlZzFyoBIkNZthFr5lP6LRPDGwzMPp6UFpz85/NDeOyxFfja1x7HI49OwuDAPGTES/7sBpeOY4TEE8xRX/iRgAJaWtbhsiu24vNfuBynnHoystlc6JEAH3U4TqM++WcCXz/mb6OU31GaeSrPY2kCgEl0cxMADofD4XA4LBGDA98IYXiHC8bWau5CJUA94tvH8AtjmzEozfaeVC0o0bj33gfwt3/7MFatWkIjvBOtB6GOY4jYk8vReNbi4ks24vf+4EqcddY5oDzLk2vU6RjJMIFgo/H4B76Hor+WUnxhaaapvuaGawKg/E88ZRPLL2ujVYKraQrATQA4HA6Hw+HwIQYGvtHB8A8VQi3W3AUZIDJMyvh2ccJWsc0YlNH2pPGU+Xwe993/KL7y5Ufx8trTkM3OY6lUOkYUHnoXSyVvfJ8wUq+V2JPLMTw0oVB4EcvPeBX/7Y8uw0UXXSBexumjDsdJhjAEGo3nQOC0j/4UpPh8aKapPlXVTAAw5GD2iZFaNlI2s3QKWSS6hKcA3ASAw+FwOByOyrjRNyoY/iFCY5qPeT1WyjaS44QtrJowGMVG4ioNZrNUVq1ahY985Ht4c9M7KdmYQgrDVUfHsMCPYnCOIZd0fLJ8e3gJxUKBlkUqdOgCBzZ8nM1wvEjiYmorsTEcdSKHQmEH5s17EZ/7wnxcd/3l6OzsEueB9cFOYEzc+h8kcOqZz8QU56dmmvqs5s+nV7Ul+qNjVth+1HxmFk5Gi0Q3//a6CQCHw+FwOI5DjH/8hXBkhgXR/akFGaAesSPNQwq/ILaZCGVYrEm0aqFYxObNm/FP//QL/McP22j9DJLmpNIxLPB4XSX7PMDO5bKins2xLAvK/8XgnF/OyEVOBFD6xkVE8DCcC2WRQcfE6X0ibYX7VpmA8CrUz/TpkCOZg5g+/UV8+nNTcON7rsC4cT0o1SHtMib/tYcdHgKnmfmsS3EuaqapzmD+4PJC/GsJGZvtI6SWwX1mYiXe0ai1aEv/jLsJAIfD4XA4jkPKf/zDlWEl1GrN3agEiA1l2U66GLW1bRZrUq2azeXw+vp1+P/+8hu49fZFGBo6nQacLvlvJDx8LtG/nNRn6B+R6NOS78LgJctyWUr6Weaty8kBoJAviAmbPC2LxTwlgkVa5wPqHVTDwS+LDDpGiCP96F9PJxN+nnQQ/wqZUCs5pwZiEoBvVecJDJY76kGp1IcJE1fgAx9oxW9/+F2YPmMmybxjUAXSM+BffbiRIXB+RZ9ulieiZ5bqtNVOcms/Moy2DWuExCJ4yMTC0eyTBH3OVc1NADgcDofDcXwh/vD7/vqPzFAg1GpduiGDxIaybCddjIogMbzBwOyjSXUDGrxyEnnrrXfhz//s59j01gfQ3Oxu/W8ElTzBS/ZV4YSZljlvnetiIiCXFVf/RZ2dPX+R8PNdAEW+C0DW8+KOgCIdWjq4gRPAtxrQMWWRVhFV+qd8d4H3T1nO/1VW+H/6x9MLeBIgR9siJ5Jk18s7wFEVWTrWA2hpfQg3vw94z3svwoknLkZ39/jUEwEVa80vXYjRgeGUMp9llueeZmZ9tlY+2Cl84mzDmrLEogGfiViJdzJqE9txEwAOh8PhcBx3lP/gi8rI/vk3tl5zl/RkJkAVsZNjmS1im4pQxkYKKPsHBnD3XY/gL//yKaxffzolnNNJ6hmpEV5EO45k+Ko9Q7k81WWi70v++So/Jfk5spM6vtVf6oQvu5eK4uV/nPiXb/kXCR+fo/xOAL4DgHRUijwpwDo1f0P+4vDRP/IwlisCEYYE3kJLJLkNqRdaIZY6KfMqrC2vy39KJe40991biskAvhuAi5I5qoMfu+D9txLd49bgIx9Zjo9/4l2YMHESycUBSERaGWzt3EcXEadSWGx5zmlmlh5k6Le08iOjaDuzRkitggfMAv0LYtRatKOmANwEgMPhcDgcxzjiD73vr/3I/OkPtVq3bnjJUBSW7ViZCaOwZaJvwCDaXtMYfDgZu/vu+/Fnf/Yo3nzjQpQyEzzNCDGCTdcDdYs+oxJ4lcyLq/naLf1cctmcJyd7z5d3gUruObEvlvg2f07sOcEnWYkye9LrEwDif5bxf/xyQLJTyaBMuIWJ9BNrHvo61zmOVxcLUS0LyzpvVeqEyFt6/6ilhNvnxwHkkicBxDpvr5BX+uhISz86Ol7FlW87gI989HyccuopaG5uKR+PIFJq1kWJxxTaaWQ+oyzPM8/M/qwkS83Y2s/vphEdwfaj4jOzcApZWLUjpwDcBIDD4XA4HMcw5T/y4cqwYmy15q7IALFhLNtINCsbhC3tfSXR9pomaCQGhCVs3boN/+PLP8AvfjGZksbTPPkIk7gDRg9ib9E+493GSSzfwi+Sfr5tXyT78mo+v8yPE31eiuf6aal85JGg/7zkXib7laRf1UtlWYFblbvJl4DLxJwnAFheTgK5HV7IBqVM9pwgG8/MS+srIi22rKr1il74lNflP6ou/Kgd2RL/6yX+qi76UrkzgOVuIiA9pVIemeybOPnkl/CF3zkPb3vbpcg1NYv9r1NZ88vLRIjHFIHTJ3w2WZ5fmpn1Gamdu/Y+cbZmTZqPSNnU0slnZd0OfW7pi+lYOH0cDofD4XBo+P64i5WR+XMf2WpduuMlLyZSxk80LxtULK2bCBia/TSpwZ4TrS1btuDv/vb7+NF/dlHieQ5Jm4R+1GDesBGHx8U8nlYv5RPP71PC3ySu5PN6jhIwmfzn+NZ+ISeZSPq9hJj+4QSN3+KvEn1+np+Td5XkK524tb98F4CUV5I7dc5667SQSTn9K2yocJvUnuin6Lyw5GG7rETgRfRiyiX/o+oywfdkXDHoKxJui5N9uZTr/G4AXlLhvvH7AlQfhY3DHn43wDYsXboK/+MvL8NZZ50lzj8deTSYSq2MQTRmEeePRKtqmKU+AiYWHgRZeYZ29h4VtwAR0lTBvSgpnHyWlm5uAsDhcDgcjmMM8Ye9/Nd9ZP/M+1qvW1dkIGO4KtqIdPEp/FaJzUQYRPuRJqBUq5wYvPrKy/jzP/8G7rl3OZqa+ef+8lI5GoneyGFBjp35ir5M9sWSkvmmJk6sVaKfo3WvTkXd7i/uCKDCuXAlua9czRcv8VPr3q378oq/pxfJvjc5wL4cg2Xi+KpkWz7sL+uyHVkVEuo595O3Qy75H7nw1mPxG/B2KImM7i25XbGU0vLkgPePJybYm6/+c3KqJgQ8mVe4X3JCgOssUy064snRObMHS5c9iT/50wtx4UXn0jlZmdRT50OICPGYRjtlzGePxTmVGCMC70Nl7UOGZtsIqXVgSdk8haPP0sLNTQA4HA6Hw3GMUP6DLioj9+c91HJduxI5LK6qnViXsjJsZefnxyz2pAalEh04cAA//end+Kv/70kcOvJbXpI1ionY/kYin9GXSbwsfIWfn9evPLcvE36qk05e5ZfJq0hgqdMiCeakXhRO7OUVfPmiPpLRf+Vkv/ysP0lpXU0MVO4QkEs1iaBiSuRSnMlCpoofOf6Xo3muy0SbU3DdVur9mGQV+DZ/P148LWylr2yrrvzTeSc6JetyMkAl/NJGnptsR/u3bOuIhiebdmDevDX49GcX4F3XXYHu7nFi/4vzw0SEeMyjnSrhs8biPAqYWJ954jxNYc94xn4fcwQvfCqES+WfREJWCW5uAsDhcDgcjjGO+EPu+2s+cn/ajS3X3J1KgMhQKdpINC0bhC3tfStYRSGRKfbQUD+++c2f4tvf3oPNW06hxKDH04xyTBvTIPhqfktLM5qb+bb9Jt+VfXVrv1j3kn6GB+UiyaLkXNVF4s5JPf80n0jA5BV9mcBrCT4l8wW2Kebl7f7lCQA1QSB1IvkXiT8XPsBqp/BSL0xwqQiuc5LNC5ZzRSXgjFomYbALNuPDS+pF25W6SvR5KScDPJlmm8nojw0IKdUdYQ5g/PgXcPPNwMc+cT2mz5xVOW90Yo/TGEc7NcJnieV5ExsjCrL0jK19jPbR3kJjHVwztZw9MFrFuLoJAIfD4XA4xjCV8eHI/Tk3tly37lQC1aOdWHOf0m9p1YzByOynSb2qyY4T281vbcJnP/sNPPbEKSRZKBVjAfOG1w11Ozwn/C0tTWhtbUFrSwuam5tE0q9u6+d9yFf8GXG1npIqnggQyTkl6uqWfbFeKKFAiX6JZJzYczKvTwCoupwEkPWyPyX84mf/2F+s05L/E+v8EkD5IkC5Y7jwi/94nW/5HqQyREXfadxnNYIPLhmVhDPKlmU6mn25qskCmDUs5aIl8tyOnIWg/1juJf1CxpMBqm+eXPmKYyYnC+RdFw4dfjlga+tLuO76fbj5fedh0YknYty48azxDOTimCVwSoTPEItzRjNJdYZp56O1HxmabWOklsF9ZpaflZBVjJubAHA4HA6HYwxS/uMdvEI0zIRar2t3ZLDIkCnbijX3KcOWiU0ZDMw+mtRcFXCCdPDgPvzv//1j/Os3mzA4eDJJm6VyrGDeATXD+4av5HOyz1f+ubS2tlKRdZbzs/98lZxv+eeOyGReJvXyar9M6FUCXyjky3pZZHIvnuUXCb83SeDpxe/7UxIv61Q4wWe9SP5ZJ+8AqCT/XPhZf94pqvDxpASvdJCW+6nwiF2N2jlxVsfbNJLXbVVdX1dJuJIFCInDdlLC/6pEXhWWyeK/I0CzzeRoTcn1pXpxINuIqQCSOST8OEAJudzTmDbtLnz5Lz+Nq97+TuTzPDlENOjzNGoInArhM8PiXNFMUp1Z1UwAENG5eVghJJbBQ2bRDZUJ+3hLA24CwOFwOByOMULoD7YQjNyfcXN/6kElUGTIFG3FmoaUYeu0fYhuz9MYDIKijRvW46//+jv46c8nURJ7KY3/LEeOo4noHVE14tn+Jpn4c6KvEv+2tlaStZCOr/jzFX5KySmpV4m8frXeL1c6KVNX96WdTOBVgp/Py6QeQk/pv5fgs59I9HkdQ0In4Rc1cuFEnpNfRun0ncN1XR6sq3VuW00iMOqc0G0YlpsKo/qh1gmtGoZTdPaRybs05rpaUhHnpkrmlY6KmBxQ/izT7hYQfnw3gJoQ8Hwc4hzLZlfjxht34Y+/9EFMnTZTPJYy1hGfLyrNzf6fPOTPIU9ytLa2YXBwADn6fPOdO+azIeEc8dR8PuWHhkR7/NngiUBul+HPMbfJ3xcM2wwMDqK9rY0dE8/Cvr5e8V6RZvKv3F1UIHmf+G6S2zFI9WbxXaST5mvcZypW4p2N2giX3Je//OWveHWHw+FwOByjjPIwSR/f+1eGnVDrdetOJVBkyBRtxZr6lGZLe/8KYXFA4q1GxeYB4r59e/GfP74d//rNDcjm3k+yKOtRDg8+48es1vCAnpN7HrS3t7eJhJ+XHR1c2oWcbThpH6KBvyo8EK8sZZ2X/f39ItkQcloO5Vk3QIlAHy37RT3PpeAV0he4FKkUuAyIUixyktFPCc0gHVM9Oedkl2/v56RDJc56UUlxcN1Ljn11bZ2fqReF6yQTS1ZznZbyHw/97gM1GaGKLuM695v7Hyws94o4D/2yTNBGFbKVLyvUC9lmiiTn9pQfT6bofaAEjLflOIYnREqliXjzzdWYNPkAliw9EU25kfnJz+CxMB0bXRZ17DhRfvPNN3DXnbdh/Pge9EyYIOSHDx/CHbf/Bk899QTOO+8irFm9iqQZdHV306lN+0GsBYlvj2V9/X148snHcPjQIax86kmsXPkU5sydJx6peOnFF/DE4w9j4aITxaTA1m1b8C9f/Uecd/6F5UkBExy3l5L/v/mfX8GOHdtx0pJlaGppwuDAAJ6mNh5/7FHaxo1obmrChtfXY9OmNzFlytTyxIMiYhcZ8ZlaOIYsIlzcBIDD4XA4HKMUHvyEMUuHA2PLdemODBIbKkU7iaYJBtX4m30C0sTAwN69+/Dv/34XvvvdvThy5CoawEUPSMcMKQa8JuTt/nybv0z+29tl8s/LSuIvr9DriX9f71GRCAwM9FORy8FBWfr7j9LAnZJ9kfxzwt9P/jKplwm+V7yEXyb6tCwNUHLGV/n5tmxOXBneQJWoc7KvEn5e56Ve4mS6zlQ32anCMio8IVCWMZ68vM4nISffKglXRU0I6DK2VUVbN04EMJV1UUjonwRgZF1OanGptMcTAXw1tvyIwHFMJtNE5+NEvPTSj3DllcsxedJUTzNcyImYF19YjaP0OZo4cRLeemsTXnxxNebOnY9nnnkaDz94P3bu2o5p06aLK98vvPA89u3bh9XPrcKGjesxY8ascvLLx3PTpjfwr1//Kjq7OnHyKaeJ+K+tW4uv/vP/ps9jH959/XuwjtY7u7owflwPtm/bhlt/c4v4/E+ZOg379+/HPXffgW3btmL27Dmizd6jR3HvPSTbuhUzZ80S7wRh+22U1HPif+6551Ni/jCepz7xBOK8eQuwYcN6rH5+Fc497wIxCfjg/ffSuVfCrFlzcN89d1IfXkF7Ryceou3jPs+cOVt8z/B3yj133YE9u3fR98YQuqifs6gfR3t7sfmtN3H6GWfR9rxK/q/ilFOX45e3/BQnLj5J7DudRk4AMCErg9vx/elyOBwOh2NMoQbRo4S6dMciSIp2Ek1DBn5Bev8on4BUW41qg2/9/el/3YlvfWs7tm0/hwZu41gqlWOdFINeHb4VuK2NE/9W72o/L9vFZADrOPHngTlf0ecEv5eSlYMHD+LQoQOiHDlyAIcPy2Vv70EqB9DXd4gS/j7kC17Jc/KvlrIUClSKvOyjpPQoLY9Q8j/oJf+csHKSz1dlVYKtEn+VbKulLlMlaBOs6zLdVi/ctqkoveqfal+tm2w5Pm+TmgTg0uoteaJDTXZ4RUx++GX86ENFxnGo8L7S1zX78DpPsPC+5X2u9vHxDL8PYDL27b0UP/3JXZT87vPkwwPnmln6fK18+km8+MIa8Tl7de1LuPvO2yjRX4Mnn3hUJM+vr38Nt9/2G3Fb/F133Irv/Ns3xFXwNzZuIJtH6LPE54SEb65fvHgJ3tq0CWtWP4c+SpxfWbsWc+fOE4k7X/F/7rlnRTK/ZctblED/F44e7RWP2uzevRO33/pLIX+F+vHss0/R5/sgHnzofmx8YwO1Q+eQ9lWZH6JzslgSkwm8MUuXnSImMHhigLeNJx+Y3ZTMr3jycXzq01/A9u1b8dijD2PHjh245ef/hd27dmHTm29ixYrHxaTikSOH8etf/RzvuekDlPjPpT6sRCFfQHdXNy6/4iqccMJCsR38KEBHRwd91/QKv1po1Lc/f+odDofD4XCMAviPfbnolfLK8FPuRnBFCGpBBokNF6kwE2saiuUXhNRBDAZmH02qqoFVEzwg3UUDzjvvWoPtO+aRpF0qjiV4zK1KDCL5yGbAz/nLpL8NnZ3t6OrqFANrvsI3RAN8Tvq58ED76NEjIkk6ePAA1Q+KMpTvpcSgTyTxIqEvL/XCCb6U81IWvrWfl3xrPz/3z71SyTLfkaGe6VeFk2uVaEeVJL1tCcZRib3qA/Utox470EvQJyjXJwX4AHHiwpMAbDNAhX+pQP1aASdbeiGZ2E/8rgRaLxeeBJC3+FfkcjJA7tdKES9TZDn4RYp0PGjfF4tsH/WJOdbhuyRa6Vy/BnfesZqS6rfoHOV9NzyId1xQe+++4SZseP01/OqXP8Or69biY5/4LFavfhZtbe34nd//Q5xx5tl47LGHMDgwSH3N4dRTT8fHP/lZnHnWOWLigK+U6yw//Uzx6xyc6POV+O07tokYfDWf4TtAePJn3PgezJ+/UJwXC05YhL179+L2238jJgxefvlFvPbaOvA7QObPmy8ejzjppCXimfww8suGHyk4/4KLcNedt+PQwUNCzN8bfJX/xve8j75fusTLO7l/19M2v7z2Rdxw40246OJLxYTDIfpe+dUvf44P/NZHsHjxSbjiyivRTT733XuXuMuBJyDuuftO+l4awPve/1uiTXnuGs7flKd02Vx+ESUSsmJBQMifcofD4XA4HKOF8h9rw1/tYUK13LjWZeTY+Ckbt4/FK37rxKYMBml94uz5J+vWrF6JP/iDb+KZZ5bRwH+mpzmG4XG5HJv74IkQTgb4Fn9O+vlqf3u7vOLPOnW1n6848hU5LvwcMS/5Nn++ei8TeL6V35/sV67uVyYFpKyXEk62965Ci/8o8c1QUiIKJRaUjIm6L3lWRSXNaqkXJrjOqHXlw6j1YBwlU/LgelBGfSr3XU0ImCYFuKht8vzKhZNvL9kX8fupqARUTQZoEwLKXiT0fAVfk/FSJftl20opP1LBL1IUbZDMe68CJ4Dxn55jGd7uAg4e/BS++s+PYfXza6R4mJC3xc8Wd9Zs2fyWuGK/YMEJIuHll2bu3bNbyPjzybN2/LlduPBEcWs8X/nmK/o6HG+IPr9f+MIXxZX3//H/fAmnU8I9ZfJUisfHOUPHmycAgG6KccWVV4nb5++841bwK+tnzZyND3zwQ/hvf/gl8bgAv2zvxMVLcOqpy/HTn/6neN7fBL/vnl/ad8KChcKHJx84YR8YGMC+vXsxZ+5c8XgAt8t3DnAf+buG3xXC60xLa6uYELj66mvE9vLjDdfTOk8qHKJ2f/2rW8R7AfhOgJkzZwmfKKo5mys+dt5JVv4j43A4HA6HY1jhP9SqiBFIZW3YMbZcly7pQWQgYzi/iRWJ5kKprPyWYUkAg4HZR0k9TcAgbF+Br2Zz4vq97/0Yd95ZRF//YpJysnacoPJX+od/n7+Fn/OnpJ8Tf3WrPw/GecCurvYfPiwTf77qz7f8863I4iV9IoHnpUr+9Sv+Munnq/pygoCTS05I+c393hHi585FsszDY5UQ81J1kgr1RaLJyoWJkjNcD8Qrlyh5UtH9uK7WVZ2LSuo52dcnMYI2wXUVh+ttVNiX4WSN7wroo8IJkmkyoJLw+67+q4kAoavcCSBjsr5IheU8KcDvW/CO03H8SECxOB3PPtONu+9eIR5v4c/DcDFEn7sLL7oMnV3duODCS0TbZ599nkj2v/Ptb+DVV17GNddchzZKkMeNGycmBziJ51/n4PXyJAD9bePn6PmW/C6KxYn0Rz72KSxZskxcnZ8wcSKZlMinR/hu374N//7974i7ek45+TRKqmfiqrdfgxdeWC2uum/Y8Lr4/D/44L3i+f6zzzkPbTwRoaBY/KnmPcX94EmJyVOn4Yb33ISenh5MnDCR/J4VExwTJ0xCkey53a7uLrFtkyZNFr9GwH3u7h4nbu2fPHmKeOyIt48L97unZ4J4FIFfAsh3NNz2m1/hqSefED9Dyo8gRMKquD8MUaTwCZlqAvczgA6Hw+FwjBDiD7Dvr/DI/Uk2tly37lQCxYZM2V6keUgRtkxsymBgFSUgimuHB9P80qyf/vRO/K9/2ITde86mAfN4T1slKjeIa3gUIX50i/7n23hbWpvQ2sI/68fP98uf8uPET/5Gv3zJHz9TLK8ScuGNZBv+KT6ZKHISKZ7VFy/t4ySS1zl5JFuRFHgJidhBqs4Ekyq1bpCXgjLGZK/qsp+y6ESt6/KoOmOyZwJysdBtuM6Fk25V1wtjkuuFfXn7OqjwZADD+1m/o0BNHpCdSFr5aLOM6yynSGJfKlu9Lksmwz+l1kZLfrmbmpw5HjmA6dMfwu/+/nx86MMfE1epGwkfYQXfdcOJ+ARKmlspIeZP0c7t27F37x5x6zy/kI+T5d27doqX53HCLSfojoq34KsJC75rh5+P5zgs488vLzmB5sIvF9xBcTs6OymB5l8N2CgS99niHQFZ9Pf1izfr83fAVErmOfneuWM7ekmu7kxgOOa2rVtw55234pJLr/AmJlowafJkEZfbGugfwBNPPIoZM2aKyQNO7HlisZ/61z1uPHbs3I4ZM2ehMDSEo0eOSN/AHQ0KvtuBf+GA75Sg8Jg0cRJ27txB7d+OD3/k4+LFg/K7Kgzb21I2FRU7x5CVJ3ATAA6Hw+FwDDPlP7zhyogQar2u3ZFXYiKpoq108fwCq+YMRma/gNRbtW2DB8jf//6v8c//vAE7d12BbI6vslZ5pdNuPCix6mDj4YE6D6r5Wd4WLpRccJ3hATMPrPkWcB7wF8RVYOo4J/FceCNEXV5BlhMAKuGnpajzJAE/V84bzDtI7SR9ZwV3nElnsCnvQ5M9E/QJHlf9IKSp6zLGwob3WxndhkuaSQAmKOPt5GeveXmACsPJPSdjfCw5adInBMiO3/JPdZn8c1E6zaZcz9E50krnSrMo2ayaYDi+4HM5l1uBa965G3/8J7+FOXMX0Plev7si1NE1wZ9TLnp7/Lnlwp9FfleAkonPJhWTDx9XEgm9jm6rYjD8EsJyfD5tyIb1PI3E+0PZ8y8McF2Py/UVTz4mfsHgiiuvFt8tbCPOOK89nozgd43w5ACj5OybyfKV/oJY50kD/3b4ETY52S+GJwIeeOBeMTGydOnJ1Eb0+Uqu1pRNRcXOMWTlCdwEgMPhcDgcw4j4o+v7yztyf4YjW65LlypB6tVOonnZwGxp7+8nMZq5Gg0ZZWjg+dxza/C5z/4Ar6x7Bw0S+Xexrbz92I0Dk6mi6VrgQTXfassJv7riz/BAm6/2y8Sfk3svgRf/y+SCbxPnW/fFkm8RL/EdAt4b+sVEAS2FLSeLvGE2G6fvSFUP7tyAvBzW5Muout6HYF+S5EwNdS0pCtuowskNF13GhYlaZ3SdkvGVad5uvh27lwofVz4OPCHAiZA3GZChpdUEANf56j8/CsITARSLSobicOJ1/MCJaR99Tn6Dz32+G3/4x39MnxG1z2ujHlEafiQCDfhXY1qPULFYJftGtHMrJrqP+NMxWpnmNC6bWjqFrDyBmwBwOBwOh6NB+P7ARq8MK43tRiVgbOgU7VqZlo3M1okxIgwSowUMEtthyIifi3322Wfxj//4MB54YCr6B04ghcVVzRQDxaqw2oDa4EE3J/vN3vO1fAWOZXz7fqHAV/U4+ec3wXOCzx0Sqbyoi7VSgf5hvbzyXypy4k++3pITWWnJ+9PbYaHtYnlQaNq5uiyi7nscIKouei6rgmDbUetxdkk2tPSpdHtdwXU9+Q9OBDD6ui5j2J7RdQzvf35xoHq+n3XqrgC+4qp+YYD3k578q6Q/rONHAfgdDRlvMkE+FqDsjwd4H+7A7Nn34Rvf+hCWLDlNfFbSoB8hH1GJsA1i9/uPQUOOiBY0HD+hxYA6uX+ehWaY6JNoGyFNDOxHmFf+sSJoyZ8ah8PhcDgcdcY3nIpeGVYa1w0OJgNWagGUwqg0E2saime2jo3BRBiExSzxpIaqtxoPGXHyz8nuv337e7jnngz6+heSIib555GbKo2mwW1wsiav+LeKJd/Gy7f38y2zg/zGbfEiP+8n4cSVf77CT4WSnPLt/GKCgG/3H0Cx0E+FfMhPTASI/3hoy0mmSgypiBG2XhhVl8mlX6+KQtV1uVcXqwZ5GbWuy/U6E7UeJWf0pUFevrquy1XRh/9qXS+6rUKX6Tp9qcs58efzmpN1TvZZzskqH5sjVA5T4XcH8ORAsLCdvpSlxHcXiJcDypcNysc/0iXAYxu+PX4atm49EXfc9hj2H9jrye0IfUeVv7ysvr2iqUeMlKRubTi6N7y7gLBvMGipfwM4HA6Hw+GoA74/ttErw0rjWraIXEXj6VzM1okxIgxi/TRlYnwdz5h/J/pHP/oJnlwxDkP5RZSbxiT/xxBNuRxampvFlf8M7Qy+zX+IEnf5fL981l8m+VQ44ePETtT5P3lHAD/jL37eT/xkn/ezfdlelFqPoJTjRFBPYAMYRBHCACYbGz9G2en2UXUTJn8mQR46MYN2jC7julrn/aeuvjO6zlQPyhRKro4Jv9+CC08I8Do/HsATATwJwJMF6k4BLqruX/LjHvzLAPxrA/JuDzUJwDbHA/xsPT8Xfybuv28Ntm7Z4smrINWXV3oaHF7gb8OixVSdqnILPLcqve2psQH3CIDD4XA4HHXA98e0vDKyf2IjW69bt+TN1rGkbCvWPKQMW1fbH7PYIPVEie0wmi1fhD5w4AD+9Rs/wte/vg8HD1+EbLbb03ro+dNIYbVhdvCt/bzd/Kw/TwCIl2tl6JwRiT01JZJ8meILuC7WpVyKeJ2TPy6U8Itn/fMoNh9CadxuZM9fDczbiuItNwI7ZggfM9SRxG2zPQDKTluWYwd1CrHFXtGJW4+qMzF2YjXKPmBbLoy6mq5kvM5Ft9GXemHUMhiH4aWKxfuGE3h+RIAnGzqp8GMBXFcTEKoeLHzrP9vySwGbROE6v2hN1oP7/dikuXk1bn7fDvz+Fz+CiZMmedJoxFFQh0LgW6k/2n3tdT8igYD+1YTWPHWqPnnbks4nzt6vEWupggfMUwRQVvxJcjgcDofDUQPhcRX/0+ABVgKh1lWX6tathEBVtBVrHlKGrRObizCw8lOlsohHM+LxI5cHH3wU3/rWdhw8dPnoTP7riHzWn9+w3YRcll+2xbdwy5f78dV8vpW/fMXfWy/qt/1T4XV+o3+x/Lv+VMQdAP0odW9H5rI7gVNfRunRi4HdU7nVmMILk1wvOia9Kgp1/NRS6XQb3UfVTTJFXD2NnV6YJBnDaYEu05NwZaMv9cKoZZS9isVwss4/Icj7jh8H4DsC+Oo+v0RQFb7VX97urxd5F8AALdXjAPIXILj4PlPHLBkMDs7Hqmf7sOYFOv/ps2KC94QqfoZhH4kJvAa1U0tYz7fhe4AasG1D2NXSoSoCuDsAHA6Hw+GokvIf0NBf0pH709r4rsiAsWFTthlpblSEhYnNGQzMPgGptZ+GZsBV7+IRXn7pZfz9P9yH22+fSgnswkpeNBpJ3Mho5FX/DJr4Z7H4BX8UTIajf8tX+Fki6+WlqrMpTwLQ8FROGPAVf5noyULqDCU8WapM3Uk5ZB+wkd+joBJLfcdG7GTZiEeaAxFjG4qpbNWSDZSRXlfwejC+bmNTZ2hd7CQdkz0vg/WodU4w1dV7k45R6za6oI1K9vnKPv96AB9L/S4AVffLMhl+pEDeBSCv/vNS/VSgOh+OVXhSbQVuuHEP/uRPP4xp02fQutynas/6CJ0Tw4j3JRg8u2siEKyyatkKmdn3p2Js70NE+kRHUX8vkgiZCYGdM1u5CQCHw+FwOFJS/sMZrgw7sS3XuVsqPTNSRVvp+m62Tmw2wiAsDkjiV82QUcWOa/Lt9o8/vgL/+x8fxoqnFmBwkJ/7txzljSRWG+xHXPXPZuVvYmd4Z/AZI5NAlexLWWUZkhPifQDijgDvCm+pnzScINJ+E+9MEENYNg0sVT1IhFw2pxHlH8QmnlphW1XnJRe+kq2SYwXLOWm17YOKyXBd99PqYv8qgnVVmOA6o8tU4eftecnociZuXckYruvbz3V+HICLeldAJdGPrvPLBfnnAflxAF6XEwC8zGZ5KSejjk14AuAoxo+/D5/8VDd+74tflD+b6WnLlAUhzfAiDgNPCNYZL2A4bkJLkX5RkGVan1j7GKl1AwHTFOf6sT495nA4HA5H3eAhlBhGlSvMCA+soqhbt9TGxgRs+C4IN5DQo1iDWD9GM4gJE4P04PHYkSOH8U//9G946KEJlPwvPmYTEt4ufss/X/XnhK58az8n9uW6fJmflPnlSsYTJuplf3yrd6nUi1JmgBqgfRqZ/DO6LFgUJp1edEx6VXRMOk5ouXCyzBMX+i3svM46Pkd0G74KfpQK3w7P5VBMYT3bcuFb5/u0EnUbfbAf3H6w76roqHWlU8eAMS1VUZhkjLfOmQj/lF+WkvZZB9H8jueRnb6DhMG+c1HbpPZjpS4fBVBLfiSAinhBYPpP79iA36fRhQMH5uCpp/bglbUvis+fmVGwD0QX1BRfHfECVhvX3q+KFmJdzMq0rbB9FT1zdwA4HA6HwxGH749k6C/myP4JNbZe9y4lDNqqaM8+ntmymv5E+wQ02mpsO0HIuGIva/zSvx/96Hb8369vxNZtZyOXm1LWjQlSdJWTD5mAsJNKcGVSL+qc4JdlvKCk37fOS0r+xVV/SvzH7QO69wLTtyHz1mJkl21C7ozXkL/3PBTXzae8mRNRRiWWepIZkWwG4XbLRNgkIrdBbLPYEE7ovbfS0/qUKc3o7KL9InS8XxjNp9wJbr+y3/ylctWdh+379g/i6BHaT56sjFgN7gPTko+TfJGeLDqqTRU7bl31S9epZVDu1XPk090LDFC7fdSHi1cgM2sPch0lNC/dh8xFb2DgV3NR+K/zge1zqAnuHx9r7jPf2s91VVjHdwu0UjIs9fJRAPVCQHlHAN8dIPXHJsXiepx9zvP4yl/ehJOWnkrrfC56ykpldECnX93vA/DC+aMmtBFQW/XIm7y1stWIn/MNK4UkZSNlc8sJZjcB4HA4HA6HhvGP4igZTMX3rV6E0oowKdu0jxdtWW2frCKaq/F4hhX7So2vhvPtuP/6r9/G3/39Xhw+cinJ+IVnKgEcYyTsFHH1n2/7p7p6g7/8aTZesjMV8b/cfiXjK/9yyUpO/gdRylByOPc14KT1QDsnip3I7puLlg88iNx5L2BoxRIMffWjKG2ZSb5qsMtLva4vdQwy7oqRoC33UfZblgKy/B4CkQTzVegC2lpzOO/8yeju5l88KNI+yeDtb5+DJUt6UCywrSJY97cltfxv2GdwsIDHH9+Ml1/a4e1HJrisxMvni8J261a+W2A8Fb5C3k++3Ed9EoCLSrAZjqXH1Quj6nwM5XGUmGy89ZZBYPlLwPmrgB3TgTfmoun6h5Bbthu58dTn1gxK2QwGVg2iuGYq8Mw5wKsnUpc5yecEXiX+MrmXfeZtYD3V+V0Ano0+EVApHMNwDhwDNDU9jE99Bvj0Zz6Eru5xtMvVMRiFaElq3NHg81tMZhDqDiMd1rEN33WU835lpOTJmFyOz4EYtMb1fvBnV6XHWYrNvzDBFApy0pLbYqzPJDKMtjVrLPN4H2UXUYkP4CYAHA6Hw+HwCP1BLAtG/k+lsQd17xYPb2Koor1EF5+B39q6uQhDszgg9Vat22J8Pn5PHqjy4O3551/An//5LVjx9MkkncsaoR+zxOygnPfCPzHwLt/OLxNDX5LPNbGUhXVSz7f98+3rlJzmKElcRMl/LyWrB3to1E2D+KYSmt5zD3IfvBWFV2eh8M9fQGnTPLJX+1RfBmVRaPrIbfP6yn2kkqV+tLWRXymP6dOacc21s9HVxUkG/6JBAR0dTXj7O+aip6dFuPB7ELq7m9HayjaVRkLNBQRyNWQl4Lh89b+vP/i8t9l+aLCAp59+Exs3HqQ1/rm4QeSHDuLRR/dj/WtHKanZj74+PgbcR36mngsnOJxsqYRLxealKoyqsz8XXc6wjKH1pjxwyRPAFSuAmftI1oTmfAdaptE5MI62hfZtqVBCYUcB+fW0XqT93Ef9feQs4JlTKJRM7GU/1WQFL7mofsufBlR3C8j3AvD7KKStvBOAS9K5MRbZj3nzf42//1/vx/LlZ3qyUYrY/ZVjEHU0tm/bil/96ufieHV3j8PVb78W06dPF98hvUeP4MkVj+P119ahZ8JE+ixeh3HjxuOJxx/Fyy+tEfUr3/YOzJjBE4WcyPN5wO9kkd9PAmqY5fL7qiT60dfXh4ceuA9vvLkBuUwW48b34Lp334hcUw73338vdu3cgetveC+mTpsu4kX13YdnZLaNkVoFr+AzTwjgJgAcDofD4fDw/UEsr4z8n0ljD+reLRoEebVIqmgz1sWnDFtaNRdhZBYHpNqqVVuMzyfoxcl/CWvWvIC/+ZvbcN/9J6BQXEBy/5WrMUnEDhJX37wrc5VkXyb28upd5fZ1OfCWSaG0kc/7y+fY+ykYJWqisIEavNIyV0Dm3PuRufHXKD1+LUoPXEVZMP+MoqcvL/V6HAF9aNu8ZJbvYqB+5ppL6OzI4fQzxuOmm+egWChg0qQWXHTRNEr6m2k72If+4YRAD60SDY2whAgIYz+JmirGiiCtZ1AUCY6s87bnC0Wsfv4gNm8+ir179+L731mPPXt2or+fjVSizVfWuaiEWsE2qjCq7u2zcp1R68SE/cDnvw8s3EZhSUb5elNLDrkuStRbaKcN0pnSS8n/G5T8HyQ9X9TvJPmLi4Af0PEe8K7yhyYAeMn95AmANtr/vK62QSb/6gWBcp1/JYDXk86RsQVPQLW0rMQnPw186lPvwfieCd7nbxRS3vWVY2A6Gnv27MYjDz+A3bt24fUN6/GpT38BJ598CoaGhvDQg/fjzTc3YsrkKTjae1QEuP6Gm/D666/hzTc2oK+3F+0dHbjmmuvoM9opEvvBwUF0dXWJpJ/h76OBwQHaby1CRl9l2LF9O775r/+CCT0TMW36dPzkJ/+B973/Q6KdHTu2o629Hb0U+8b33owe2semfhshw2jbsKYssW4gYJoQIPflL3/5K17d4XA4HI7jDm94qlV0jMJhYXi6IwPGhq2iTSsXYRRtaR+jgnU0az8Nz6hiG/ZqasrhjTdex+/93tfw4EOn0NjrGHrpH29GYFN42/jWfzGgVsm/2C9c1CRAZUJAFrXOz/ofITsuvRSMkjjxBnfVkFZKFH/3dJSePRd4+Sygr4PESs9otiEZD/Z1nV48+AWDAnk7P6XIaMoWMHtuG+bOa8Nll03G3/396ZQIzMWll07D6adPxIkn9tDxljFkV+KT//DZ4hFQ2NhF2pQhC8+IF+JKZbnQ4D+Xwbx5HTjttB6cccYMXHnVXMyaPQWHD7dj4oQijhzpp+PWJ46Reryhsh8ZscGyWkbpRYsskHB1yh7gPbcDS98COiiWd5MBnQXiqj83UegvoJAnXSe5TKB+tnCh+tQjyMyg8sYUOu6cuDPBthnVLvdDXu2twHV+aR7bSLtj7XEAnuTI5ztQLLxESfJkTJ02JbAPRiHl7slKsLddXd1YvvwM7Nq5HScuPok+d2fSZ64JhUIBzz//LJqpfsZZZ9PRzuL19etw+hlnYcEJCzF5ylQMUbK/a+dOnLRkGQ4dPIhf/OLHuOfuO8SdAdOnzxD75siRI/jpT36ECRMmYvz48WIfPvboQ5g8dSp++yMfw1lnnyv68OabG3DpZVfgggsvwqLFS/CrX/6M2jqbYo1LdwaRsdk+OkraQ+gzFyvmAG4CwOFwOBzHLTwUFJQrOkZhw4lsta7dkcESQ6Zss17x6t0vHwFfq1Aho7AXDyh7e4/gl7+8B7f8sheDg2dQYsxXJo8xvPEkby8n/+LqPyf13n+8b8r/UaIvdCIZlsk/3z5f4oS/azdwwlqgnZK+I5NlYpgjPd/yLxrhopI0Kvl24OhECiOv5KKJYjeTT75Zmsh/PDwfo0wh+ySv8lPSn8mjuzNDA/4Mliztwg03zMAXv7gYv/d7J+Ed18zA3Lmd6O5qxtBQkRIQfjaZ/SMIJP+2SC+Db9pwnn2cG18c5u3gpHjy5FaceuokXH/DHNz43hPR3jEZU6bkcPBASVxtLRS8OzTEW/c5qoqs9qe+DMjayOftDwCXrAK6KdP3birgO0f4HOJQPAkgzxGSk4x12XGU1k2g0lNC7hw6V4qtKD03h4x5oikObldNAMg+iKpX4f8qeH04RshkOrFjxy4cOfoszjxrqUheRz3l3e8/MgyfE/39fVj17DMiaZ+/YKGQ84TjkcOHsP61dXj1lbXYtn0rFi8+icoScdfDk088jlXPrBSTAUuXnYz/+Pfv4sUX19B5PhnPrlqJCy+8FJs3b8JDD94nymGKxS9snb9gAdmtxrju8TjRi8Xtb926BZddfiX6Bwbw6MMPUuLfg1NOPQ1tbXxXirYJNpCx2T5GmqqBgHnE+e0mABwOh8NxzOMbCPtWdCIVw0Lju1UJVO+2Et18Bmbr2BgxyrDKYBwQxbalEc7joj052V25chX+z/95AJs2X0zJMT9vbdvS2EIkaHzLrPi9f9522k4v2ZdJNa/LCQAxEcD7gRLtUqmPRu/7kVm2CtkP3IXMtU8Ai15Hpr8DmXfdg8yijcA+SvIPj6M4WvLPhRviausQMidsRe78Ncid+wJKO6YCR/iyMSuVj+7Lde6X1zdxNZuTfpn483sHTjihA8tPG4dPfnoh3vf+Objpptm4+ea5mDOnA23tOTQ1ZSubpxFYDRt4hO28pYfYP1Foqhgrj4pFsm0FngzgeZyWliwlNU2UPE6gJGkOJTkzMXlKD3LZdsyYmaEkqRdDQ/wyQZ4I8PajaEntay6Mtu8X0jF9x6PAtMMi+c/ktKSbXfmQ0GEoDZWQ4ef+OaR300G2Q95dwo8EiDtGDvQg09mLTEc/cIiTL9Uew8FUXyrH3zcRoJZyUeZY+oWAYnEc9u3biraOzVi+/FTaf+quiTGAd2DU4eGX7b34whpsfutNnH/hJejslLfyb9jwGp5Z+RRmzpqNj3/ys5g4cRLuvut2nHX2eegeNw6LTlyMadOmY/XqVVi27FQ8/dQT4Pm6yy5/G84482z6XM+lxL5f/ETrxo2v48QTl2D27LkiHk8A8CMHS5YsQ2trK1Y/v4p6UkJHZxeeeOxR8S6Cq65+By15coV66nU2cErFEjz/KkRHifaJpuwiKv4AbgLA4XA4HMc0PCQs41sZPUR2q279rQSqd1uJbj4Ds3WVTVflZ+0TMoz37D16FP/81X/Ho4/OosHmYk96bMJX/eUEACcXnJxxMs37hxN+IfHkXDhzZvkAJYAHgDMp6b/2NmRPfR3ZWUeACXuBOeuBE6nM3AocbQc20P4TV/oVPHiVA9hM5wBy1z2MphsfQO70V8HJf/GFpdr4Vh/oyj6VC/fTW2YyRSygxP+ccybgs59dhI9/YgEuuGAyDfzHUfLQLgfcatQdf+glVSb/tiS7eRa1xPd8+c3n7e1NWLCgE6ctn4BLL5+Fq6+eh3yhDfn8ICWYBUo01bsbeN9yxq7D+43OjS46vpesBM59BWgrUvJPYr7yz4k+u/A8Ap0WcgKJvEinJglECD5Uh0oobisiO7mPzpPNwGkbkV24G5m93Sjt7SIjho11eJ2LnAgoTwJk5IvepExUxGFj/bFyJ0Am043Dh3uRH9qIU06ZgSlT+KdHa4D3S51L5P7WZFzj2/1fWEMJ+Z5duOiiS8VkxrZtW/Cdb39DPBKwf99e7Nm9G2+99aZ4zv/U05aLdwA8v+oZbNr0Jtra2rFs2cnYv3+/ONB8RwQn9Tw50NMzEbNmzxbySy69HEuXLhPfZ2+R3+23/Yr24WFs2bIF999/N9513Q147JGHsGHD6+Q7Db29RzFp0mTRP9Vnw9ZEYtr0CmalkKZphPCZBwK4lwA6HA6H45gj8g9bSDFyfwLt+1gPZEoWSxXt2sc0W1o1GWFkHVETWbXHeIYV+3hP/nmoJx5/En/2Z3dg7avnUiJDA0v71sYUPHDP0UCc3/zPCVWJhpFFSqj5dlmR7FPWJhP/AulYzlf+B1FqpuT/7BXA+35BiSHVD5eQm5NDpjuDwg7ye/IClA5TQrd+CfDCWZQgcrbIA1a9MFlkT1+F5s/9ALmTDqLw7GniZwGLW2d4eg+vL/I4yHqW6k3NJUpmp2PGjDacf/5kXHEFv8jPu8ov+h046hGHMSTW/BRG14BQrhotfeIICw2y8IySbf0Ie6MTPyJAe97LWPr7+dnrA7j/vl3o7zuIVavewNqXd4g7CORL9lRpBdops7/2fuCaJ5CZRMl7gZI+shM3XeT5+4ga9A5phn9ZwZvvUZMDJbbh9wNwDt9PiyIdnyGSDUr77M7pKP7nJShtmEXG8hcAZBB+xoDvDmCZLPIlgGL2geockOokkz8ZyJNZ6tcDjhX4Z/HuxWc/V8TvffF3q74LgI/72pdexDPPPoVsPe+SoLj8c30XXXI5Fiw4QbSj5DpNlJC/svZl7N69CxdceIn4ztm1ayfuu/duvPPa6/DYow/jpZfWYPKkKXjfBz6E8eN76Ny8G88++7R4rp/f1j97zlwUhvJ44IF7SL4Sc2bPw/ve/1viZX78WS8U8hS3SU4+EYcOHcSdd9yKja+vp/5kRcJ/8/s+iJUrV2Dl00+JuxLmzp6Ld9/4XvE+AdVnf8/jCWxmgGhlvF8Yn7lYqUjcBIDD4XA4jjl8f9gi/8qN3J+/4e2SGGpHU0Wb6eOFhVbNRhhF+3qagIFVW0zIL8GT1Gxx8OBB/OVffhXf/d54ZHMXSsUxCA8feQDMV8p4MF7k38WmRL8gknxvAsBL/uWkwJCYBCh17AbOeowSwjuB6XvE7skcoiSulRKyaRS1I4PC7ZcDd7wd2aF2FJevRGnyVlp/N7B3utcyQ8sSJTPTX0Lu/T9Ey1XbKFQOQ//3EyjceyWpeb9zH2TCz0u+SDdrRguaWzK4/IqpOPXUHlz99umYPq3d8Cx/pV6u6WqPsIgkNnZGG4NQ4aliLDzIQjNKtvdjmLsgzFH4UQG+Q4B9Vj23H/fe/ToefWQnjhw+QsnTPuzZM0SZGxktpOP3sduQmUjrvbT+9OnA7skode0DLn+KDsoBka9nxDGlpZb457rpGBfo/+107rSRkvIsDFCCf/9JwI4OYMkbwNQ+4GgX8NPLgDdm0+HmCQBVVPKvJgL0nweUPwUol2pd6o+dRwF4O97C8tOfw5f/8losW3YKHS/z8YxCJOXZHN741tfw0l9/BXxTRj0YOO8C9F5zPYq0ry+65FIs8J7rFwQyXF7jfnDhCUYhE+v03UPrfBeSSNxFIs9393CXvUkekhW97yMhZ1vv+CrbEBSKz0cZg+OyUMYWdzxR4XD8meXvPmGg9blSS0AzNPtESK0bqOBzEStS4iYAHA6HwzEmifzjFftXbeT+5Blbrnt3KgHruRsSzUMGYQ+rJiOMon0DGm3Vqj2FZ5yY8CvITFnywPqOO+7B73/xPhw4eD2NrNorypFGjf7q0B8eEPMAmCcAxNV/CsoDY5Hs02BcDNDFJIAnKw3RIJknAIaQveohZD78M5RaDiDTn0H75HZ09HQg05vB/p37UZpYRNfEcWjaOYNiNOFo0yb09R1E6Sv/A3j9ZNkBsTFU+OcBmwaQOfV+ZG/4GeV4M1D8/sdRepWSwyJlkNkSmnIltLRmcO45PVi4qBs33zQHPT3N4qr/uPEtyA9xP2VUiX8HldcM+83vZjAgjNKAUK6a/XVxhIWHp6VFvJ0Z4RNytIvEVvxrAgMDRWzbNoDBwSG89MIe3HvPBjy3fj12TV2NwtZxwBAl4fxixz3TyKEFOO95ZG6+B5i8T87RyIxK5u10WuVacmhqa0JxdxH53XmUukjJj1vzOff8AuBHF1HiT8bTdgOnr6c8dyqwho79kS6Ko08CqOSfl1xYVkn6Zb2yrEwCqA/N2Ke5+Sl87BOD+Mxn3y+vVqeB9kMpm8PE7/wLJvz1l+Xuq5ksjnz00zjw539F3wWt9P3BPwMqE/sKtP8Dh6DqI6I5VqoW0Yx+MXjnjJWtwjOO9jFrhDRVQwFzL4B7B4DD4XA4xhyhIWpIoBOrbCiRLde9SzJgYtiU7VqZ+4zMHunjSKL94o2t2lOQsbS39CrbU+pAyfCrr67F1/7ldrz40lJksrOkIuUArWGoftShPyL5FxMAchKAE7fyFX/K5MQ6KPkHv+WfCr/tP9MLzHwRmSseRu70bch1ZNGWacOEGRPQM7VHTAL0vdWHlo5WTJs9BePmNSE34SiGSv0YzPejdIAStE0nAoPt1APeCCo82OZEr68Tpb1TgOcupuT/ROQyRXR2ZHDKqd34xCfn4+qrpuLjHz8B175zJubP78Skya2UEGVRyAePs39drAVNPAyWISJcfUgbq0Zi8Ayt7f0It5CvXTBlxbk73w3Q09OESZNasXDheJx/wSwsWjATc1rmYPuaCcgcGofSIaBQpHPh4tWUix+lxJ/Om3H7yJmWfGFe5ubi2X8+i0oDdCbt5IkkaoAPPefpTVQfoIT+2YXA9snAPkpoN9LnLZuXkwmHO4EhDsS9Uz30zplyoX9FsiZLOddXS0pQj527AHg3d2Db1kdw7rlzxK3sqSY32Jb2Revqleh48mF5jHjX1FQy6DvtdBw9/1IUKL44vka4ba/qkaLnFTSnStUiktEvAdoea1sFOUT7xGhSN6RF8ypuAsDhcDgcxzBRA4zGM3wty5YS20vZofT9r2GLU7kajDVRraFiIXvdJZ/nZ0sfxb9+cxUKpXdWNTBrGMG+1NA3ThzUlX9e8nbKq/+U+PN/PBHAyT8n/aIUKPug9RPWIvO+W4AFr6J0mNaHSmhuaxYvz2pqptLShP4j/WhuJxnJ+QVd4ne+yZevKBcylNitugA4ylcv1QbwkspAN7BtITI7J6KLEv+zz+aX+S3ABz4wF+++bibOOmuC+Hm71lbOPOi4GY+1X2h/OgROhCQ0W1mNcA6Io5vwNP5FOqpyinEjBd8R0NnZhJMW9+C0ZbOw+KTpuPiSWXS+tGL/oYMYyPehtGUCnQ9vAXP3UHJPTl5iKZJT7xCLc+oo6XidH+mXF+qBg13AM4uAA5Ts8yMDg03AIaoXyKhvEs8ykBEXHT7+HIiLrKtJgMrnVdalnM/vsmKM04y+vgz6+1di+emLxV0A0Ul3ALFDsmhbsxIdK+o3ATBw2hnou+By2s088xND4BhUdUQCTnLVIpLRLwHqr5VdgOhTLTpatadn2Y0qfDgcDofD4RjV8JBFL2FBkEhFwzG2rIRGZS3wUDkhZBVtJpqrmMKwXPHhM4kiwsAsNkgDorCPAc+Hx8Gy6gni0OwVnAw/8cSj+OrXHsDA0Hvls6g6VQ7S6kJU21X0SSb/6sq/eg5WJv1ySck+J/38vD//VJuYABhEqfUQcue+iqYrNqNpCQWiBK6wq4DeXb04uPMg9m/Zj61rtuLQwUM4cvAIjuw5gqMHj9LANIuuzi7xk1/ZSUPAzF0Qv/kvOi8LXyduyhQwbUqWEswe/PXfnIJvf/ssfOpTJ+CiCyeLK/16EieOG/+jH0BvRYnFWrkSxic22BhdA8LYc81nF2kl0Qxi7QyI89jolBwp0iKg4Pjje5rxzndNw/vevwB/83eX4Ef//kG8c8EH0DG/DThpJ9BN5w0llfrPAmYKtPR+GSDTTnW+g58zFU72C3QCFXmFbb1ljhqadASZVlqW+knGv0zAz3fzmwa5ToFEQL14E1RiwkpNGHBdFdaT6JigGYODS/DYY3vx/HMvU533R0p4V3OuXq9im3kGDkJVhyTgJFf534Ro1TRGPipyGvdo2xhNmgZMkL+7A8DhcDgcoxLj37jIP3y1/kWsjdjWG9I1GbTeu8PKzWdk9kgfp4JVRINRmjYrtgleIXsJJyw7d2zDj350Px5+pAP5wim+hLOMQdRwktpM0SfeJv25fzUBMDRECb5IojhZyovn/cXt/2oCoKkXmSueRO6dj6LEt34PFcRL3pqzzSj1lpAfzGPg8AD69/Sj0FfA0MAQxRwSL+3KNefQ1tUmXsQ1iCPI81XjtadS7tYh+p6jhG3JSe244cZp+OhH5uDPvrQEy5dPQHd3M/i1VvqrrRKObpU0IGqqkNW3H+2ZHDPSIsa16L1kkX9lYca0cZh3wSE8Me/r2Nu9iXJT/oUBOqBHWpE5SqXIP81I51tbFpnmDEp9FJhOsWxrBrnDU1G6n86BtXOBjTOAfv6tQGpg9g7g/Q8ie8VaSi4p6X9rCvmwQu8U11kWLvIjqyYggjrbTHV0k822or9vIVatWompUw9g4aIF9DnmTDwB3id8B8ALK9Gx0rsDQN2JUXXJYOCUM9B3rsUdAIw8QGX8a5YEnCqrCdE0tXW7Wn+tfYjAZgYwK+N9olFux8bZ7XA4HI4xCw/PfIX+ETPcplImUjEsRLYeVPiU1SID+f8LhFaCkCKaoEukW8jItyLQJRWpRtBAM4oQEwapt6prVImElOqckrbyX1miqdiH4SuHK1asxu137EZf/1k0GPOGUzy6Cg7MqhyoVYVtW6Z+BuCkqDIBUEn+WSavlKor/rIU+ao/uD5AhfSb5iP/rQ8j/7PLkH+tCcW+IjJdGbRPb8f46ePRnKOMgnKAZkrcmzPNyBayOLLjCPZt2Ye+A33o7OjEuAnjkOOrwNxZOiDZ4iDOP68d/8//sxh/8RdL8O53z0Rrq3wkIfhOa7GmDqBPVRGIf9WqFPnwq+hfdVJ4KJ0mkgSEcjVkJQnZReFp5f/lkgqjQ3KUSAvLDgwV8nhq/wp8fdffY1vzBuSyGSxsOhGXtF+OnueWI/vMYrRku9E8sQnNk5uRa6Fzb4iTFDr/Sk1omjaEzO5JwL1nA/vHUbv8eaPS2wGsn47iXjqXTlsHzN9OYnlFXxZ1JwDfHdDnLdVdAfqdAMpe3gEg66n37qglk5mCnTvOwC9veR4bN7xBn5XgYxIxcOLOyX+9Csez/Z6y/bzFEXCw9tcMrX000tir+GYfs0bsmminSJSLmwBwOBwOx4gR+tuV8o/ZSBDZxYb03SJoI/dZKHa4sVqaj/Y1aKppKORjGSTBbHCwD/fdvxbbdixGJmvxdm3bAe9wE9EvkfyHEn+Z/Bf4zf7iNmnvyr8ovE5LfgyAE65iDqX1C1B67gxg81zgUBbF/UUM7B3A4BAlX5TUd0/vxrgp48SjE809zZg4byLaWtpwZOsR7H5zF/oO9aKzuxOts48iM+MNarsPJy9rxZ9T4n/5FVPQ0R79rLbNUU6ySTp1Iv2NdhHWmjgyniBea4NIFkIkx420sO5SCQU6P14+sgZP730SR44cQbY/i/nNC3DRxEsx+exBNF26GRlK8tGaQXGwgPwjc1HaQedGN6UpmSIKR/ejOHm3fASAfwVCTAhR2TsBeOBC4GdX0Pk2FVj+KtDEyTvDibwqPAnAST8n/2oCgGX8GAvb87IycSDP5xRJ8qinQJ/j2VizZiIeffQp5PO87ZZwpsiJu7qFv9bCEwB87lifP0QaW2saEDQQsr4tmKNV24Z7BMDhcDgcY4gG/NFOQWTrDerWiG5tqPFwb6z6F2EU7atpAkZW7TGhEHae5iTJD7/1fMWTT+EHP3wdu/aeRElop6cZYSKS+WrgxJrf+M+34fPt/2JJ6wxPfojf9/cmAfjWf/EOAFXnuyGy3qU+/i3/Ux+l5Vu0TgkV5V2FIUrw8nk0dTZh4vyJaO9sx2BxEEP9Q+ic2EEJYBFH9/RjsHcI7ePbkRt/BCdO6cL7ll2Fj35kIS69bFrkpvoOX+hYVgRJhzms90uS/P2ks47EC1NNNLNPcqQ69Ry5TBNmNM/EfZvuxu6+XSjmitic34RVfStxeOIelCb20zGl/9ZNxdDtC1G86xJg9wyUNk1B8dm5KK6Zg0x/KzB+P3CUPm+DfFsI947OhDxllYf4hZCTgX6q75koJwrKvdfPFlXnpSpsy3e70EIsubBMTnpJm7EP/8ThED+Kg7dw6mnTMXHSJE8TAe8Q2v62tSvRsephmbzL3VJDyWBgyRnoO8vyEQCBt/8Dh6Gqo6I5yapFlJBPEp5Vaj+CDONtzVohtW5EwofD4XA4HI5hg4dlqghCAhOJBg0jtnsN6ZYMGnnLsE4VbVt12WcQ9rCOEWEU7VuNJoBmaO1D2CT/zKFDB3HLLx/Ay6900hiZkg1TK6bBWMoB2rAR6BcnQJzw80QHJ/18hZ5lvJXFEv/mvyyc8HPiD779X0wIDJCzNwHA8G3aE3cAM9YDzWTHOVs7jfsLOWQOZ8TLAA9sPYC2SW2YupgSv6ESDq1rQ0vrDGSfuQaH//ET2HFrN7KUzF127XT8v//jFFx55TQU8uYrs/GHr6L12cU7eVgZSbOAaexnWFPFtxCvjYM9hXcoRPUx0yHbGSj04782/Qe2D22T5wGVPJ0TR4tH0TfQj6aBZlycuwxfmfVXeMfOz6Nr11Tg8dOBX70TuPda4L53ofTcMuCkV4ErVwDT9/KJity4PLLdfIWfONADvLxUTgiIk5oLnyvqDgC9qDsBuM56Pp/VHQDeZBY/xiLuDjhW4G1ZiJUrM1ix4nn09/PjEBbwbuRdqt/GX0vhOwBS4Z3FgVO2qjM45GQRJXVD7FBV7wTVeAqflI7uDgCHw+FwNATj3yPrP1LV/BmsnchWG9qdSvDYZqrsQ/qYYaFV0zFG0aqAJn41Gs1QVi08ycQuvmdFCQe//O6WW27BV7/6CoZK15DIG82qfEMnuM6YZLViajstKgaVXFZe8W/iK//i1v8MX7ijZKgkbh3O5wfl8/7eBECxyMkSrbM/X/nnfcKTAOSHw5MpMZsB9OwHpu1FZjzQMb0D4+eOR9eELnIviZ8BbGrKoa1tIg79/BIUnj4buXUnI/vSMlw2/QycuWQKZkyejLZCB6Y2zaCjEXHUjOKK0KeOCMH47cKGRteAUK4aLO1EGp6WFvF2YaIntJIj1eCqIY2H6Bx5Zu/T+Nc3voZt2AK0kZASSjGxRKVUKGFWcQ7+YvZX8M4FV+KSK+ajszOLNzbuxOHDfKs+n1hEXxfAEwPztiBz7lq0Tsli6vv2IdNUxOBG0vEvBfg66PmVZcHOB20r10TV4y5KLutjH96OYnES1r16B849dy6mTZsW2rbyXmE57YfWdSvRsbqOdwCcdAb6zric6rZ3ACi4P141QKqjoxn7/WKiRPok4O3bVD4MOUT7xGhSNOQmABwOh8NRN4JDrDKRiiDWhnWn9r5Xg8V1/irbry5uWGjVfIyRWWWQBkRW7TKeYcXezjONlUimqKxc+TQl//fg9U0XIJejxNYySkNJPbqMJksD/hwl4+Xn/kkmBpX0D18NHRrqF+8AKN/yzwXe1f9sixzUSwfZr1IzsG8WMuOOIrNwLUoZsuefbiOzls4WjJsxDi2tLdi/8QBaeihZPNSMpgfPx80Xn4wPfmAuPvnBM/D2RedjUtMUipXB1Jap1J5/n9scAZ9NjENFRTWDXYxrGWljY5lkRVrPwC6aDcmRIi1SdUIa5zI5rN7/HP5+3V9hXf4VFFuL5eRfnCJ0rvB/bD6zZTaWdpyC7o52LF02Dd3jmrFl8170869EDPHVa8og+9uR6yqh49rXMP6duzDpoiE0jyuhb2038nvp/DPCfQl2nk9OzkgZpeN1lnPhvql1ngBIfdl6FNOKo0czOHxkBc46cynt53H0+TX8HeLPPO2DNp4AeKGOvwKw+Az0LbebAODzo6mpqfwOkvKhlIeoDE9W8jYw2Sx/f/H7Qfj4hbaqghejEqpSUzHKLz31XjDK341Zbsv2JYriuzDUXSs81wjMSiG1bEyd/Q6Hw+FwVI36u+xDCUOKINaGDcHYcsO7JIMnhq+ifatuhwzCXtZxDEZKbPbXpAbDwGo0nmHFvlKLhO29kow8Psp2//79eOjh5/HMyiKaWk6lgZbFILCakV8a6hifB7ry1v/wFU8eXBeKeSrytmj9UQC+AwD8Rn8aNMsO6YUoNCPT3CZ+2i0zlMHQgSEc3XkEB3ceRO/hXrSNa8PUJVNpFE+J3fRevP36Nvzh75+CT3x8IebP70J3SzdOaltCyeEyate/z6MPozhy5VoZg4OyLKvECeLVNQwin2OlarQMiSOsPEjrGcTbhWF78/mdHCltW7HQOXQkfxRP7X8CLw2+gHzrEDJN8qq/ODXoUPL7HvjXIXqP9mLb0a3IixdJAu3tzXjPe0/FP331XfijPz0H02dw9knn2ZSDwAUvIjOpD5n2QQwVj6D7il2Y9qfr0HbGXi+r4eCV5L2S6vAkgv4YgHoRIBf1SIB8HICLvP3fO9/5HK/v3hlB+HN6Bh56YAteWPMy+gcG4reMdx+7cL5ea+E46nBYcPToEaxZ8zxefGE1Xn99Hfr66Ljzd5PXYU7y+Tth8+ZN4J8RZdW2bVvIZzVeW7cW/X39oe+yIMFtLxQK2LJlk2iTyxtvbKDjzy+JLOHNNzbipRfXYGCQf/HEAu+7hG2t7DXi7c1aIbVsyN0B4HA4HI7UGP/GWP7hqZDaoW7EttzQbsngI9Z+KLa5sfp3wRDRTmTGM5QLOy9zUhQFGWv2PPh78MGH8M9fexqHet9LI08ezRowjTWDsvjxaDrqFIuvwvKVLX7unwsPmjm0GDyLNuTt/4UCDXzF8/6UNKnCmZy69V96aYVG+6UmlKa+jtL4bch2tslfB9g1AYWmgyjmBpFtyqJrcheyLVkcHdyJ8xfNxFWLLpL+dAyiBvDi8BiPaUVYrhntDNieJAntxmHblWqoJXasr1Vgv1ETnRMr9j2Or236X9ib20OnR4ZywCbkSjk0DzXjhKaFWNZ+GuY3zcdZXefg43M/gxntMz1voKWlCTNmdGPZsqmYPbsbL6/dikMT1qN0xhrk2+ncKfAEXQlNrTl0LOlDdvoRHH18Kkp99Nk0HkeWcVHnpo6elarzmGXys0D/UC36VyfGHjn6PJ+AjW/8DOedvxSTJk0hWWCfie3Oou21leh46eFK8l5TyWBg0RnoO9XuDoAtm9/Cd/7tX/H0iifw9FNPYvGSpZgyRd4FVCjkRXL+zMqn8KMffh9nnXUO9u7dgztu+w0eefh+vPrqK+jq6sL0GTPF1XxO4rnwBKfAO5TqJxHFdx4Vnuj9zre+jgceuAcvvfQC7rnrDsybvwCHDx/Gr3/5M6xY8Tg6OzsxbdoM5JqaQmeSEe28sT6DPMNo+wRNQkNuAsDhcDgc1piGVYJIRRBrw4ZQe/+rRTaQ2EwV/bB2CRmGPWvtXzV9sfZhqvSzT/69uzI0ex677dy5Az/4wUN4+tlplO4uIqlnYBpkJQy8BDY2SdQjhgcPivm2fzUI5tAi2eH/aVksFJDn2/8p+S+KW/+9XwHgq6d85V8M5tnLG1yLpbfOcSg2Np2C0ktnAE/cALx8IUpDAxjq2oiBoaMUq4T2ce1knsestpnYO7AHt2/8DU7oXojxLeGfWTQfTr/UbOOnXjaxaAHsYpGVZ5im7bJtyClNlGrxt1Gk9Y19r+MnO3+IDfn16Mx0oYf+e++U9+Nt496BC7svxcdmfRqfnvcF3DDjZlw99RpMaeNfd+BzxoNCFouU4DflsGTpZCw5eSLWbn8J+7bTedh6CEPZoyjkC+I0a+1sQVtPE4ptRzF4tIDizm7y51jcL1UYfZ31qjBqyTrvtn/xGeBe8dK7Df2YoQO9vfswcdIBnLRkPlpb+eUMOnKb215fiY61dXoEQE0AnGI3ATB+fA8uvewKdHR0Yty4cTjl1OWUfHeJQ5QfGqIkfy1eWLMa69atxdXvuBaPPvIgmlta8P4PfEi83+CVV17GiScuFt8vTz/1BJ579hkRs6u7W0wKcIynVjwhHoPgyQL+O/HSi6vR29eLj3zkk7j2Xddjw4b12LhxAyZNnoxzzzsfb7vqHfjRf/wAJ59yKrq7x5XPmlj4PNKw8mH4EHhVM9FaoYlxdhMADofD4fDBwx8jkQoTqYwbgrEHDe9WpQGrpqrsj7Wbz9DvVV0MP9GqgMZgaNW+ZlSpWniSiVX8MpT4RzqUcPfdD+P7P3wLB4+cS4MqGrjqAyvTICso43UbmS3V+gXgxEbd8u/lOjK0VxHj1hJfOcsjnx8QjwGUuFDiL5N/NuL94SX85SBe4i+WpDo0Edg3DdgzAxgkGd9tvY1kbTuQH78NgyVK6gYKaOtuw57iHty/8148+Ob9ePesGzG7cw4ZS8QhijmwIZXBNmwTHdA+XkSM6NABPEP/Ih0hJ7sosVYpO8LmfE4dLhzCXXtuQ2/hKD4x67O4bvJ78M5J78b1U9+LiydehrMmnIsZ7bPQROcOvycgG3zGPtAuH6KZM8ZjftciHFg9CVtXZ5AfyNM5U8Rg7gCKhSKax5fQceYh9A/1YWgtnVu9/E4APvlkr2RRsEw1ouSBJZ279Omgijq35bqYGDsG4J8FHBzsoH37JC659HRKgsf797vYzizaNq5Exyt1nABYeAZ6l6V5B0Aznl35NObMnYelS08mqTyeuVwTFixYiIWLTsQzT6/ARRdfJpL6TW9sxPr167Bly2bMmjUbS5edgttu+7W4os93CLz80os46+zzsHPXdjz99JP41S9/hr7eXhw9ehQzZswg2QpMnjIFZ551Dlrb2sSEA08AX3vtuzF58lSsXv08Dh86iNPPOAsdHR3qbEmAzx+vSqQ6g6z8YjQRKj6rHQ6Hw3Eco4ZCqviIVESRyrjuxHa34d2qNJDYVGQnk7GOXTb0rdQNc0RDW4ZVs28Ao5GFJ5lYxRewZVzyDwwN9uMXv3gMO3fzlf/gVTIP0yDLVjaS0OhQJv/BjlV2CD/3ny/kxXP//Dy0evmfeAeCSPBpZM/+IoYqOkrGB6YPKB4g172YM7ELNy+9HgtaF4grucWhIjKlDPbl9+AA9qPUTcclx9eSZV+iDxFrlJVGtIMVSfFkq6oWT8U2Bs8gOZofq9gRVOvnR0ZRsfhItGc78O4pN+KLc/8UV/S8HRf2XILzJl6IrqZuoY8lQs2Pplx08Xx88KZzMH7bKcAtb0fpl1dg8K6l2P/CEPZu2kvnUB7dl+9C07LdItmU552XwAvUkuFbv/kRFv1dAFz4eX8q4vEWLpV3Acj3Ahw7lPguCfXlF3VYePdx8s/5eq2F52R4IsASnpzcunUzBgYHMG06v3RVIn+yUaK+u/jf9etfw4QJk3Dz+34LF114KXbv2knf30N4a9Mm7Nu7F+N7JmDatOnixYJ7du3BSy++iB3bt+OVV17Bq6+8LJ7/5/3BL/1T34u8W3g5NDiIRx9+EC++8Dze9e4bqZ0Jot2Es9mDrDRDOx8PK+MYowiVmwBwOBwOh5lUf6WY1A51Jbb1hnctRQM19CW9q9nDOk6qBpON0/dfIv0svMnEvo3kqDwA/fkvfoUXXu6kRHgqS6TChJ5bpKFav4bA6Vllj/Cts+olaPK3/zkB8hIk3hfiXQjKnjckWDRKlGgVD2HKlDw+//nF+H//4hz81Sc/hT84879h7sS5mDRvEjondYqreM0tzciNz+HXW36J3f27Yo5RhCbuoPqwNvRR8Yrx91RpWqiuN0TIMTlSokWKzgRN+cr+5OapmNA8QcwLibMqbpbNklwug2UnT8F17zwZLYNdwNqFwK/fgfxPLsPBnyzG3rW9aO0poe3St5CZup88VPKvn4+8VH3h81hP9Dmx5KKSfjpnuQg7KZP6YwjaHWrPGOFdyEl7MJmvpog7ASixzkZNPPrhRP21da+ir69XXO1n+3379uLW39wiXvqnUKfWQH+feJEpJ+edXZ3Chl8SyI+RnH/Bxfjs534XH/rwx9Dc3IxTT1uOT3zyszjvvAvx2yT77Y98gr53WtE30C8eJeD3C/Bz/88+8zROOmmp+AWYl15+AW9/x7WYPXtuYt/D1HD+1/7RCeEeAXA4HI7jkMi/J6n+0DTgr1IV1GdbqkU2Yt1UDX2yck0wqrWf1fpb+zGacaVqFyFNO8I2wWH7tm348pe/jlfWnYVsU+VWdGvSjhFtqFNMNQDncawsql6R87P//LIt/uk/8fN/lCiVxBVTSohoIC+e/2dDkSWoZItRMlqKoAXksr1YtmQc/vxLy/G5z5yGU06bjLt23oZHjjyMLc1bMJQZEol/a3sr7eusSBjf2P0G3jnt3ZjSypMvhM0BjrEJqSJsk+1iGmES1H7IOJV9BeFWpW8kafs+jPCvsY0f307J2wx0dHByuAO9h0ixbTZK6+ZicCfVuw6jacFhDK6diuIWvkqr95HPS7XOdc5Kecmoc1gVzlZ5yfb0eSivq3cBKL+xCve/F5MmvYULLzpJPOPuQ3xus2jbtBIdrz0sd5XaNVWWEpWd4xdgfedC7KFEvqmpBa2traQ0wxOw27dvw+DgAJadfCqt57B79y7ccduvcfEll6GlpQX9/f3iWf+zzz0PM2fOxhtvbsDDDz+IN9/cKG7TnztvASZPnkRxtuKJxx/FNlqeeOJJYhKAJximTJ2GWbPnoL29nTaZjnM2g+co6V/78kt48cXV2PzWJtxw401iImDz5jexdcsWbN38FubNm48Wre/WZ4P4vkxhr8OHxKuaCWvLkoAqU+Q3bDgcDofjmCD2Cz31t/3o+/MQ2aOGd7XSgFVTNfSn+vhhYapuRBhHxwho4lfj8YzlwtLT52ODd23bwoEHgn00sPzSn3wJP/npVORzV9L4iUfAAUyxbGS2fkHiR392UAxOZ0SV6+IfKeM632ot1KWiSP7z+UEUxPP/fSTkh/cHaWRepNJCdoERvgwkl6JOMoqTLR7G+eePx1/82ek471xKNDIlDBWG8PfP/zW+/do3MNgxiPaedoybMg7jpo5DU1sTDuw/gP6d/fj/Tf4K3jPzfWhvaufARGVH+XZZxP4Li0lisDW6R9oZrUPiCCsNspD/p0LYG52SI8VapOqINE7lkkREsKCYz9PBwTzuuuNV/PP/eRxvvnEIpVIznYIlZCcdQedFuzH4cg8G1neTNV+15whqqa7yc72HCst5UovvT+dHfLhwYsfLyr3vmUybV1qpNNPnxPB9MMbgW+lb257BF36nCZ/+zPvFc/VlaB+XMjn0PPovmHzrl+V8SI2U6Dvh8a6zcHvPlRgoZvD2t18r3uwvvjIItdQZGBgQv0AiXv5H5PN5HDlyWLzMT/wMYLGAQ4cOiRf5cVK/f/8+HDp4SEwm8i8GNOXkb/qz/ODBg2LCYfLkKWJygeGluNNJnA+SQ2THV//51oL2jg709ExAb+9R8qfzjNrjdwNMmjRZxNU7beq/Ef7O9bD2UZBDtE98NKH1TNwdAA6Hw3GMEBwkhQU2VOXUcCJ7NSzdlY1YNVVjf6pzr7LRBLdotUGjiVL1JuRn6U1m9u14ke0daFBZxMMPPYRvf+ct7DtyIbI5SiTix1YVbOxsY+lU48Own148xKpK/mkp12URw2Ea6PIEAN/+Xyry717zHQDe1X/+2T/xu/8q6aelcpYBPRmb96KjfQgf/fBCXPeu2TRolseC22yl/zbve0vc4nvg6AEM5gfFLbxtHW1o7WhF70Av8ocKuGTSZehs6qRg6QgfcpIYzgPbU0NPEkJoKrt4ZCX/T4/RKTlSVW0ZkZHqFy89TU1ZzJw5Dm++uQ/rXt1J5yol9SVK5no7MbRxPAr7KKH3/RIAo+pcWMfJv3qvB8v4fObC5zYXtlFF6vjXAcTnhmRj/VcBeFsKhV1YvrwP551/mrjCXsb7DLe9tRIdG+pzBwBfXe9cfjUW3PhFnH7WeZg6dSpyWpu8V4PwSwD1uwQ4YW9v7/DWuJsZsc6xOZHnK/n8rH93d7fQcUyWt7WRnH8BoKtLyBXlR1O0xts4BtmOHz9BvuiP7Nso6ReynkAMzU+rxqO1z1j7eQTcA8RHU758SBwOh8MxxtCHMaqEBXEEjVUZPUT2KlJRD/TgsqhaJLp5lVi7Wxgqk1izGGW8b0CjGcf7BfCMlY/FXi7D4zVLS1HEvxYO0lqWXTt344GH1mDr9vnINfNvk3sBgmMrXo8fb0lMdmliRcnjiItHyG31tstbSElJTIDwC7F4KZ7/55f+qeegxWCeB+08oqcGygNhr66XQh96xhfwkY+ciBtvmIfmZh6ke+b039nTz8XfX/xP+N5lP8Lbxl2NWf2zceitQ9i3bZ9oatzEcciMozjl0ap0ln338K3EQUYGO6OrIWZ5X5nQVDFWHmThncTJtmHMPsmRYi1Yad0ZaWhtbkNM+1Ht8C7s7m7FRz56Fi6+mM8tvqrPk1R5lAZzKBXiMlY6p0Th6HxXi+oATwhwHLXUC7/8coCK9xOY2ovoxi78sruoPezBu0veBFGHkkFza7NIoLu6ukVyr6OOgh/65AW+wI3rnjPX+diYbFQxookrMfg9EFJRkQViRISLhf2r8fOId2VtcnA+rA6Hw+EYI/i+2tWKT2giaBhrPCqI7GFDu+4PbrWnauyPVRuMz1Ct+ISBteqI9/e0qiHNON4vQMjYzluMmaxM2UgztAtfhp97f+yJFbj1tl0oNp1G/pWXTQk4bwgSlJlsGFu7auF4qqSispP4yVCZ+PPglxMd+ex/ZQLAu/WfE3zVmKqrxJ/rxTymTingC59fiD/8g6WYM5t/coxUGvwTcAt7FuG8GRfg65d9G393+j/i1NLp6N3ci32b96GZEoSjbUewoW899dCQcMUcW7+K1gy2Me4+aMjv1QxoquR4ZGHbqAHhWoO/Eet4bCiN69aFSkgjSe3wVd9TTp2OP/rTy3HNO/m5bpbyecrnirqKr6c63rkpimqcz22+wswyTvy987y89Bc5CTDofTZYdozDu8WYzFdZtJsMRjNJ556J1D7VNOKR7Bph4YndBIDD4XCMQvg72lT8K0F0pV5GP4k9jlTUA39w66Zq6I91G4zP0OxlFUs1ajCOEHto2ghfK7QwjKzaedsl/oxM1crF0k+YeU47duzEXXetw94DSyiX5duDDUF4UJyEjY0Ntm0l2Smbsh1tl9hmtX1emstXuSj55wkAfgRA/OSfSH5oyVcLxbOzFESPpyf+ol5CrtSLq6+Yho9/dDEmT2qlWKodPwVKovLFPCa0T8IlMy/H/zzz7/CluX+B2bvmYmhTHhsG1uPBo/ej6PWzHMUcTuBX0ZrBNsbdR12Tfw3b9hXCPuTEguRIadsKU4lQeyw7bNrhU4LPq+Wnz8QXfu9CzJ03jqT6hBWfk2oSgOuMd56W15nDVPhOAD7PefJALfWiJgDUnQBcuD5ce6Rx8Hs/xO3y4jMcgHefKZGvtvChSNhlrK7XXk0VJ2AsVy0iaCb27bGldQt+PIdkv7CFkNA/bgLA4XA4Rgj+Io4qRqEYaMSVsUNsz4PKkEEt+APL//zSEEEDVVJi5aoblY19K761ijSCGKNolabhc05bZfRVTxQPGfnD6Hs9HuGXaKZiyajaaiS6iTDzbHkAvH//fqx6bhsGCws8oVeCBGUmuyiZTtBGrSfJ9aIw6VTREHvK+z7R/+N1mfir5N9L/EXyT0lQjq/+U0YgXhToFVGn4SQvuRDNuSFcccUk/PaHFqK7uyUy+WdEq/QP33XAjwWcOnk5PrXk8/jH5V/F38z8XzizeI74KcB1h16h8NSO7KYRv4pq6sTT8Nt4KKGmlFVvxYSmirHykBaqO8n2frxDFSA+inIxWsUqw6Q0tyMiWDXt8Pk1f/4E/OEfX4YlSydRQsvnrJoEYDjdUYXPUVU4sddb8851UWTCXyn6JABPkA1S6ac6f05IPEYplcZh06Y+bN++w5N4qG3iXcZ3VtSrqDsALA60hYmHZmVwso9DGHytvDUTrlp4SDzDVD6M5pcW9uHD6nA4HI5hJPRFrwTlEhJ4ZWwTuyWxynpRCW7dVI39Ue1U11bY0yqOIsY4WhXfQur2qVR8PEEcyoRKmkG1SKyUbxp8PpTulYq4/4GncKh3LuUH/FZwLaDMbf1UK+N1kyyIsjPpFDY2jGejX+UL7i7e/gJf/RdJjZYMZajwc//8lnDhz4FoCMmFh5JKxv9mhnDxBfxzfyfjrDMnoYl/LjAC0X6gE5x0s8fSSSfjsilX4HMTfweLh5bgQP8BkibEKkNrwY0jDKIYO6O1RFPFWHl4FsmGRsxuVQZjUrvW0NYwwVfh29tb8PZ3nIQ//OPLsWQJv6FdJey8VOcNL/WiUOu8rTxxwH7q/Gf/SvJfKfyCTP55zH5vfSzC33lz8OQTB/DC6tX+lwAqeLdw4h68kl9tCTZRt9MrEMgQt9qmpF9672raS+XjGcf7sDZs4SYAHA6HYyRJ9W1/jDIs+6DSiHVzNfYrlXvIuHGNR6sCmlq6EPK1CKaZ2DfNA1ivaknZ3OcnV44cOYJf3PIYDhxeRLmteju4hp4zKEwyEza++rpN3Brallvs33l8FZ5v/+cikx5OgLhOdvyzZxkewRPaJEI5NstKRbQ2D+Jtl0/GGcsnksi2g2E4qeM7Ak6bcAY+e+Lv4LypF4jJiWT821QddjGSrTyLWrpUhW8tzfmpXyQfDQrb3JzDVVcvxh/80aU44YQJJFHJPKOnPHxeqhJEnfMq8VfJv75ekcuXAnJp0EY1nCb09RUxMDDo+1iX4YSdi57E11JMbSTsutGwZ6vtQ7JfjVvnuaeN4iYAHA6Ho0HwF7Kv0D9ijBBeCZSxT+xWRSrqSaUB+Z9Fc7pRrGE8Vu56O2XjkEBglgbQjQKGMSoioNFWtWq5JEJG4tSWVc9H/htLyCcJTvztk38Rl/7xfeTK8JuweVRawpe+9CVsfOscSv6niHVjjmAjU+smuyAmG5Mdo3RpbEJ2wZ0g6+Lqv3jzf57WVBLkXQXN0XBRXf3ndwCoq/+iTjKx/wqYNqWE3/nMArzn+rkUR8UPU249ZFLWaDUerMr/TPg89JMvgEEUEka4VvAMEu0EFUM7ez/CJ+RUTSQNa9ca24kiIWw9WszlMrj0shNw0SXz0NXFmWtwEoCL+mBw4USeW1brXPd+7rL8GZDJvix6XZZCUb4PQPqPPcTHN6rrvLvqfQeAqa2Eg293biRbWcWxa6x+BD7oqZuvYqPM36YOh8PhSAV/tQZLZYX+8WUeXI4dgltm3LpYZb2oNGLdnLWhGd3dKkzIKOypSyrSCGKM4v01raoGVq3xHFTuJfGEmsSE+mjEWzEqlizi42SB8jAjtZz85/N53H7bb/DQowX0DZ5AA1R+1l1aCUwD1ihZUB6UxdkkFROpbDJyf5R3iqzwZAon/yXxk38qsfGSfx4p5igD4GRf5E4UyIsllyQk/0Vzm/EXf7IYv/+FJZg2rT3yGJXbD+krAp8qZCcJhbC1YwJCuaqEmkInQmyGjD37VG4ewifkmByJLappz4+MoGLVHi+eerfD511bazN+53cvxue+cCEmT26lU5XPZdUCn7TiRPaWCnEyU2EZn/9q4kB9Fnipkn9eFikuf39QVZzs9dyK4aZEH2/DSwB5c1hkSuSrLfouT0nqPRxhbBXD2FiCp9HHkqgvTFvIPbn5iraGw+BwOBwO3xeuWikLy5VjksStUwYN2wV6A5ZJv24UaxiPtbvels8hJBCEJQaUa4xxfBxPa4gR7xdA86/4acI4yMR+vKNFT+FXNuNKyKciKJaK2L5jJ/7tu7dgx74LkGmaRFJPr4+Hua6KwiSLImhj4xOFbbshG7ldlU+LrPPVf/mzf17C43v5HwUQV/95yMiF1lXy7wVvpmTpovO6cNWV09HV1RR59V9IQyq9L5pNRRwiLDYbGqUBoVw1+5fR1AmWBFnI/y1sw5RzSR/JkWItjDFNSCMr07Q0JKgBr52pU7vx0Y+ejfd/4HR0dLCEz2cdee7KJTvpHeS6eomgTPZlKdCprxJ/ZS+X8jM1NimVOrB3zxH09vbKz7aCq/yRVy/wq0cJvgNAZ5TvQnWkE6l2O7Q/bo3eFW4CwOFwOCzhL+RgiV4RgmOKxK1LNKgn/gasmqtTn6zbChkqYTiCWWogwkj5R8cJaA1GZj8DgTCWUy8ClcAnWzIiNRW2ys8GZS8rLFGEhVzr7e3Df/zHf+K5l05FNreYJDTq1cbAoq6vM8F1JsmHMcUx2ZlQtnH2uk2kndx+uSfoP0rWxYv/xK3/3gSAKN4VUPFmfyoi6feKWJcTAk00oL/6qkn4xMcWYuKEFt9xkm14RVV8VAQhVQR+O1oTJ4e3qmETT9rEWLLKU2vVCDwL+X9qhLfRMTlapIUIKqu2pDRPJqYPDWnLg+9qGd/TgUsuOwGz54yn09ab0BLwOayWKhXyzuty4fNf3QWgJgDUxqiGtKWqjjEymRwGB8/Fd7+7AquefYrWeds9eJt49wSv4tdSOF7cvrLYj/EmrNUsAquK+BgaAcNq/Lhq71extPZReA7xfqwtuQkAh8PhsCH0hSq/Q7VKyOKYIXHrhm3zVUNeUqiVSKyM4tFDJIYxGkV7RmsCxBjG+wccI1Y1UTxkmNqHYb9UDp59yoaEqdHeL1RhebD75hub8NTT+3Ckbz6Qaxd6gTYOrhrbGCrniCtxpLbx9gct5CSAnvhrhUeJLW205IoXwDcRUER7ex6/+/mFOO2UCeL56xBqZ4eoCH1qo20EaW3T2A8jolv17lvqeA3YOcO1v7kdQ1s8CXDWWXPxxT/gXwaYgqYmlcjzeaqd00Y4IL8LgD8LleQ/3IySGDowJsjQfhqHnTsO4MiRA+G9wbvJlMhXW9RujyOwK/l7WhUdXa50wfVq0GPocSrr8lxoGGn/WOp4rkkR+DA4HA6HI4D6eldFYBQcm4Q2NUiiQb2pNGTdZB36lqotn7ESmCNEawzEGEarDC3EryZDDn4fXrOIEvJLggbZVQyAhIfRzS9UazSUw9DQIB5+ZBWeXTMJmeb5JKXBftS4MSg32dnIeN1klxYVJy6Wz4a2mDa+sm95yb/7r37yj7a9pBIk3g+05OSff/efA2hxaBRMS35L/wB6ugroGUcje22gXMa/6z1ku0ZixCEvwzlitItA2kRY2gYpQ8apfTQi/ZIDVtukn8qkat2ICVb3tmLgXwa47t0n46//9l04bfl0knBSz62XT2gPPu8ZJWcbTv4DiPNOL4xajlWo/5ksfYQNaWG9JwDiHgHQ8XYpJ9yHDx/C1q2bsXPnDhQL8pjwo1sHDhzAtm1bsGXLZuzbu4e+y0i2fz+20vrOndvFu13KGA6R6aipGNu2bhFtclyxe+i/vXv2CHle9EGdIzEE1Lya4BGiGh/lEOeX+/KXv/wVr+5wOBzHHb4vSOO3Zeqv3lGN9dYM62abG0vsQh37mDqUzyHau7a4fuJjBbQG41R90YwrVcsInpmddSB6uiYi7MNCn8Rbaco14bXX1uGrX38Mb+1YTuPfbjmmY1QOwKglo+S6Tl9nqpFVUxQmnSo6tJ6h5EXmL/SPqBep8GDWmwAQyyEypNJEI//WDqqTIz8GIJYk4yWX4iDamofw0Q/Nw3XXzBEiRuxe3w7XkYqQ2mAfFnkSgy1jFBvjRgRQaOp4S79hQtRIxPEIYd2yGevOSENrc1siAta9HUt4H8+e3YO+/iGse2U7jhwZIKl6Hb3qFS91GS85+22hwnKVveboXOelyozlMpNpoY8Hr481eDuHKKF+Ete9+1QsXHgS7S9v+zNZtB1YiY49D+ubX32h75GBiWegb8rlFDt5X2VzWeyipP/+e+/Gyy+twa5du7BgwQK0tLbi6JGj+MmPf4hHHnkQu/fsQi+tz5w1Gy+8sBpPPvk4Nmx4TUwATJs2HbkmPj60PbRZ+hV9HZay7tChg/jRj76PVc+uxKY338Att/wUEydNxr59e/EYtfXqq2vFuxKmTp2GpuZm8jPH8xEwsfCQCMOKtbWfDjmZ/PisdTgcjuMK/tOmShnfisIoHHMYtzeIbhRrWG/8jVl3oU59tGqLUYYhh2jvaI2BUNwKMSqPgNawGu+vETCWVcsIZCLySlm1QFoJe3unipnRPiz0SbwVcVXpyAH8+L/uxiuvT0Apwy/+89BHS6puM/Jim6Cdyc8mlg2m9oIoG9pe/k9uPqfAnPzLCQD5wr9AKV/9J2ctRrkgj6bcEC69aBKuv3Y2WluzlEB4u9e3wxkWqBJQV8Q+DKJIWyZCHCIy+VexPbVWjcDaMBZx3oeoISBj7S4Na2xt5LHcgEKhhPe+dzk+9zsXU6LYyRIqIiulwuc0o98FwHBwvmOA4bpeGLWURJ5fY4ImDA3xL4GofeDBu4Jf3sf5ej0K73JLNr/1lkjyp1Cyfe11N+Lqt1+DtnbxRkdK7oewe/cuzJ07HzfccBMuuOhitLW14fQzzsQNN96EU089HWvXvoS+vl7wC06fePwR/Pxn/4ldu3cKf/4bwDGeWvEE9u/fh6x4zAlYv/41+j5rw/UU46b3fUAk+k889jCOHDmMc8+/ENe+63o8/ND9OHBgv7BvKHU6nUxh3ASAw+FwGL9kx/IfcocN1kc40jA6QqqzJ8Y4VRwm4FBLP+SqfYRUbenRUzjGm4a1PklAvXnzFvz61pU4eHQeMlm+ypeAygkUwXWFjV2Ub4MQOXsA3h0lkfBUSuUlgLReduIlDRfF7cFcJ8/iILo7M7jq8uk4Y/kkkVwJAvs4KAiprYn2jNQEFHVPzrRw1UQ2+yRHirWopiP1ZjT0IYLu7lbcdNPp+NjHz6XEjicB1Dmtikp+1TpvjHpkgJHLUbyJVcBb04Jc9hr8+EeP4vX166RYwbvIlMhXU3giQe3yBDhBf+utN/Hzn/6nuPJ+229+if379pGcA1CYbE7cmLTiycfwy1/8lBL9PuHT3NyClU8/hXvuvgMzZ85CZ1cXHnzwPjz91JPYuWsnbv31Lejr7cXgwIC4u+DBB+7Bmxtfx4GDB8C/XrJp0xuYPWcOFi9eIpL/a669Dq1tbVh+2hlYuvRk+hqk9n0zdxZnQ8Ak1fmjtZXKL0DQV+5Fh8PhOIbhLz69hAWMUTimCG6BKj5MBlyGhXDDQUkk1obxWIcIGeoCn0IQrYkgwlgXB1QaASt9Vat6q/EEjCurmjAOMuHxiflKZhAV04uuVhMoe5UrXinjF4RM/GrBgQP78N//+99jx4GrkWvm54I54aWFGpja1Bm1rssY03rQTpdVU4Ik2sgdIfa+OGgq8deSfrEfqLS20wiRRuw8CaDf9s8xi0NoyuXxnutn413XzEY+L4+n/McS2RUjIbHoq1fXCIVQgpCCVwMCHU1lcDVAFp6RnX0FYc/uIceQID3W7rKtOrRYQQWLCFjXthRVBOW7VLq62/DRj5+HL/zuZejo4Ik/lZFyUXVGydS6aoyWosr/eIVfriFesMHysUcm00Qf83Pw5JMvYev2LbSftE8MX7EPJvK1FI5nuZ/4efwpU6fj3Te8F/MXnIAf/vt3sWfPLvr8lCix78THP/V5/Lc//DPMP2EhfvQf38ehQ4fQ1NSEM848ExdceDH27tmN/FAeL655Hs888xS2b90inuHnSYTnn38W3/zXfxF3AHzve9/C97/7TQwO9It21XtSvAWy9N1XoL68/NIL+PlPf4wbbrwZk6dMFTo2if1+UQRMpJ8l2heGtY8ioiE3AeBwOI4p1HdduYQEVARG4Zgg2HNVQlgZNYpw42FJDNaG8ViHCRmGBCHitQYiHCLEAQxW2qpBmwwZ637St1KLgz9XonjrydDxVz7sZOkozIz2SlhR+NbC6jIDAwP4+c9/iVUvT8JgYT6NfmlUqo/z1ZIJ1k02iqBMt9fRZcqmHsVEhK6ya1SNk3/vPQD8u35NlBjx5TU9+Wf4ZYGlIbTQLps9qx2TJrWKZMG/n1VMKfSvEeWKH58NUz5Z/ITsYuBvncjBeSCQXUyykv9b2gcwOtlFimwzUmGi8j08XDSkrRqCcnLX3t6Myy6fg/MumInW1laSqnSIA/NnQce0xxqyVSMMf/75qnogNeSPvv47/rUU/qptyooknQtfsY8jl8th0uTJmDf/BEyePEXchr97107ccftvUMgXMGHCBMyZNw9TpkwTz+4XCnlxy39X1zhMnTYdR3t7kScZPzbAEwKf+NTn8enP/o445suXn4nPfO53ccmll+Pjn/gcPvrxz6CltQ1DQ0N46snHsW7dK9hFbfG7ABYuWoxnVz6Fe++5ExdecDFOWLgIOe+RgVTUctpovlWFISfdz70E0OFwjGlCX4SJ34xVfXWOCsbGpvk7YdWlBvTbOqTRMN67ntuUbKZZGIwtm/HjOclFyghkns7DayWFk8/U6BcWJvtIOFl944038Td//+/YsvedyOQmexoPNR7Vx6XBMarJRpFGZpLXioqrxVeDbLFbaPvLz/4Libr6X6A1r95KyX8zjdbVLf/lCQBvkqA4hLNP78HHPrQQ06a2q2Y8/Dvf9riEVGlOGCaluW5v70qWadvRqME12jdV0MipkNqICNqQtpgqA+tufHr1TOjA6WfMwqY3DtJ3Aj/PrT4TXNRlaj67+XPQ5sm47l3GzuRI68kynMw2U+EXBPo/EWMD2edC4R7c+J4LMWfufLkd9B3QdmQlOg49LDe9xlKisjM/H+sOnYDde/bQ10yzNwFjhhN5vrHivvvuFG/6v/jiy8QL+e6nRPzMs87FIw8/gFt//UvSbcLbrroGs2bPxaOPPIjf/PrndFzfwNnnnod58+Zj8pQp2LF9G55++gnsoXZPWrIU7e0d4i6CGTNnY8EJCzFu3HixzfwugOdWPYPVz6/CC2uex84dO3DddTeIOwbWvvKy+CWC7RRrwYKF4tEAhdyDlsc+YGbp5RmmaskPOSm/TJEfeHA4HI4xQuQXVuw32dj6mrPu7ajZLH9HUnWrTtuQOozRwRylqi4mOEWrAxqDYVX9YTxHuUgRxedni5dspG9GYvQLC8uShHaUenBwEP/wD/+Cb/1nB/rzp9MoiBJdVgb91bouj7JhgjrGVlYrCSNBHtSKW1o58S8WReGf0pIvAOTnm4fEssT1DCX4HTSobW6hOic3jNdAkfRU2puL+P3PnYjPf+okdHZwMqTwb5xYs9jekFeEj1EcEFZWI4IwmirGSsOzooWdvR/hE+mYHNFokboj0iG1WxwJweralk6VgU1u/PLKH37/ZXzta09g+7Y9JOGr4Gypzn2uc/Y6jgo/LqAKT5DxG+C99UwrspkOSh5b6fPG9mMN/oyX6Pvxj/CDH/4JLrz4crkd9B3Qs/NfMPmtL5e/BmqBfzj0/jeW4Sdrz8VQPoP33vxBnHrqcjnZEAE/r79z1w7xbP+UKVOFLT/CNWHiJBzYvw+HjxxGS0srpk+fjlw2h7379oq7AVrZfuo00rWQD8Rb/A8eIHlbu3i2n+8uEIi2K2cHvzBw3969OEpxub/tlOTz7f78U4T8s4P8KlWOwX3huxj0/WL1iwBMwMzSSyKMpUcqP4Xn5CYAHA7HmMD4RRX77TU2v9qsej0qNi3cCetu1bn/qcIZjaMj1B67gl0szcrgkKo/TGQ4u0hpL8RK+AqzV7WkbG70Cwt9Eou22ISv7KxZ8wL+4n/8DE+9eB4JpkklwwbBOGpdl0fVmeA6YytLoqqRHkGDW3aVEwCc/MtJgPAEwICcAGgm68528uPBMdXF4JgK3/pfGESmNIQTZrXgxz+4FPPmdEm1oLJRvs1L2Fa/2lsz+ESG0RSyGmlZIeQTh2fhX1gj7COdoqPx4cpTgtTUHGET7RqgYmjtYktMwLq3pagycLRbCX39efzFnz2A2299CQU6x+UdMXxi82eAPTmh76LCV6r5Pna15Cv+ajKAJwDa6TumjWRq8mAswdtbwtDQl/Dt7/4+Lr3sStoW2g6eANj1L5i8tT4TAHxHwe5xH8bWCX+OYqYZ7e3tIrGPC62uyjMF8fv7dEQoeedEneVigpNkYnKTPjhKxvA7BMSHidBtiwW+20Mj0AG25ef+FdyuHpfbEbEZzVdWA8FMBEwsPPxofWNS+XvGY3GayuFwHCeIL3WvlDEKdWKVo5bEXiuDEd80fydSdcvaMJlU7TIh4/gI0ZoIEozj1ao1z0qr6hhE0USG869FIfLFZLMAnPinS/5Fb8Q/XgnhF/rMIn0qKBMe8xw+dAC33f4oVr00CaVs4NZ/JjiKUuu6PKrO8LpJFkTZpSlp8fx840Sxr7w9wvfVSoEGDWj5BYAK4cv/kB1PFhTzaKN85/OfOQnTp7V7sf1xghHj8NtyG3IRJDJmSBFpWUEzsbCWeIbW9jqRTjHRaL9u3pzDd7/ThoGBTHCsn4JKG1X1PY6YgHVvS9GgjWhrbcI11yzG7DkTaY3TIn2Hm3Y+++lFIh+r4VKRjR24zxnkcr+NW37xpHhRXhneJTzfwTf71KG00JfIuPHjMX78BHHlnonbY/w3hRNwlfwzPIEplpSEs1xOaMooSsZFyRjdNkSgA3oMLkEZ103IMHFb4xEw4VULLw2/dSpfz9hNADgcjmFHfdn5Cv0TLEZDgUmhyujC1ENTMQr1Muz4O1D5z6/xEVQGSxWYwnCJxGdI/0SeTBXitQFMxlw8TCouFQIa0b/IVV+JRTP0x6jUZImB1OXdlYiMJ/4jB5vEX3poRVV8+CwCa8GVMLq67E0N8bOmjz/2KG659XUMYiklVXx1i9RqfK/quowJ6hlTXa0zep3RbYaraIj9wDub5FLF+8W/FDVW5tiODb3CLwIs0QBYvPyvQPuxhCsunY6OdnV1VMI1saYqZYEfv4r+5X6JIgRleFUVHwYF997bAjMBH60aA1lQv1TXku0rCHvpbiA5Gu/2vfsydL42Y2jIEyqS3csoU0vzZGICxqhqp8bAflcVzJPSgnY3zjlnBi67fBHa2/mKfnASgAn4efjXaD0oGFPw1fPzserZDf7fuFcTAN7TDjUVjkNfHZW/GZUdFt67CSiHVE6KZCfr8AEjuSr/iyXgxyR4VDAYWvsyZOwmABwOR8PhLya9+DAK40hlPKIk9lRt+4hvkt4RWYKSRKyM7LFul1HGPod4b6NLFJbG8WpDgIR41lAcFb0S0r9mRHPicViCdRkxtPF8bJ1CZkaBX1heUyq/2kdIrTaISi7XhG3bNuNnv3oGW/csopHPeP/43lRP0psI2sXZNhq9fd4P5b6ovURLIVPrRI5G5y0d3oqHOMhFvgcW3V05fOjm+ZjQ0yLFHlo1Fr+drZeGwcVqkO3BVbtWycrO0Eykb3JQtuAi5l54MkahFNakMk6mzuGsqbFdv3t0sJ4JrXjH2xdi0iR1F4AO+/FMjPLnpV70DxqXsUyRtobvOil/YcjdYbiSX3VJyDzrvQet443UoQu0a9+N2jrsJgAcDsfIkfr7a6S+odOT2NNRsynhjoz0YUkVzmgcH6HO3RXUI2a1McJ+FpE0k3TtknU6hzAh/5iAFm2Fw/klfGvua6+twyNP7MBg6SQa3PIolNDGuD6UXNeb6lH+I02gX+WxPC9FCeyf8r+U6LOxz0Ze/c/Qcsb0Vtx0/Tz09DTTPq14lfGt+DGqIuzT2Mai+di7k6VnXGOTqdF9xfyV+S7jUUct29xIEvulGWSzGSxeMgnvuWkZmpr0Ha8+PGoCwBxVWUlG6x6pAt4U3ji+4adeZQQyT/MRMUjrfugaeC6I0NXHdxMADoejZvgrKLIYhV6JxGTMZXQS21OTksuIUumI3iVVYkntkEzqcCFjXVAWCoIavzYCC4dkk4BFYFUUreqt2qE5yTxME4gSg2diae0hLdWVf1vKbZQrXikTEvjN/KoQZTuBtxboIL+46Y031uNv/+HHODR0NbJNfPVfsxHJrld01LouN9V5GZSb1oez6Hgymdd7+0gvZXtKenL9tM4y5UQLvv2/WMC4cVl8/pOLseyk8cjnK98bAt+KH79KrVGpCAWaJoxB6J2N3lqAQKAIKw3lQMUzTvbxI7y9EH6UMKTw4dPSSldXAYtP6keO7wKId9VgQ1msXZJQISOoWztBEtqtGUPsyZNbcc07T8SSJUu8SUI1EeB9HsqdUs60DH25cRnLcP+zlWfcebM5aTfdzl9t4V3LcWNIvSctjM0xDY52ojCRflbePqw92JDPQe/vnlgVtWTcBIDD4bBCfbGYisCk4BKLyYHL6MWqt7HKkUB2pvKfZfd0QyuHZFKHNDqEBCGiNRHEh/OpzSYGi8CqIkIcDxmrv/PKt3IkE/DMdN9klKXXiqVjxUuvKHStVIQlhG/FjF9NaxE+/NNNv/jFnXjx9RkoZmfSwN4b9pgGoGqcr1D1oCxKrhNcH05UH6n4buXVd1LwJYD8c1bt/FNnvH9UAIKS/6ZsEeeeNQnnnzMZLW05NdaM3OeMX+WtKWFFEY/BtvINZsBobwkZpvt8VBD2aZ00gq7cj9mzB/GxT+xEawttbYrYbFpDVypYBKpLOyZqDGzuuiaJiM/7+eRlE/Bn//188YK6ys/56Z8hhR4kGDCigTFBAf395+CJJ9aKn9cTm8K7gZP2epUUmefw7Em7Vqrti5WfwSh9exUPG98Uh8HhcBxv8JeIKiF0pdEgjqqcRpTYHitlrNFwU+lQ6m6ldkim9j4oQXyUZIsACQ7J8SIsAiJlZbCMRnPy+ylFMtUlNTLpUMXWuWxm9LEIYvSroNTShP4td1IIyvAqlyLpXt/wBm6782UcGToDmWwrjeW123v1cX1SPZgDmORxNsNZPGTyr3ZOYCeVEXuKCt/iTENC5c8TBOLFf3lM7MnhykunY86sThQKXpyocIRfxXHkwkSkyiCMTPwjsLP2znVvLQ3sI/yMzmVtLFEW2WwJbW18XJJjqLZsLK2oW6AqaEjbXlC5m2Jh9ZlnTccHPrgM6mfiJfpnKY46HocRoYCBgdOx6pnX0Hv0CH2HkIhLHX8FIG3mab0/2dDC2GwSkFo3GiDSz7JjtXQjlbGbAHA4jkvU90xsMQq1EovJQS+jF1NvuQhMCi4jSqUj/v8suqcb6aUGTOG4JBJyCAlCBC3MVhoWDglqwmARFFEJiqzRnLSqVpNrsZCJyo3toXOGHGTxRBawqSqVisKn9a2Vpb6VMGG1t1YRRDIwMIBbfnkf1m09HZmmGTKpZVSSy6gBLhOsK0x6HV0etDHZDxP8Mi9Zoe0uX/HX6rQU3xQZSvSbBrwRIfnwqJ9NCkPIlgo484yJuOaqmWhuJgPP1URYRWsRtkykyqAQ/TTBYlU8AqsGKk7pPiMVhJ8qIeKDxroypLDvlzS0Nk/CIhCb1K09nRqDmvuVLih//02Y0IITF0+kjwHPAOg/GadaCBaFt14+OcYmpVLG/zN3vBs4cedJgHoU/p5JuXvqvUerjWXlZ+isFFXXanVexm74cBMADofD4RH7RVvtt3BDqXQqdfdG0/ZU0ZdGdD85psGinh3RYvnDpmskfZfqsBGhELVsgSTs40ligikVX/1e88KLePLZQxjEPBJ4l/NUQh6XmCfZROnjYg431Be+g1k+AeDtFa6XJwI0sjQqb+2iirYBolok/wJ6xjVhXFdzys2jNgLN6ESqDIo0A2d7SyKVsS3xQROb9AxKxQwGB5OG6NK4IZsRQcPaqjGw2V2TpoifzxdwwsKpVKaJlwP64UAqmB40RQNjDd4FPAHAX6H1Kum+TNLR4ENhHd5oaOFtMLHfJHtLNwHgcBwH8FeCXkIEDYxGcdTkPKIk9npUbpLslOpaqu6ldkimpn6UnXRBWRgiXhtBgpNdzIBFwEmtBsT2BGJJLKMpMyrprmhKJ/ax9ZMeXtFXfIQEYYx+FcIhSRLho8RKxcn/3j17cOttj2P1qxMov51GUs1RDT71QWhwQGq7HicP6hglb3DJ5XLIcslmRfFNBPBSvyNA3P4vDGjhLfn2/2IeEyY04+br56G1RXv230BFpWJGY9RGuMUm/wFVjKUGWbGht6iGaL9qI3po7tu2NeO/fjxFTAKoQ+JHGtfYYgUOlBCsbm3pWLQ73OTzRZx88gRcceVJ6O7uov3fSlI+CHpHVV3fgOBy7MLnXPn9IZywB6/i11I4XpVY79mqDkHAqR6H0RjSInC1bQs//ic5gJsAcDjGIOrjHVnoH72YjbQSwmQUV0Yvpt7qRWBSqDJi8NA36r+Irun9jio1YArHJZaQA/1jPCkrmLSqxGJy4KKRoCYMFqLPAbFW9Vbt0J2olG+71/6rGEQg/LQiRXEeAr0Ndas/lyR88X0rCl0oFSFJSBBGquR/ZcOITmoWfkiQy+Zw/3334pY7NgFtZ9JIloQ8ltUTKVXX5SYbk15fV0tVZ4J1vQwTvMuam1vQ0tqG5pZWNDU1IUv7JVOeEODf+iZDfidCboCWvI9IIGRULw6iox340E3zcc4ZkymWv/NkETgG9K84Vj6hQBdp4gihpHIeGNB8VDXC0kOzkv+LkpbyqRhytosYaRFw58Nw+HATXljdQcmof78r44BL9VgGqktbQeoUNBzG2yhvYTBIhB93ue66E7Fw0SL6vMwlCR+HYEBequMjZfy9KlHLsUgLdu6cgBfWvIoCPwrAmaIpka+2pMg8eX8WCgX6HAxRyYt13rNq7/KjCixnG/mdJh9fEDIqcYfBrJLRVYz8UF7U+XEqGZv7Qv3wLK0IGMpVa+8y1m2WDaV1lF/uy1/+8le8usPhGAOYPsg+Eg3iqMl5VGG9JaNwkyMHvnE0eDuqCh9ySo5S9WZYOMabRGjTieMhJ79fyiieeTVti3OqCkfhEusXVpYlFu2FTKrxYTxhc3MTnnv2KXzrB4/hlbeWItM0WyoUej4VzK0UJnlQZmOTFvavU+HBalNTM3KZrBg0ZyipFwNk2lHq+4VNaagLtFItx040MicbLtnSIObPbsX/+quz0dXJo/YK4f1PEuNBiRTHKFgVq6wOz69GdwPJEWMtDEo+BEAe3eOPYulSvotDiAlpnNyiBSmC1KW9YaM+veVj0NHB5307Vj9/GH19u6RCZLDqTXbyfnb+yUD5vgBV5wk21osDOQZpwuHDB9HZ+RouvvR8dDY/i46mh+Um11wyGMAZ6C1dTiu8H+PZ9OZGfO2f/wHPPrsSGza8hlmzZqOrq1voDh86hPvuvRO333oLXn31FcybO5++wjK4/767ceuvf461a1/C1GkzMH78eGEv74bi4+Q/R8SEqFdnent78Ztf34I7bvsVnnrqCbz04gs44YRFGBwcxK9/9XM8eP/dmENtdXePEyeK1VEOGMlVC88IE6s2GWFYsdb9+HA4HI5RCn9NBUuIRIMkanIelcRuib65o2KTK51R/1lTca07euhU4UNOIYGRZAsDdqETTAJatWontqMqpwDkX12Y6hsXXpGu4bg+SaRfhZBJ+eqZGV98HU3IL/57ZtVqPLOmF8Xmk0jiDXmiRkxRclvi4qYtdURcORNXqjjxZwn9I9rhK1ly6Me7TQxfVeIvoGWxiCmTWvB7n1mCnnEtFRUR3v8kMR6U6oj9/guo6thsLKIdY2PJPYi1iFDyx2DCxAIuvOgQcjn1MrbktqxJEaqOrVbgoHUK7A9Tv97yMejqbsLZ50ykRJg/LxybjwUvo9qp6FL9HR918JXuLIaGhmhDaDv488+5er2KZebJE5bbtm3FqmeexvLlZ2DJklPQ1tYhdHwV/vHHH8HevXtw1jkXYOKkybj11l/i9lt/he3bt+Ossy/A1KnT8TQl8EePHhVJ/sGDB7Bz5zbhq+DvSZ5IENtK8HfdgQP7sW7dWkyZOg2nnHIqHrjvLtz6m1vw5BOPIpfNYCn14647bsWB/fuETzWos6ThxDRheRgcDsdwwJ9VvYQIGhiNojA5cxm7mLaGi49Y5UhR6VDqrqV2SEfVoUOOyZGURbyVAQun+NgRWrNxlDieQBOVakCRAI+/RPHW7eFzi/7z/NMEKJsbfcLBQhKjXwW/vbcmOmnGb68RUPAg79lnnsS///QVHMlcQestNKLTDLQc1wevq6LQbU11naDNKICPfbFURIn6w0WidY6rSif+ocKjX/6/2I/xncAF505BUxPrJOFjQJKwUMDiCFVI4Z2p4j8jhmCRsQXKgYr34VGStAgfo2NytEgLViS4c2ISxMItGcsAdWnLRB2D+kMFAterHTr9Kz8HyJ8FDqyCBxtROipCFdSPJbRtyVFRt+/Xo/AkgCXZTBatbe2YNHkKli07GePGjxOfDf6qyucHkWtqQnd3N9rIZmhwCAODg2iiA9Y9rhvt7e0oFPJiIuGNNzbgv37yQ3z7m/8XTzz+iJgE4Nv5Odn/0X98Hxs2vC58+WO3+vlVWL78THz8E5/BDTe+D5//wh9Qsr9fTEK896YP4qJLL8fmzZvQ19/v9bI65N7lf2OQRnVDD+UmAByOYUJ9juOKUaiXSEzGwTK2sd4iK6PhRHbE/59F93QjvdSRqsOHHEMCKmGSLQwEnSIck00itAaxLtLE8RicKqsBRRJkJvIWS3OJjF/+T65aoUzLLuWKwqcVhCQhQZiwmtZifGJURkWxVMDuPftB/6OIbhqve0OcSg5bqfNSlytMtkH0GCZYHqUbRvjZVX42VuyrUH88Aev4l860/TmuM4Nr3jYd47tb5HlIMk1NKyz0FAFCtgqlCCj5XI0lZB8SBfC0nmGyfTTRn6HkiJEWlp3hBIfvVuYlO1m61YWGtVXHwLGh6tAOh+DjP21aK97/gVnipZoVWKvuBoiiDp0YacROoMLnoErc61EsM09O9BcsXIgb3nMz1r3yMn7zm1uwY9s2MdGbyzWJRwH6+/rw5psbsWf3TozrGY+engmUyA9g05tvYNeunWJioLWlFXfe/hs8veJJcXs/X73n2/lffvlF/OiH38NDD96HH//nD/Dzn/6nkPf396G9o0O8N4UnCqbNmIGWlhZMmjQFBw4ewG3Uj/POvwjjx/fIfnolFiujGAK+qUIFvsjUmpsAcDjqhPpQGYtRaCg+TAZRZexj2iq9+DAZqDIiVDoQ/s+iWxX3SqkjpvBcYjE5qBIWhAhamK0CWDrZmUVYBMSBVVGs0Zy0KhX9yHNJwDPj7wlRpNQC6Sj+83w9kRXCVPdRpYxf4DPRV4TATMXEq5U3kgtbVOBVvZQJKjylt+XiPx6kHj58CHfc+wr2D52BbHMHyaRcoJaMqW6jj5IromwUSt+oEkA8BsATAAIyoP9L9I//jgAqfEesqGbRlCng1GXj8K53zEV3dzPv2QrquBlgqVFjUPiOWxQBP0MYA2ThGdrZhxF+7G90To4aaxHvWoaT/iNHclj7cjslINZuZlSHVEmgprZMpGjbFn8oL7hqw6+sChWCz4EJE1pw+dumUMLJvwQgpIalKpLY83oMwfOnnGyLTDF4Fb+WIjJPfb/pxc/06TPx8U98FpdfcTW2bN6MfXv3oq+vF2tWr8Lr69dh2vQZ+K0PfRwXXnQpfV5exJo1z2HixEkk+wguvexK7Ny5AwMD/egfGMDCRYvxwQ9+BJ/+7O+irb0NMyj2Oeeej9mz5+LMM8/BmWedi1xTTjxG9tq6V8XfE/4s8mTCtGnT8frr63DvPXeKOG+/5lp0dnZ6vUxBeBNJZBCaCJhZekmEsd/DvQTQ4aiSxA9f+k/ncYn1lo+qXeTvTFVda/D21BTe6GwXsVH7oqbWDeKq+qnQnCvV9BEjcikLpKP4t4oYZRejrzmgT2rRpt/EW4vxi1QZFf4hE9/iybd6PvnkSvzHLZuwt+9kGrzKZ0Xj2izDya++/P+z9x4AdhzXleh9aXJAzgAJgCSYswJFUTlaOa0sS5bD+ttrr/ev/+7K6ySv1rteW2tbcpCDkq1gyYokJTHnBGYQIAGQIHKOEzA5vPTvqe56r7q6qtPrNxiAc2budNUNp6rj9K1OQJSyhK7T/aU0G742Ms5JvHMZmbe3iiu8/DDFT6XCbmW8+Jsdc9SenaJf+vkV9JabVlI+L87UXURZkBoMIZFYEjQlgty4ROEMEWcMjsYY6BWjU1hde/cU6Btf76G3vLVELTL3jIuIbcbo2hmHt6/p91xnxLGlv2+CvvfdF8UxBi/68wpe+idfAoiX/+V4r8PLAOW7NmZix28Gpqm9vY/OX9dBF1xwnNrbHnAS94YlQ1PFa2h86k28sHE7AMOziLzLq+/USbr9tlt5f9hFrW1tdMWVV9HI8BB95ctfoiuvvIYT/GNs20179+4WSfrqNWvoFMfs3buH9nDM/PkLaMPFl9HExBhNjI/T5NQk4YsCK1eupp7eXlq8eAkf9rL0qlffQGvXrhMDHseOHaXbfnYznTxxgrn30EMP3kfv/+BHeHq/6EdHR4cYiFiydCkVChjRqCPy2tYcI75K0NhA5DYB4exEYHXMYQ5ziInQfzux/i+l/0/sbEHkOZ/FiyhR15o8Pw3RG4OjMTZrthpq3aBuqJ/G4PiMqST/CRAcF4E1qUuSDluIfGpemGNj4/STnz5Ae44tokwL3vrseqlnR7HOlBhxYuNyzwCcOwAqVCqX3aVh6aSiLvA5eW93nk9skdBIcLRxXTgwmgL8A2GIC6eqezTUbNLgMCTgLXKuOTyca+A4MQvQ1L6nTx6NEV7SU5ZNAsjp2Qa8BHAVPb+lhe6+8w7xZRXk6lU+JDQqlVyVtr20lf75a1+mr/zT39KuXS+L41Qd3mU2XZwWiTh83vbWd9GKFauop6eX3vLWd9Ab3vRWWrvuQjpx/JhIxN/zvg/Ru979frpow8Xiyj8GPl/3upuotbWF3va2d9EVV17NXMdpcGBADHyCs7W1jd7x9neLgQBnYLRKr7vxJvqFT/0y5ZlzcLCf3vDGN4vBBcSj/VMnT7F+gMoleXfVmUXSrSxTqVTO1i10DnOYUQTuKJH3orndLdISmJWLydup2F2cgXlK3IQxMDpbonYjBkVzs3gZ1In6CiiBXo6YjK57sn7gBMUtxoQnzMjhV/o0Edr2uri1gDiryWgwJP8MvO3+Rz++mf78bzbTkeK7KJPtwQsBHA7Ti7tlWdUBJn1YWdUBNv+ZgqdNXIXMuM/McpZfrYhlVSnju9klrqJcpGp2mqiT7eUq3fDqTvrC566g89fwMhRgQst8WGfP6m+NcKCZQ7xd1L0a2jessXF7oSFmn+COOwC2bMnRF/+yg/7+H0eoqzvBfh/RPy5tLKRM7qXTyBtsyxaOsbGXXx6kD7z3ZpqeHuEabpXBLRm48otpG68vCPS4E6CVxbkrgDAVDJCzC9VqmY8b99LHPzFEf/OlVdTV+XvprM5qhrZvfxs9/eTHqVTKiSv6y5evdGy+xYTjF3E/MBDmJOcQ5+4K53v/OLahDD3qgKqD8B+hl8fCmm/AapEccJH+uKMjm4VGac/AEUBbh+ZUr0aItrhEahfg+QLm7gCYwysOOBQECv8xSaCj32iRcxOmOfUJ/4m8qM4IvJ3w/3g9fNAddEkBJlpVrDA518SoZKnDZFUlEKYAiAKTWUodBqvcqBSVx+RXR4MWJE4klB+vgx217qkCvWO2QHrURbQvhKsRUYvmPyJOFQGjsq5RTVI0+F34r2xQiGtwJyapwWgAo/qjQPF9btNz9P1bt9Ch4YspU8CLmViJcxxdJGQ5SC+hl3UfqdPrgFpOCslhkwBIF7ztunatRyidQLwPoAbcrlyapCXzpmjl8k7HItehCxRV8cBisKw9L5Q4WQzwZihe+HUlCUSYMRbKYFLpkTDcg/oyihmoI0J4Cq2YoRKnSO6lU2qyWDcmgjFc4UUyn8vjuIK9Qm1QjVTLEoFb/VkDpNV4+CEV4WPPqvPW0tvf+R5693s+IK6o15YRClIEePnxjo3BSiTbKAstT2WyjynecyLrgEenHBgcLq+vDfCpsK/qj8emcEeVh6NOX4NnFmzQHGRMpC3G4hIh0gGWCcvcAMAczmk4O5RXPAh1AExOkFcmIi+JSE5nCnrnvKdekEiIHRAPKn2iJoyBKqPPWEO4hwVqYEhwuEsAkUVl8Y4GN1jlgcQGOBIFOnD/P9ckKuAqpV5Q4fEQUDVCWyvYYXQRnXXLUSGJ/GTujwWKYXx8jO5/6Al64oUK5XqvYk3ZOU+XUMsqwnyicOgIaiuphCHUp+7gWZ5qGziZnZymXCFLnR24V9e65GMh7slsrFbhzBIrRoOINRKEs1o9YAgP9yDScgpDxHZTaMmMJhF7aZVaSu2F0WBXWLasjX7zNy+iAu8fToSMws4DndyRnDKuHEsd/p7tQKqLr+SnJSVOpEuc1ItP8bnHGnWpChgV8REYFULp64JA9H6EepobYFgNdYSSh2NuAGAO5wzkLqOKD6EOQCSnVwT0JRG6NCI7nil4Oxe7u2pA5KD4aIje2D+j0ohoXhZEDAxvw+Ih1ZrJ4h0NGmedRzNEAbsmyYMdOG0lzb08YUYOv9KnidC2kSWk00arQQlVYOIPKEbcpvnYxo105yN9VO5+vfeMRp6Dq4hyNq762MoSQXxR2ppBOFet/EtWaPiEnKaKdN7aefQLH72E8nnnlttIgJvBtTnJv6WxBBAsCamsYel0TUAcRyoRN6IU251NOGOzpTXc01OgN71lqfj0XN2IdcMHnFqyb0r+ZfnsBgYAjFfzE4p77TwBmrBFRKCc6e1wptqbGwCYw1kH7Bwm8SE9p1cMYi0J3Tk04EzA20FvLSJiB8SH2kTsZgKDjUofrOFBUINCgsPdAjziqaPDDVZ5vFtIDLB7I4m/+HE54gIhIk4VD/xKj0ZWvC4+1F3UABZH6YPq5YNBWV/2BkiTaubz6v7+Pnrw0e20++QCyrSuYiWfWtbPvx3BWY5zbu5AToGgslrXodp1X72s1mcYzuJy//JG4iT13CHRJ6VzmJSnaX53kS7ZsMB9ztWBXOwOiwKjEirnJxBKrIVGg+bFxWhxXsiY2v5SQ83iih1Wa3CYEUHLqqe3TFdeM0q5fAhxjHYTdDEamkDsp3Q1mDRtRuyoim9nyoMJJMdS4F0Hb/xHGc+MY4CAbRmU1YPO2YjTVKkM8XQZH1UrzpX7lCTo1Xm+1etb103YAGLTaQFnqksGpzhdwRY6hznMCsgNN1CMSin8RxWzkyavLJiWgCpGmBwhswb+ztV/vJZQ6AGRguKjoSaMwbpSihcmD0hkRAxS3eyuAR4Wk0UdDUqwOES41XrJqUUCu3oON646GuDtbp8cjPg4BNJdiDVW9XLg0XgqZqgujptbUpUQBRa1A4vRXRJuzQCfvyN4BvOZZzfRnRtPU6n9OmjqOa3pvFvVRSlL6HaTDxDkZ4tJC1Z+ZxuTHRLbm1h6bkDdxItvmooTfZ43W8NshMHgMFsjnBgpLgK8FbhebixmJ1qcFyLG5UgKa2hszuBlhXlcsWKaPvmpU9TSwp4mV+githvDNT6aQOylVHqfcls+OqUpO5DsI9HH1En8sQOJz/+JxF9e+T+bgW1uP8thLl/LR9ay7zb+RgRHmLAl5FkVsuJZN6rSY/AhklcwhSE+JMCFP84Ai0Pg8VTC0kCEyLkBgDk0D3K7DBT+I8Wo1MUbrckcTEtFFQ9MDiaZFTB1zDmJMlkCYQqQkiJM9FIiwRRo3Qe8MHlAYiECgckFUofJKkUpamJQCYkFN6h2+BBV0xYTjhqHFFcfDHjVRfxwsOQQ6oiosdQKrgjoSsfg03gqZvhd3Jqc6bqhBqk2mDSjU9B/fFBjWLSqAE6yx8bG6Ov/eg+dnL6Uz2Q66olsmEjodQndR51KBOlVnV5OWyJCuPMfsQz5j5hCiYuV7pKdt6CNbnzNCvHtf8uacQOdYh1WbweGGCOND+yhbHfuJDYEhTFYKn0GD6xeVkMwQpZWDZlMldeF5hmzzRiu0aH2IXVylVJrIKW2JKuPzqjQPbHTyMS/II5DThqFxF8OAMir/2d7eoX5xs36OB6Yr+QnFbCqSzUI+hrwK+IhMDQ2r9aZBvqlU0k4R4sIxMbY4Mi5AYA5NAS5gZnEB6OTUTmHiIi15GI5zwaYO2vWRkCioOhQ+5WoGSOBUWlFNK8ARGwqWjsBHgYCqQqICodC4uXy1iLBDRHJQ0IICskRg0e618JqBRVGpYBHa3erwesiayxeQw2Khx9Go1Mx+kv4Ysz+OOnG8+y33XYnPb+vg0q5ZXwmIzJZL1BXRUL3A3RdHB9Mg+J124yj3gGU6otZ6Rgrzl83j37716+ltta8eZs36KImsyqi+bNXXGIDUqBIFfGXloLZMDNN7AOo6/RKQ15D+ojMDyekTOqVf2fqPAKA/QkCvbJvnZWYokoFV/+X8pzw8ZZLpiv5SSXJOwB8q6iBbSJwlQcaZwCGth1V+p2aGwCYQ2I0vjmeyb1sDmcjEm8xTd7UmkMfj7XhPqQ6EwFkBlMqTVtJkrM30i8Rm8aMGTnsxHGb9PortbhEQEBMIJ3BaPPHFevRkSH6+rd+RH3FyyhTkN+rZ8hzcNP5t6pX7SYdoNcBk04iyHbGgc65HVQXLMqu6ejRMfrRLftpuljmhEZYAxEpmdVcIkQYkTTOjvQZwxGvzUo5QxMTSCyT4UzMYVLMVF8bbwc7BtImfOPfSfTlS//k7f/YeTyf1zwLUa1OsOzh0hoW5w4ADAKkKeljZrai0FYsDun0LoQlZiNzAwBzCAW2KZMY4XPkP55LYKrMIQ5iLcFYzrMF3g57a45EQuLA+GiIXu2fjyQaqzU8KmIQRHMN8LCYgvkCIPlc8VbVWnyIQ5Zbjg61zUQEAp4wH4fLrUFqPRazqwdes1sLiTOarDFYEwGpoiXO5o8T7Inxcfrhj35Mu4eupkznalayt3MOXoesq6JD1ZnsgCk2KM5m0/2aicC2FCMXxWMAbvnksTG6+Sf7aHoa1+dcg1w/thVigyEmGoUb6PzWJA5qcUmCXdQ4RE1DAt7AfcAA5JFHjrTQt7+xhKYm4z9RHrN70dAU0hDaJrUZDlPDWAsQ+fw/0icIbv3Ps7gDArHX1mxFfRkgYTddyU8qSe4AAHxrxagwrbtmQ2vT0o3IPWskNgbmBgDOYshtrGHhP0ESyUmKj30OQTAtMZ/wH+OiDZJZAVPHHDH/eL2s0B11SQkmal0CYQoQwn9CV6hZq0skmAKluDCZdKnDZHXFpJLiNwmJDCXI4fP+eBzCoLjW+qdIOODkiPNcP6QeD4kCwaDHqeKpCIVPI7RGpRd+F/7radw1aJBqj9moBMCq/mjQ4rRqTTxQ+lgqFmnjE0/SD+7cSaP5ayhb6HB85Lm5FEDXqSKhlgHdLmGKk/WoNllOQ2LAeQmgd6kKlUokBlEylJNv//eHuCrrmq3HGOMiQKxjTJ1qEtRm1cehGnzGGgKtwaFGOCExg1yMj2Vpz+42cSdAFMjuJWvNAJUwNVIvHFq9IRZZTAlWOp/S7FmtVtyBMST/uPrPST8GAcRVf+fZf6RTtbsAaiNrZyvwpL4zoAFgzk2JfFJp5A4A3xoyrjL/OjQh0CvAaGzSFGBRGdR+WOlCog0NGFQCcwMAZxhyxSSR2DCRQDwwOUDm0AhMSxRiRSSn2Qhzx1Wt1xICPTBWcDw03IyVwGrwIZpXCFSSCETR2rIQqmqLqSEo3EqxIah5RnwuJ6oWH5OgFueK80eHx8MDn8bs5oHXRdZY6kojpKcPljhLWliHZgz0FVYWdwG7NRocHKR7H3qGth3splzXCtbwqaR6ro2yFBWqXrdJqHpbOQhBflE5mgJnGda64OkLV0L65qxXuQaiQXpHi2AvXs9qTLS49BDYZsIOxV1mHnCY+ArAp09SSyszhdAkbMWO1An9sDYxA22LNjzt+BQ1IJ8/dmyc/u5vNtH0NHYWJP9uwq8k/fJRgNAdatajQJXK3TxdyuIMsGLJ6C/ya0Ti3AGQzWapUCgIyedxp4WzfOXaQj2Xywmbilwu6/G3wbLWBadsN6dwgxM68PpjzWxpwmkhQjsGF101KwYA0KlXqiSGiSxMBEwGVeaQBmItVd05NGA2wdxxszYEelDkwGRIpSkjgar0GIyI7mmBShCRJNxd9TB4hagNpujQSJyiqpQSEUpI3ITdQZ1A/K1XY8Hjbo33K6VrzeJTmOF34ZpUeg01WM1WA1TOjxGGOK2qwbV6JwLVSoUeePBhuuupcSotuIk1fBqpnnMHCWDSAWpd1+tQfQHdR7WbfNV62gjlrt+eXHMVV/7dJ5bdsoSz7Ot1KxzHGiJEuHADnd/EcFksHHaLRLA1GSItNxs4FMeYnt4yXXnVGCciM9z/1Am9AH29Ca2xlNv2tsXwKaJhZGSannj8OCfGSJnc2/9F4g/BHQDOXQCQZP9jZhMwDztZurhcEBok7NMspqv5SSTOHQDDw8P0xBOP0eMbH6EtW56jsbFRXs7uEYynxVKJdu16mTZvepZKXBaJOa+EPXt203ObnqLx8bG6vwX6ZlEqFWn37p28zh+jJzY+Si9t3yo+Owvel17cRk8+sZEmJyedttwYK3RyF6FxgMUpUqwFamysAQAENkPOKEwdOhskFKYgyByagchLWXcMdJ5tMHferI2IREGNI1Fzal+leGBUGmGliIOIBGpb0UIsHgYCVaWo48NAUq8qypjAyZjkic9SjxI8yUj8bfs4pIfPYHaNAK+byx0SazX7DDLld36s0EyoBngzXKvFaWBggB7bdIBOTi2nTGEeaxRHnN/p53hSZ7IBJp0O6aP7qvUw7qDYmYTbrhgE0E+IUWWp8EaOW50D16sEXDS3CFFexA7wQoTLfjTIZUQCzkjLzgRtHqIcbxK2NPsQYV6bh+CGKxXsE3gxpvvsPyf5SJ3EcJq8/V/sT9o+ddYCqT4GOerzg4QdYrqaH1fAgwGFKKsbCfbLO16kz/3Rf6f77r2Lnn5yI42MDLtWomKxSFtf2Ez33H073XPPHfSUm5hv3/YC3XPXbay/kzY9+xSvv2nBVSxO08QEXnDobR2PliHBB+B3+vQg/dt3v0U/+sF36W7m+fyf/YlI+rdv28qcd9C999xJjz7yoBhc8CP6htzYJh8hOsQlC3tUiQUTwWyUsxammVFlDs1C7KUd2XE2wtx5szYC1MDYwcnRULPWIJXR6FBDdM8AxCSJ6ObCQmxRAwZVMrhEalOOql6KBQ6pJeyJ4ZzGN8Ij4tVCTaHCp4jjWoMa43Xjml9ZgzT5zFaDUVWHJS44hq1CUHZV9aIATs42bd5K920aplLXFXyW5l79B9TzbpNOAjrdbvMzQder9TAeG2ejiMvr6ZNMXABe2vkMHdg3RD+8ZSefECPhUdeABs2kry87pCeL8yskCUScL1gySrHD6hEt3IjEyb8BWDU5PG5uWcfpteQi4TxHgaSu0yu1ujJVpEGLZX/82Bh9819epFIJKwKJPwYAUGaRV/7xw87OuhJ/zlqUy9/lwzFu/1/gKBhYlrhyb0ro40rcOwAmxieo0NJCH/7Ix+njn/hFWrJkOffPWbuYtnd00Hvf92F6//s/IgYBRkdGqFBooXe9+330kY9+XFyxHx8fpeHhIbr/vrvp+//2Ldq7Z7f4n5LN5qhcKonBhYH+vtqt/jte2k5rz19H/99//T36r//tD+l1r7uJnnpyIy+HKn3kY5+g3/qPv0OPPPwADQ4OCH//thZ96wv1tDhEbsHgKFXO/SrNENHEnDRP5pAGTEs2TIzKIJl18HfS/mPyNsDkZJKUYWrCJIEwBUQ6ltVhsqoSCaZAVRSYzLrUYbIqIuYzsromkaEFOouVty0p7o/HSUgwHB6DuPZwwNMRT3+EuKYIqLOw8B8pNaWAqqiLSWtUQjR4TfxXbbwmwiiAoi41GA1ORf/xQI1xTbrKVTMUjdJHRVsTHbjS8zdf/jc6XbiaMvm22vm3UZTzc6uokHXVpvroer0uodsAkx2Q5TjSIJCkqEAti6uaQnJcydJg/yQ998JJTgKwFgyNKitIFt1qABRPOXGLSSA3naQExlCpjMlZ3yucn9iwtItEcngoT88+28mJp6t0YXBPDkv7acFLrTXmNaYGI210pQdI6oeGpzn5O8EJIw4sSBCdW/1x9T8rpo5gf6lWIYg8G+Hs75XKJp4HfFrVfcEqA9fG1Vv4G5WoAwD4X7xs+XK6+OJL6aEH76WNjz0sEnnZVzyLf8kll7PPCtq58yVav/5CamtrE/6rVq2hQwcP0IKFi6ijo5N+9tObxdX8PXt20Tf+5cs0OTFBe3bvpFtu/iHLD+hHP/o3uuvO28T/mpMnT9CiRYtp6dLlYoDh+le/lnnb6cILNtDSJct4v3yK1qw5nzra68vIv9q17UurqrCo67DGhkY6MLhBha12DnN4RUHuS5F2HdU5ctBsgnkG/JqYaJggGVJpNpDEqDTCShEHCUiiu4YQW8whUdEgSVwib9VVxoVC0thJlkMi/jbIJUIdOreiw2qoa6WL3bUGr5tScxRGSC8jrEZ3+TgVPyxGq7+0KHFK0QqcgOOWzm9+65v0Uv8KqrQsgdK1MmQRU0UtIHW6zaaTkGVVZ0KQn4lPIow3CmJyONs5nvVHoLhe6UxF8oKkJs813N7sPN8MX8/aMVRjg4M0mlgQsYHB4cxJ2zYhUcIPiBlxJQDHjhXox99fTNPTWEeRQuIhVTI/vPRaY01q20jrU0IRvQPVCvYT7BfOviF2PncAwNE7+9K5AfO8yNv/Tcl8XAGPc7N9NKxdt54++z/+lN78lnfS85ufo2NHDlM2mxHvhMH/h9HREXr4ofvEuwLe9/6PUGdnN01NT9Gjjz5Ehw8dohtvfAN1dnWKpB5J/8qVq+jyK66iltYW8T6BEyeOMccwnTpxkk6xj3jWn9stVzDXfMzkNsTdArzOJycn6O67bqd9e3fTe9//IeqdN1/0UcK8VUXf1kKhUTnViPwGt7kBgDm8opDirngWwDy3DS+DM7QQm9/sDM9Yguaih4R4WsypLAGNpBmcjULQNcgZHm73qFli9MHrGiPQBitFCLfFHNqjBF3GSd6xo8fpn77+PRrtfC2fg7c7Bnmeqp+vmnQSqk3aTX4qVHuQbxyemYDWHj5jJleA14TkBncAFBwptNKOHf303PPH3LsA/Ii3Gl1vnsSLi4twdqtHczuWGBVOPCcmeW01Y9nN6DxrjTWpbSOtTxm9cQy69PdP0G237aXTp5G6ymSfk3+x32AQoD7F8Fojg8lnHug8nmmXgx11wILEHSlxowKeqrLcIEHAYOTU1CQVS0XxRYBsLkunTp2k737nmzR0+jTdfedt4pn/V73mBnFHAPzuuuNntHnzM3TZ5VdSd3cP70tV6ujooFe9+gb68Ed/nt75rveK2/8xEPDpX/r3dOPr30Sf+NQviUcMWlpaqTg9Tffddxe98PwWOnrkMD326EN0OXNtfOwR2rVzB930hrdQZ2eXO1AaBYpfytuIQ5eMdG4AYA7nLLBL6BKI2AGzEebOm7URoAYmImgcDTer9r1GpCtrBivieVsQkUB1UyUYAZ6qSTFb1MmgkXirsqY4RAWHqNHxGbzR+sXNuKiFG3mk0meowW6xwxvDNdmEFAusJqOhThYnrh5lgmtVHIL968CJ4alTp+jvv/w1OtX9Qcq2LXDOv/XzRalT9apOtwE2XRiCYuLwRWmrUQS24Z5445dPhDOZFi6w5Fvp2OFp2rNvlCoYANBWVpT1Vofr7dI0AhFvJIEynN3qER56RoFVOMu7aMTZ2Gc/MjQ8XKRnnjlJ4+MYQJNX/THF5+XcOwC4LtbUWT/TU1Qu/5inq1lWCY0EEnd59b5h4X/Ahw4fosceeYAefuheOnH8GGvtwFX573/vX+mZpx6nG268iVatPk+8zG9gsJ/7WxZ3AIyOjdFDD9xLGzc+TNPTU+JFgaOjY7zunqQnn9xIE+Pj9N73fVA8DoDb/R9+6H7BAXRwIv++D3yEVqxYJQYYcGcPBhNw+z/eKXDLLT+gqckp2nDJpeIOgMmpSfH8P9oDbyKkvK04dPgbQqyZM7wAU+7KHOaQDhreMM+ZLds/I2f7skmteSNRfPZU+hOTJNVehpClMn+AQuTnbKAVDk2njw6L+NtYd7ywctkb8Vhi9KXuqgUFcFhNIe0G3sZsMQVTstXgEByjQAkvl0v0w5t/Sn/2jWfpRNvPUbbQRVRxHSA4J5cSpDPpdTtEIkpZIqpvWD0I0tfGoepNPq4OJ7dIXqo88xX3jgB5q3+lWuKEf5SL41TIjNPPvWs+feY/X0vnr5knwyOCvZWAeLFeiFgrQTTmBsN9SHTbf4IQjM1s2ZKnL/5lB33pH0eoq9sduGwEjcaHwEuvNdbEtn3UxrbidQDeWAe7dg3RH/7eU7T5udNUqbSwjiXbQrlsO+VyraKcoQKvG+fqvyMYtjnbgD6PU6n0f3k+z+PyNSxlyuez9MlPXUy/9aUnaU/nZ+HYENAKls/gMzfQqft/jirTWbrx9W+ktesucBwMwKf9RoaHeHnnqbOrS3yHH4k/7grAc/lIyqemppi3Si2FFk7oO0Qdj45B19rCuo5OyuVzNM4J+8TEuODo6urm9YkeZcSxEXcJqNuJSPaZAysVdwW0t7d7viIADvQHsTZ4twTDdhFNZYbFMROFwXWZuwNgDmcccrfTJRYaJpgt8M+IX5MADRMkh950Q81biYzKQMSPsCAmSXR36WmIiGHSzPGgEalVB35NLHCYOGlyq/Eh28Z+4u4rUpUQIlRyGLmsBrPF7+aBGlN3dUt+gw9Wk8Egl5L8sUIzoSrFDrZa4gIhnVikL07MBgb66aEnt9OpzKWUbcM3qQ1MOJFRz3dkXdVJ2PSAqo/iY0IQR1hsEOLEBvrWjfIk0bkLAHcD5DiZaeVygaYreXpm0wC9sL2PiiVc+4uK+grExLC24sFKEI25wXAfAveX2Y4md91LrzXWxLZ91Ma2knUAn8O88/b9tHfvCCeH8kp/lvccZyANdeeLAA7QCh4DOHuBeUH/9eWFIUPn44DGK/oxRNxFwMebdRduoA9/5BP0sZ//RVpz/jrW2oFEG1fue+fNo1wuJ5JvJN1I6nH8wnT+/AW0YMFC6upGUp/lZL2jput0E/1KuSKSeOh6enqFzgHPX0WOCNchOeaD1030MeAgecERlPz7EW07TLa1JkOc3s9hDqnCOWA2AEkwk3tM02CekYZn7QwsH9lkw03rREYyq8EDlSJahAUxiWK6uwjwTGaKD4VMFuvcfk0ciIRfiquLD0TyKbnClbRLaqgIN3J4PHzwWYLda/CbWSMXTECsNPtcAgyhCYwhVqtqUAK0lSktgXCdpK/jX689/Ojj9OSBLqp2r+cq63C+lobI81xVdEidbotTR9lW120zBOec12nYGQTAXwwAZPlkFlc4CywtdOJUib7+zS10/MSYcqJsg7vOnF8hjUBwGEmisQd6hYcbkTj5TxAm+49lIPKSpKgRiVrTUKc3NNbEtn3Uxrbid0BGIGHcv2+ERoaRutYTf3nrP16aKQfQRAyu/MdvbpYA/0tP8LSNBV8A8M4ILo7L5/fTEM7kxaf9cGUdSXTYYkPSD1Eh69Km+ph0QJVnRIiic6DXvRwV11/VQcI6bmB1py5QNXCE0DqwOkWIdtudGwCYQ9Phbms+iY2GCWYbvDOj1uraGGiYoHGk1qSVSJ25aK1F84qA1IhsCJmnprfvQmnH22RI/yLA/T+aChrlMs6NkdPckIyvWX0KO8xurAmJNce5sBj4VMUeAwSS2uAGaLGRqZTwOpwarvKcOH6cHn5mDw1WlhLl252cVRUdJr3NF7D5q5B1k17V6XYdpvg0EZkPJ62uu0jqnSEAZ4pBgDyfEeITiwUqlQp04lSGRkaKzomuFWyDOcglBgSNkStaA4FeCfsYsvfYkTBMYtGiCr317dOULzRI1CSgV/WeGfp4xrsdvwNqRKlcdb/9jxfiIVXSBgC4LPYmBLGk+b9t5lHh/j9NlQreao8r8t6ZwTiUfIt/GmIa15rti8/av9gdjxaQdHk4cdGi5wYA5pAKsLnZJBZMBFLOaphnyFuLCTU4EUHjSLULViKrwYr4ERbEJFLdw0MieAeYVZPBHB0WonpRM8QFh+LkKPkJkmzfkdCENgI88Sq9B0algNE1IryubhtiATkaGwLNRmPIkoLJYg4wMVyL4hDsr8Do6FWWSkV6dOOTdM+WIZpuP49PsdnmZKreqa0sp3pZF8BUV2HTA6pOL+v+pnjApk8Tbhu4zdW51VUm/KLoTlHPUA53AeBRgFwrDZyu0j/987NUFs/GmsB614SJzSsKRLyVJBqz1cvKG47ER5oEYWo3sSxWrqrQpz49Sa28OmIfOxO0Hwdeeq0xVGeyfWN7jXWgUMjR81v66YUXBqiMS9/u/iEGAcRLMzEQ4NSddYPy2Y1qFak55gOfBZWYYBnhhD0jEnfT1fw4IgcA8Oa5jPif511Pja01O8Dr4fYpgPDWwz38MDaViMkAM7mrCm9jbgDgFQa5vaQtRmUSOavg7Xzwj+7tiA8mJ5ukDFMTYRIIU0BN+I8uZkeWOkxWk4TCFGQSDSYXVfwwebGIeTabpIS5RIYWqC7yehv+H2mJBPDYxHUJBzwd8d5q5/K4UnOLANXdyAHxVFQxaPmPLx5igMnNuW1QFdegQKp0ETAZIGKi/2gwxpjFA0Of1a5DfFCNrjgx3h/HWAduB8Vbob/wle/TSO+rKVPQrv4Dal3qAFl3L8wJyDMcaZN6wKQDTH5yavKV0O1BdVNZlzBE8dEgchYW59Zl54omlKgLyeLt5q1CxsazdP/Dp+hnd2yn6aJ8F4BckWJlGtZgNMg4IVYSq6EG6ZEw3Ic6n9w+Y6KBNk2I/Yhxgvajwk+v1PzGpsDThK89qfAoQ2GKyuWIjh8fp+PHJljP+wkOJJkcr4+8+B68MwBQXzliGz6r0c/zgNR8IYu8Po/pTp73p7iUFYk73gPQiNQGAFhqi6x2PHEEelXSRDhvwlYThtVgiY1MaXB0uuT8tSHO4WUOswxy1caRRDAR6XLOwz/TuiYRUiFJjtSbthKqBp/RimRRAYhBpLYbPSwkIkStSsPQiMy8Zm0UeP5vu7rkcBjwF3xpQPCo4oPZYAwxu1rhdXWDI8yY1cOlMCNCsmIwB0e4DWp9drWxUI8Jj+zDZ/++8g06mLuKqm2L+QwFiSobdAFMeimAnOIsR5YB1U/q1bIJqk36Sp0eF6eu24IQx1dCi3EGoBy1Y+Kkv+bklLNZ5z0A+Czg0HCW/v6rW2hqqsQ6JxZrUUpihJKEsweGhof74P2PHhMNhKWC1IiiYmYbTLh4EwNvhHeu/DvJvxgcw49I/DEQ4DwWIPs1s0sjbWR4fo/wsQEp+koWdW6muTbJCXs6dwBIMT0CMNMQc2ldcTOxRtGG0o6lycg9SRA/NwBwliLyRjGHFOBf2qks/3NtJaY8P6kvnhiETVk1FtKZaMvcRvKW00rSHThkaVKGc5k90uiDlyMFxkCK0NTfGB8cY7aGtiOhOEaOEchQ/0Afffd7N1Np2U2UKeB5dKF2oJflVJZV2HSqSJh8AV1v8wPCfOPEBiGOrwo3TgwA1ICURpYkMACQo0wOAwD4vFkrjY4W6PTpSU4S4q5PM8I5GmgljQ7GRcI2U+vqDMxzYBNNbt9I38Q2c7ksvfzyafrxD/dQWbwDAGmSk/hjQECIBPoh5awF5hEpOWZCTQnxqMPFlM28hi1lYyKfVOT9REake3Ixswjout2kWCxOzVois3IAADM7J8ESClNQUnlFwDvT3h/dGgGmIF1mAKZmVYkFE0FNjEpF7DB5QxLBRCQlADFcGbq3IgZVTVxY1I3BJRMX+CB1FYu3VpeIYNcaryvJgEBHxA8Tqbf418wRoYYI4T8erhqkQpU6fFpV4TGY4XV1S7XOKEYNqsnnYlSiqv8YoMa6DgaVBsUqJ/WikEAojs5E9k4VA1gtF9XY2Bht2rKdSouv4TMTnGyzEuemUgC1btPZBAjSy6ksA2oZCKpHiZW6IFsSqLE2HreNSrUi1gaeAsAfeTuz8xgAdFnxLoAsXgiYa6UTJyv0tW9uptHRqcRdRHtSnD8m1DxCEc0rOix7UjCid9eDhGF+pEZkhqSvN6FolGIzYaT3KdPtCOf/dPL4JG1+boAqlfpVf3Hl350idaod4tNr+gxBLj/3AOEik2njZTHJ052csDuPAKQlgQMAQG3BRvov0hisxObWGulHpDiLUyOxjsFvzEr1bJLYMJG80mUOBngXkvfHa40EPUiVGYSpeSmxYSIRYlQqEgxThJTYMJFIscDkqoodFm+TGqLAZIY0BIVI/o8U4qrrJVUiQgtTuZPBIRI/TFTjc9SJIENFuFoRChVWg8cirD5FMPzubkkuLEdphDT7XFSDwSh/rLDEGlQKXKvab6UYCMUfUi/KkgXwVcVVA4ePHKFv/OguKl30SfcKtGuQ56Wmuq4DdJ0qKnS9atfLcesSallC6vQ4HTaeoJgIqGIAAAufiZwfB7ImfjJ5cj4L2ErFUoEeefwEPfnsQSol+C6dWMf4I8UHq8GDFCh8CN2vbEgQAiQMq0POZ8NEwfDSaw02uW1Aa9GBT2n0igQZaYoulio0NoZHXpxEX+wZSPzFy/8wCODo6rEN7pBnFOj7EFUqO/iYgOf/69eEs9njdNnlQ/TmN1/Dy6QsEnfT1fw4EnkAQEKsJNNaSgce5pjNJO2VmCWnqEDTWMgbb9PL0Pw7AGTLzZQ5zMGI+kYi/82rkggNEzQOtQsNdUMnMpJZDYFQKeNHa2iALF6I2ogl0qIG1CiLSzzohCxq1YGqqWtjgcNkMqZKMtQZxN/GyGqo0ciCkTPQaLaYXX2QsV53V+M3eCDNVhefwfGu/wTAQmxRM6SFxTupSShcJ39McLSe8KuYmpqim392N+3JXk3V1h4+M3FPquvZqRnQqzbdX53qIqHWbXpALQOmutTJsi4Sal21S10SRI1lv9pWJdpEgsMFWUZBXOnEAEALVTOtdPRYiXbuHqFqzPxftBK4WQQaa0iBwgOEhOxZdsxsWB0NE4TDWS4S3ppenVH42g3vSD6Tp0K24CbsdYRFbn2+n/76C1uozNt6/e4YFk6X5J0yYmdhojO1ONJDho/LYywHuczH3VpKWOX5PEVr15Xomuuup2I53UcAYg8jKoMAKDVtufuIg1szWoJDosPCEUod4KCbvG+xaIbMYQ6po76BBf/E3AzVAJs0GaYmdYkFE4EUo1IXP0xeuiSCiQgSAlOIFDNMnhAXJpMrBlVNEsNAZkrIvVu0lHgQvLq4tmRw9zUmSvUqv8JT44J4oBp8Rr9VVwilGX43TSM65lYNkCajWTV6HNxlKUoB0GLVqqJW4GrVPivFSPDFKYqaGMDq2jq0AG/+37VrFz21a4DGO9ayArf/w+CKe77tq4eJPJdFWU6lAGpdFdmObEuth4nqb+Kz2VBOAluc5AdkWdHhLgD8OOm+Y6iV3QEB8cbzbKuQYqmV9uwbpr7+MTcBCobYIsQfUdUgDUZjDaFe4RRGRNjD/JAhidpLFOZFwwThqDdh6PEMtC/ha8qjMPRNg9yOt048Tw8N3k/90321QYDQ2WCHgYFp2rNnkKrK7f84RkFwFwB2WHkoxZ9QzlkP7M9IydX9mpeX+BoIjgNZYcWVe/2t/nFF3gEQewCAkXX7IiGXO/qYy+WESDumus4G8HjWoVuxcUi9PA5a17+P2Au/KSRAQahXAJVz/HOQ++M//h+fc8tzmMNZhWi7SkSkSpYMqXehCfPUtMWUkDh+WEhEgLlp8x4JKbSe+gy4/0pS5I3OF+zks8boY6hriEOg2WpU/y0HIJKTAVpcLBrF2SlGjGa3ME+cQ5XLZfrGd39Id+ztoFLvRax1T7YQLAlsRKoPIOsmf5Ne1k3+gJ7rxqnrNkDqbHF6P0wcQFy9CezrXNn0Bzk6CLbLCpVL03TieB9ddkkvXbgetwrbIWbBtjzTQkL+iHvZ7MIMdDmwiRlcZL6mYrQtt+O9xd106+gP6WsD/0A/PPldmpqcoqu6rqGWbGsoXblcpV07h+muOw9RpYIBsIKQjHgcxi1nclSt4sq5E4Py2Ysiz+fDPA+YGXwBIC+0WJptbVW64soK3XTTDXSiYxPt73hILD8k741JhhZPXUOrJt7IR3rZXjCQbD/7zJP01JOP0eIlS6mzs0vop6en6YnHH6VHH36QXnpxG50eHBT2LVueY90D9MLzm6m/v4+Wr1hZS9pl4q4COsybtExOTdKjjzxIj298hLZve4F27dpJy5ev4ONgkfUP0aZnnqIFCxdxPzodTjfOiJDNw2x2tQGxIbQOLE6yx8FDI3OYwxkH/mXrPyn8T5IkqZAlR+pdCCRUjUYHI+JHREQCYjUkRhgjJCLAHBKZDJLUJVarrorh1ySBuFoBcevJIPvhiPiR1RRQowrkk15mJ6PV7u6D31VqWJSiDYHmAKM8plkhYxUng8oA10NxCo9xIR1d58hxgOscxb+lpYUevO8uumPLCZrsuYAoxyeE8qwE5yjyBEY9kVH1gO6nigqTTdeh7Sg6mwAmvRRAlnVeCbUMyLqul7DpgYAYnPSLFwJmcLsvToydwQB5cgidkwBx8pNtp6HhAn3vxy/S3n39fDLtP3WsbSPWFV/zCEWgVzQKH0L2MjsShCFESkNomCAY3j5qPdaqzYSvKWPb5s5ge8XdLAen9tMjYw/Qnw58lv7i9P+m5yafoZPlE3Rb363UP90vtm8r3PYO7B+hH/5gF5VK6vP/7n6Rxd0Ajk7872Oc3ck/+j5FlcojPB9I/juFFshkxmnd+mP0jne+kfJ8TEbijiv3ptv544jkAF9U4Ir72Ngo3X/f3fSD732HThw7Jo5NkImJcXqEE/2jRw/T6jVrqHfePOHf091DCxctotOnB2nHS9vFQAEGAI4fO0o7d+6gYrEo4oFKpUwnTx4Xj6E5yNCJ48fomaeeFMfI+QsW0k9v/RH95JYf0tNPP0mjoyPU0zuPfsK6wcEBEWHeMl0EGhuLDQXijRyOMmCPmMMcksLZ6tL5iQC5kceRJsDUTJiEwhQkhP+YxOzsSh0mq00iwxQcJApMZpN4YfJQxLNsYptrkggKgacdKdoPNH4Jh5Fbk+iAc13qt/VDHC4pEbunMbrCf4x8EAFVoYpBy398HKoY4HdzfjxkQhQnBapaFQGTASIgW/L++GCINagUuFqt/7Vi3cMMxcEbU/+RGkc0sKoWB3FUFkhrVZyoHTt6hL5/z9O0p7yKqh2LnHNSVQBMnfPuug6QdalTfaSYdCaBn01Uu+4bFqtKUCyAOsQEqVfttrIO2HQBeOp8EYDXR83mnFg7gluenZcBZnOtVCq30o5dk3R6qMg6wVBfm/XVaoDV4EEkCqMxGPVtOAYStpcgxAu13YaI7PDTKzW/sakwNlVTSKvRq4ZStUQP9t1Dv7v7P9FnD3yGnhh5jMqTZar2ValtqJ1e3fU66i708DZq4XDVIyNFuu++I7Tp2X72xdVi5w4ATMV+kMGgALu7POpdAOcWMCDYxonvJK1dt1oMfMgBgEZFDgJEfQkgjkMnThyjH/3g3+i889fShg2XCJ1Y8O7CL5VKdOrkSRoaGqILLryIWltb6eJLLqXXvPZGKlcqdM2111NPTw9t2bKJ7r7rdnrkoQfogfvuriX8ExMT9NOf/Fj8L5Krc/u2rXTJpZfRRz/6C/SOd/4cffIXf4WGh07TJcz77ne/l1534010+NABmpyccCOw1AIQsp34zdC4WqWowqCKDIeS/wc71TnMISrk1ig3IdOPY00d3qbrcoaQejd0Qg+p1RAJjUVb0ABpstAIUSFmIMScDGq7LGrVW6trE8ENV/7/pQCH1KVOjdtHIRswQhrNDkaL2dUKL4essXgNRijeZliN9aNiaKzCYVAZ4FoVJ1l0q+FgR3+Mt2YEm+V2EuJZg1wG6vaF2zbve7GPKksup0w+rySirshEOUgAdSrLEiYdIPW6yKTcVJdlvW7y1euyrNelrwq9HgdRYms+VarwSXJFrhDRF/4jpihmOPl3XgZIOdwFQPSt7z9HA4Pjzol4SjBuQ2JjcSUhAva61NFwSzPQVW8TqCmaGWhfhac52ZWaMlpnsH4fO/EwfeHFP6dNfc/Q0eEjNN03TZWxCrV1tNFHVv88/cfzf4fmtcwXdwkE4dSpSbr/3qM0MoKa88Z/57b/+kAAdpNKBfsMtxz3jZizEkjH5UFIAoOzC6lawfw66wFzKpP3NCTqAMD+fXvpG//yFVq0ZAlddtmVlOP/EUjY0S8MTLS3tdNb3/ZOuurqa+nkieN0++0/ofHxcXFMg9/Y6Ai1t3dQoaWFNj7yED34wD2046VtdNedPxN3AWx+7ln6h7/7At195230lX/6O/raV/6BpqYmxSMA4G5t5eMeL4LFi5eItufNn0+T01P04x/9G73qVTfQvN75bk8dRNtqE8JAHrk9iyPW/Bxe8cDWYRfvj9faFOiNSDnDaEp3AgkDjVaoUfGjQ9AAabLQkCjVnNwlGTRSrerCW0sMpsH/Yj9/I3DYBK8kToHcQxPIazeqlprVqAyH192tSWXdYIXVJZCjfrwMhMEhNEZ4sLgTifA4BVpsHRFY2CVWWwJuhBK4c8d2+vtv/JimVr+JqNDOGjbK81A3Aa0JoNcBvS5h0kudbtP1ukjoOlPZJIBJD5Ew6VV7mtB4xVaa8a7RjNIJ8RK0XAsnBa00PpajO+89Qjt2nqISXpOOMG+oC2kwGj0I94gPp+UEzNG67EGCED8aJgiGv49NbjAEabWORHDHye208+gOKo9zWjnGW+wob7PFDFU6q3Sw9QAdqRwRd7oY4XYECf1ddxyiPXtHuYZb/fMi+Zd3AWTFy/+cK/5o0xERehajSKXSD3h6KQve6yFnCC/VG+Fkt1vcNg9g6SFxl7fyNypRh05ODw3S5k3P0rbnt9B3v/MN2vTsU3TP3XfQwMAA9Z06QYVCgW58/RvpU7/8a/Ta172Rnt+ySVyVn5ycpPvuuZNWrV5D569dJ9bXNCf8K1eupne88z30C7/4q9TW3k6LFi6mSy67gpYsWUYXbbhE3DmQzeeoUipxG/2CB7FDQ6epq6tL3Gnw01t+KBL/t739XdTJushIY3sxcESmNTjOvQTwnED0LSuNbTAVzJqO2JF6FwMJk7fWtEXZAHGy0AhR6bgkg0bsbyfFlpkq3fnwsqV18uKjCeQNb9ToEbOvfndFE5Er0M1qjJFyGBwjxRpWXOQ2Ade5HhMxmt1itSPgLg9D4MjIMN16x730w2f7qLT2TSTerm1rIH7DdQQl0WqiLQUI0qddl1DnMWx+1bigsqmu6oBa3bmiJq7qCx2GAOQwgDPFywBxMoxbbnfv2kdveeN66uxsER5eRFthgV4J13mipB9IEJawJT9SI/LDT61pmti2DmNTPmX8Dg2ODdC2k1uprbOVXrP49XRF19WUmcxQf/UUHczsp62nt9CKyko6r2Mtb8EVKlanxYBAFok+/+TzWXrh+QH61jd30/59E7wPYLCrhZPfVra1iTIGBXDorXDmWqmijD1CytmKEs/Pv/K8XM1lDADItLyFent/Rr/zXz5IF154oXj04UDb0/Ryii8BXDp+Ba0eei1Vilzj4476ln0V8+cvoNe9/g106WWX0ypO3oeGh+hNb34btXPy/rWv/gNdd/2raefLL9Fzzz5Nhw/up3nzF9Jll1/F81Wm++69k84/fx1defW1VOUVh+f1xVX83nkc30ZLly0T7wk4f+168S6aN73prRx7pfhixJEjR+i2224RAw2HDx+iB++/h977vg/Ro488QPv376PVq9fQ6NgoLVi4kLeRgtvbOgK3igCj2aRpY8drUJzOsQGA+AePmcDs7FVKOItnLtWuh5Ilb61pi7hB4mThIVERSZu2TACN3N9WSq0rNOnOj5ctrWQf8FEFctuNVkvMvvrdFU1ErkhuRidHGRgfYAxuV7Gai9FgjI3Gkmy7sSf9EkgiX355J/3td++gY+s+xOebuPoPgzPxIKwPsMeNU2NwMqSeNcm6KoBJDwGCdIBqU3VqH2VZn0p/HareVgZQN3GY9LjdHyfirBdmTOWAgLjdn0/fq2Wq4Mp/pUg/9+51tGBem+MjoM5QMIye0cPTxZlot8lteum1xs7A/Pqa9CiSdwjb3sqeVbRh/qV007I30yfWfJreueQ9NDk8SZuOPk3l1iKdbhmkYnmaruq6lu4dv5O+f/rb9NzAM7QsxwlgyyIq8/b81a/upAfuP8HlHCekBTf5dwTJPxJ/55l/3tZF8u/cEXD2Ast8lOfrCZ6ndVzudnU8Z7mV1NGxkf7dx9/CSfJyylSztL/tadrR8ZCw1xP5ZFLmZvqeqtKWbx2lJzc+TosWLhK32DvHGC9whR+DAAsWLKT5CxbR8hUraMPFl1JHZ6e4tR+DAn19p+g0J/d4AeAb3/w2caU+k81Qb+98Ou+888ULAfFIwJrz1olb+nFlH+8JWLFipTje4YWm57FNflkAwODA0qU87xlncOLiSy+jSy+9nOPaqKO9XfC3trXRMl4+hQK+ZGDeFgK3kACj36RpLLGB7alwHTOlElbHbEDj3ZglM3Ju4BxbmKnPTihhshabutgTkjfepwgMIS5NXS6AoQGvKsUeMFX68+MwppnsS/goA9sI7oDVGrPfZndXG4MreX8iXGu0OIR3jz0MTuFxXpi3hQitx22IUVsaEWLxjOWf/e2X6dt7umhq2bV8VshJpzgzZEF87UxRmUIv66pIf0zVWF2n2lSdhPSViFIG9DoQ5CPLmKpi6iNEQq9LSJ3ua0LQ2SHbkEzlsrj1OaM/EcCUFT6JnqJScYTKpQkqZAfp139lKf3HX38tnxDjCqmtUS8CvaJRGJHoyn9D7TWAhoLD4aU3NNbk9lUYm/IpG++QuCWfp/hWPKZHRw7Tl174At0+dguNLxmn+b0LaHX2POqrnqTTlUHKDGXoXfn30+eu+hO684cD9Bf/dxudOlkSV/tzuTZO/Nvd5D/H271zxb9ScQYAMD37n56eonL52yxtXL6YBVexseSqPP/ddPkV99Gfff436IILNvCxIEcPzfsS/XTh5yJ+tM8OtJDhZbhh3/vpmq2/RplyntasOZ+Te++z9DZgPcsBR1nGuxjwCAfKzp0EOJjxYZSTfqFz/QG/rx1im8LIDwMJP+4McLYz3AnlHC/rHPU2dFgt9hCLSdNa4gNo63CdtCXgbAA2ae6PqcV4cs7CNLPNlrMEpq6bJBFMRFKMSlXsMHlLSQwTmS4BMLlLCYYpQhODyidK0SSpQCPFQbwmQuX9kVpHEoDDPG1Icc3JgGhHaj9MKrkbRZ3d4ROcutQQaDRbTUpIAMzu/Fd2sCY1ow/SpIsHAQb/jwUah1pV1BpcizofLlyLqjJDcZQ0DhSDEA2KyRsXBl4G7CylxhMCnDBt3f4iPXNolCZ61+Byk3MWghMS9VxK1qXNVNcFMOkhgK6TfEES1U+K6h/UjrRJ6GW1LmHSRTXg9rUAAP/0SURBVEEQn2LDeixXSqIuLnIq4lwJK4ivASBJmi510FObTtPOXadqJ8k2yE3DunlE3HZMcEJjBjfcXgNoKNgO2S8vvVIzOzQVvqZ87afXISRjEMm2sns1/bdr/5B+edl/oEVDS2isOEoH8nup3FUS324vtZToeOUI7T80RA/cf5yT/ykmyfHhqJUKBQhefOkk/jLpdwYA5A58tgNJ7BGe9rDIW9idnb1c/hL96q+9jdact9ZRM7CH49l9/WV+cUW8A4DX0/xFi+nKq6+hq6+5LnLyD2AdS8gy1hPeVVBPxnkr4F/U1W0C8PvagdgsfFkQV9NlsZ1E4wCsW7jV4Jj8Zk1ribeovXCplDkIDotEOoc5zCCauk0GkidvuSl9nts5w6EtI/8iS3khMl36q8XAmGIjHqpQ3mCHFLvVMCL1JY0OaxyxKA3OSbrkjYnOEK8tJP1uMQ745Glqeop+evf9tHViPmW7FzOVS4QzEZzPyTOS+nmeV6eLCptNrwOmuh6jTiXi1HUbIHXqVNcFweaj6qPwWIC1gStn4PCvYpz0FiiT5eQo20EvbBuhx57cH3Pb0dBAsBPaUOuxMHMtpYwz0HFfk+GKVFGulmnz8LM0kRujjokO6s310uqVq2nRkkXU3tlOrV2tdLh8hL5w6y300CNH+dCUF1f8kfxjihdf4ll/Ie6VfyDRcW9WAvMDwQzJAwaS23k8naKennZx+70EvGoJfAMiBwJw3zkGDsXgcVOABtxiSqjRGXmDG7NaU+6jRFTaLEZPnR8nyCbnPEwzPVvkFQ7TIoGkilDyQKMValS8yAhogFTtUzyKiJExXQLckkMj16oMvyYxFCr8T0uB0UWdWPAq0mgjkqJG5amYEOpgtoaHGeENUUgiLmAZYYQ0Wp3q/xmtHEAgRxCUQC1WWiJBoajHeGtW+OLC4HiLbS8mEIIXLd3+k5vp3j0jVF52CZ998ImnTPwlUJY6XQBZDvIBdB2miJFxsqzzqHXdV9WrOpvd5GsSQJalHyCnQJSyCuilqLDpAaGrctJT5nXsDgIofs7VL9wijQGAFiqV5tPevVk6dGSc9SZCZ71bkWA7Aup7ZUyCBCESCcPqaKDtMHhpZUOutkltBsHXZLiiYeiMewd20ze2foW+secrdLzlKOWyOZoam6IcJ/Zd3V3U2dNJx48TPXjHOE1O4IpuGxXc2/4xGCCTfq+c7c/9S+AYzjNPnSwdQuMAd/nganwrlSs4BtT3Mjx9JZP3RkQOAsinupoLbsFtJK22ajxGwoStBISFMiZsUgL/brwA4StR5pAqTIs4qcSCicAn/EcXs6MiDkyWIIkFE0GQaDC52MQLk4cmtWVlNkPUxemqAiUxNCJPu6poP9B4JSKUEGM7EMUtOtQo7iET+YUtriRFrQWFS/Dp4lPoYtYGckIM8LtpPyqpEMXZhaoyiYDJAKlBadPzo0GPd8WgqolPo82PadYgVsBXF/cHpbpogJ9JXLMNklvfFsMAFyGuPySfy9OWTU/Tjx7bRoc61lGmc4HwFcA5NURNkgG1bEqMpd0kgEkHgCuKIMakl6LadV9bHVOIClNdFRNM+iBfnUvVaTasc/HZNLwIgPXirmfhk+HE33lJWjZX4CShg+5/eJge3XiCE6g6gVj3rvgQaAyG2BaTBSZsL3Gog4YJzFBpHWpvTUCrNhNq67UmwxUNw8aIY9XgRD+Njg4TTXPCWS7S0MAQDZ0aovGhccpls9ReXUjZTdcTHVxP+SyudrO0tPMmXuBtH7f7Z6mKQQDeDZzkHzvBuQLevyvPsCzl8iJHJVBk3UZ6+zuupdWrzhf7O4C/8hGANAQDAOBT15++DtMDM7vkabVT4zAS2lswukvYwwwmjUmrSki1wVQDb+X8N4rnHObgQt9kTDIjiNxwJCcjkkdGQAPkemi88JBI3WxwASK4pAOtIa2q1VRpEEwhEhinmAaji/qprBD+A0kLNV6IWrEi2MFKERxmhDmENdJgdvAhgkuAk9OIXAdWOG5GHovaCzVecdaq4XADvDHRWaJ5eSGWTPQmahDuhrhKuUwPPvQQPXmyQtXllzpnlWpC7JxrOlB1JgHUsgrdD5Bl1RZXgKB6HJEw6fVpXKhxKq8KG7fi79s7pI2ToYx4USA+ldZKwyM5uvW2Y/T4UycJn1Mzbi5yezAaoyFkT7VjZsPqaJjAD1BGom1C2zb4mjJ2cgY7xMCdKlcvv57+y/V/QNd3vYY6Rjtp6tQUDZ8YpuH+IRo/UaaR77yapn96A+Umujj5b6OWlg7engvcUyT9LJhC3Kv/5x6QhuMALAc2MI9lqlQeove9/9V0/roLHLULrEGZvDcq4MEdADqat5Uws0KeejvN63gNkZpI0I9zaVhrDg0C208UOSOI1BGTEyQ6kkeGQCeOQd5AqIsI0SFmiYhuyaCSq6IU3SrDr0kFTCcT8nSZweaIJymHpAAPnacSBLuTlcJqCIY/RCHyGqxQIoJhdHKUMq2JxKFAxoTH2r3CY12oFCyy6MBbs6G2DYe7elBbQrHj3BBDHG4Pf+yRB+gnW4/S1NrXUKbQUks0xVQXIEinnrWoPhAVQbooIgcoAN2mCmDSSwFseglVp9skbHodKpeOiHpsA/JdABBntfJf8RhAXrwkraWljett9Py2CXr8yUGaxje9bfwJILcpwyYVDYkDZx/Ms2JYOmdynn1tG/qXAkJZ2VjgZP7CJRvoVy7/Dfqvl/4BLS4tocn+SRp6mejY31xLA9+4mqoD83gbbqe2tk7C9/6dK/4y6WcaFrwDwLdznKPIZLp5326jfAEvvavPM5a1fARAvZLfiOAOABMC12ujALnbQKPtNLWfkdF4L+YGAM4xyG08iZxxmDolxYdITlaYoiGpIAXi5KFqpIUhggsQ0a0xWMhVtWPyaxqCQqUmS1A1DrA4In6YWG0jLdRbceGp6FC9/Y5Wi9Vghx5SD3NrckFLCUAkN9VJc3TXgFBrJj+sHFHAXtp8KUUhoXAd1RhIHd6aCnX7gkQHnN1lpPY/IoS7jPHF4XNLRCPDw/Tgcy/Sruxyqs5fhRGBenJtkyj2MB9VpK8pJsxm0qsS1S6h26VNL6u8Jqi+QZAcup9N7wKPAYhBAEDxzfD6Q+LU2tbB0kWlcjv9678dZdlHp09P17c/4zYRFzFJpHvCdhsIbbhtG8x0mrYJ7dogm/I052u7OZ0JYsXn5eBwuHSQfjTyb/TZE5+hv+v7S3p58kWqdPB2nMvS5I9vorEf3EB0ulck/u3tvZTPtfF2jgEv3uYrePGfMxBQKeeYz7JznLXASw2P8T46xeVeRyVQpULhOL3q1RfQylVrnP8FLrAEcBRIawAAPKY7ACTQcnO2HhduA4224Yn3VezsVos9RCCY1YXFwRaLfzFzYMgFdLbLGYWpQ5HFqAwQO0zeujQME6mUiDCFSgmGKUKKC5NJigKTWUqqMDSg5ht1cX78lsYg2lIFOlcag8Pi+QG/K1xtGJKmJvynxq1KDYFGAZ9VV0gJgT1E0dQWiKuyQJpV8cDkAFGgrAXxY4XOobla1BrYqs6bo4kQp8EN8MbJmioaXLXYFiLDCar9yPgIHNJNCP8xx9U8nBonkXv37aNHDwzT9PnX4WUANZuaVPoEUKdhNkCWVR0gyzKhVqdqkm3TqXpdTHa1Lu2qSEQtSwFUmwpdr8epCNMrNvFCQKwvqcN7ARj5Qgsn/+2cQLWLwYBTfRn667/ZRd/7wV6amChJt0RAqGhTyMygodaa1FUzraY1OzUFxqasyvQRxJrhH2wzO6a30+dP/wn9n8HP0qMTD9JLx7bTj7d+j/oGB4mevZYyW6+kfLmTWts7qa29R1z559xfDADIK/9I+p1v/zvc5xZwUNrF8zbG0yUscscu8z69jd73gSvp4kuuYLt35uUAQKMy7U6DBgAk0l38YsU6RYkUGvCw+vjsDVgtktAeqplCnEOAreGsgZzVZsgcQmBaaLpERkPBHqTHFIIGG9HDo1PEiAxxUc0Bbo3D0pBfpWscbVqQSUq6/8hlPx2RJUWVCjx0akUoTAh2UK0+D3NIKPxhLrtY6PVqGCK5WR2caPkTCktjUm0xu9C8FEepjQxJAXGrdXhrRhjjwsBLCHEyMEawxzVqXCZDo6Oj9G+330U7W5ZTpqPb1SuiwqSXZZvOZJfQ7XEkSvIeRVQeCbUeVLbBZguKhU6KCpseYB32qXKlxNsMr/SaL56Oxlcd2ty7ADooW2ijvoEcbdx4mg4dHjfzhaC+SUbdwDTMbJiDhoLt8NNCo2i16hmBr/3mdSqIFVf+sX0+PHw//emxz9IDo/fQeGmcqtO8nbYTldhW2Xg90S0foNyp86mtrZs6OPlv4W0WSX+5jKv/8rZ/N/mvbeznGjBPWJpI6dX0L8eWDBVanG/c64C36Wp+UgFfFKS/NXkZU+f3EdpbaKRtf6yiQdFCrqutAwCSYzbJHDSYFlKzxKhMKnaYvIOkYZhITRICU4gqwTBFSFGKYaIUTZIqTA2wiH+iHlX9R7ckhkLh/NM2S2MAgSO1Hyb1tSElIVQKIy/EB93B62S0mpRSAmByl8tD1NROu6ogSBdVfLA6ORXvj2I2QTpojha1AsWqz5+/Gg7X0b+oZEkVA1hdi4W46nDwMuIAue1GBVxr4qmw1KAb6usDgpPNcqlMJ0/102S2lc8x+cRSnldLwRmIKdmWetVm8gXUuklULl2kHee8ui2JqO2pfQDUMqDag/RSTND1Jj+bLkiv2MS2gx9XJ9ZvturcBdDaQe3tHdSKl6hxQvXE06P0l198iZ7b0hfrfQD6lhMZMxvmRUPBfvj75Nfo1WZCbV006VMAPkWqCGR2jfjm/wN999Bf7Pnf9PTAk1QeK1F1hJP6ExWqjPGOffBVlHnww5QfWkPtbb3U0eE8+4+NvFyu1AYAxO3/QnjDlRv7OQXc1TDEcpxlsag7wKNavDwyPc6x3gAk7Lhqb0rm4wg4IFEHAIDAbSARFEaepMEdzKG0p8FuYQSTGqAFWOJVtdwCPIjd7hxmHjO6kua2iCA0tnRComOQz9hasjTkVzehRwrljM0v0NxZiYHgqOYvE6WFZjRm5UzQmCUknCnYI3ZPrAERmdgtdpsCTloVF54YK0E4c2l6mu594EF6sdRFmQXLWcMxOK+WokLXq3Z5lqL66CJh0pkg7UF+JpuuC6rrZSmAagNUu80nCUwcCXg5RWKR649LnClkc1lqbW2jttYOamtvp1yulYqVFl7ng3TbHcdoairaSwGTbaWMhGGp4Ey0fSbn9wwgcHZdI7bDJ449Ql98/s9oZ/8OTvjLVD5dpkofb68n8kT3voHo1g9SYXQZJ/491NnZIwatcFBxEn8IeCC4C0Bs4IL73ALm6TTP660836hvYOHlI4AXex6j666fR5deehn7+NNzLG79dv5GBF2IsznjpYTqiwl1SLvqExZTA9a9W1Shcqo8Tt2YOjuIM2MNwNyMprX0Rap9czFDfZ/DHDzAdjfj214KDTZGERIdwaxK02BoSFe5agV+TUNgOvFP2immze4BTkidEwJH0mpMUtUofQobgp2sVqshGOYwReM3BkK6B4ZYHcTaqJkDOYDIjiYogRYerRoODvBTeWtWuG4RPBVIbmeZxQz2whgr+f1QtXyKxCeaJXr8qadob6mDsvNxxYk9cB4lBWcfEFkHpF7qVAFkWfeRdQndposaY9LbbGH+proqgG6TUOuyLH11qDqbPSxOQvoG2Gp3kTha5wIpnwi3tLZSe2cnSxe1tHVQJtfGhna6+55B+qev7qaBgSnxFQgb6owxkTAMaCDUCW6IwIxAyia1aYJsytecsf3mdSqQWTFi+9l27HnaceBFqkyUqbPcRZdlrqDsGO84+86jzJOvo8LpVdTZ1cvJ/3zC5/7kbf9S8I1/55l/+3Z69qPE8/gsyxEur2NpYZELMsf76ChdcUU3XXDheuMAADSmRD6piDGIiBgY6Kc7b/sJPfTgfdTf3yeOOxJIxkvFIj2/5Tm6g32e2/SM+L+DY9XWF7bQQw/cSyMjw8LPD8+GpNZoenpacN51x0/pztt/Qk8/9TiVSliGFXrm6Sfp3ntup7ExvEehzqvGeyvhsLqH8ERqJsAp99k//uPPueXZgZgLbvbj3JihWT0XKXauMaoI0TEamNFlbmjM3n5zeiaS7abBSy5qTWrPRxupnWidScbthz1MscTgjuxqdfQaIvFZnKL1RfHSAqLFG+AG1uPjMSXb/p2gpPuOCAuMNRt9Wl3BHbr/oQfpZzuO0anll1Gmc57QOTZnImCmN+uhk3qdQ63jnEzW5fkZpkECmPRBApjKug6w9TeqXkLyAXpZFYkoeglVZ7AJFSfz+AoAnhNub22j9rZ2KuQLVClXqFgq88k3LqcSDY+Uafv20zQxOUWXXYrbrgsOj4uZTPwTtuRFKiR1mOkM2pTbtcHYjE/Z3M6Esls6meHkfXnHKnr1itfRO5a9iz665JN0bEsnHfnZ9VQ4tYG3vV7q4uNPodDOhyDntv9SCYIBAE5u3Vv/z92r/9M8fw/xvO7nebya612O2kUm00L5fIWuvT5Hr3r1FZTN1t8BgIHcDGXphban6fGOh4QOgwGNSYYunrqGXj3+RsrV7kKw4/Tp07R509M0MDhAhw8fpCVLl1JXl/M+mampKdr46EP0/PObaWJinA4dOsDzWaY9u3aybhP1D/Rzoj5CK1eu4fXPxylO4Ctsz+JLNALO+oZeDBKI3wy3OUjf+fa/0PHjx2h6eoq++51vUFdPD508cZy2bn2eRkdH6OjRw7Rq1WoxCKrCtwWFK2qwWuwhAmazorXEpz8A0NxjRAjOaONnHc6qpdWEzjZOGYMhguuMrQ9LQ2Z1k3rl0jZ/np0WPO00oVEfZWgb0Tph9Gqw//5wVxOTN5J7RKfITYc4RuNxvQzOkfshYaeKhOSDXk6g+JuAoxZijTUbfFpLPE6mvvWtb9I9wy2Uufh17MenfvCF4GRExqnx0g7oetNUIsguT3wwVU+C1HqQDVDrprKtLmHqn9pHQK3r/hJ63QZbP4AgvQmqP0+xXrMZDABkqb21ndpYCgVex5wk4KpbzZGlWCR6eecQVapFungDbr/mE/AkG3yCkNTQhLbNlJp2BufZ2NQMtg+ENmdxwPa4rHsFXb/81fSaxTfQFT3X0PEd7XTnVzppaP98am+bz9tdL7W2dHqSf+fZf3zmEsmf3Mjlhn6u4TTP6x08/+u5vJRFnU9OdzNDdMGF++kXPvV6WrV6pdBJqAMAGzseEhasisYkQ5dgAGDijZSrugMAAYu+q6uLNlx8qXjcaOvWLbRm9fm0aPESETIyOky3/fQWOn/tWvrFT/+auENg797dtO6Ci+jKK6+h889fS5ufe5bjL2HvDN1z9+30wP330NKly6int1ccx6aL03Tv3XfQvHnzqaenl/Cw07PPPCUGDD7ysU/Qa157I01OTdKRw4fossuvpGuve5Xgvvnm79MVV15N3d09op8SxlnxKe0zbLXYQwT8ZkOApnKGQcxrKZkkhoksrrxyYJr7uDIrYeoopAGY6CDxEJHB5AbREMElPVga8qt1jaNNDUyH8z8hTrVJkOxOYinOOVVJCR5KtSIUNoQ6CFi9wkONkHxOuFpjkcUIUKKCYXVSGbB+Iib/MkRDnclo1uB6ac6yqqiigQO8cbLm1VoRwcUEscw4trZdR4R0r4UYYz0eAlLj0frdasBJ+clTp6iPE8BKR688y3BOPuQJiCzbRN76LgVQbTpUP0DWo4qEyaYLEFRX9YAs2+yAWtdtEja9iiCfOLzQaXok+JWq+y4ABkplzqBwNa29o0OcCOMEurOrW3xmLd/SQZPTHfSd752gL/3TTtp3YAQsIjYyYrrraCi8wbZNMFNq2ia0a4OxqejKVBDKHOKAAalCrkDl6Sw99cQgff7Pd9DuHVPU1jZPXPlva+2EFyfBuOLvvPRPiJv8Y2Dg3L39H+842MyCR7CQ/JswTgsWDtDqNcsoo1z9V4Fb9k0v9UsqvlUKhRQN+XxeJN+4HX/lqtW0aMlicSyCay6Xp3kLFtDY6Bi9vGO78MMdABs2XCx8h4eHqYOPTRg8uP22W8Vt/Yj7wQ++Q+Pj4zTQ30/bt70g7iLY8twztGvnDqqUytR38iQtXLCQlixZKj51eu211/O0jdatv5AWL15KR48coXnzcFeJ/w4GwyxYlDERwuE3QxMchO9dpAjZYBI5N2Ga0zTkrIVpZlRpEOlRRmRJ161x6A0pjZnVfk0qYDqZpNTENaULsNZFTY4gQp0SJJ2H1lMxQY2wOxq9dGXNEAx7mFtTDZAQRHJVnayOzj/tUDeJAMdI8dJL3QDrk5pEhhIk6RxIQzhqXYG4unDAU27bsQIFnGilUFNIGJUCPo3ZzQMkhD/5yc308EQ7ZS55DfvzmbZMKCFI4GWCL8uqALq/Wpc6qTfZVb1uN/lDZ9OH6Uw+qgAmvU0ATHVeCVNZ95GQ+iCbDpMOYH2V12W5UqYSn2RPFadofGqcxicnxGBAV3c3zZs/X5yQ9/TOp7aOHmpt66KJyU767vf76XN/+hI9/Ww/lUshG5BERDcdchNNGO6goWA/zP0xaFNu1wZzfxg+pdWzYQQyS2PEpvGeiRdeOE3/989fpC2bh6ijs5d6exZw0tZNmUyeE2DnhX9I/MUU3/3HTUnndPJf5nndx/N8lMu4so/3c+jAvPfwgsi5/1uUBa6sA15cxmf5kwoGAaxQ2gVwe/66dRfQe9//ITpy6CCd4uQcfUUC39nZRR/68Mepl5PxO27/CW169mmOq4rn8595+gnaufMluukNbxGDk4cOHmDZL+xLOIlvKRTEIwOPPfIg7du3h554/DGWR8Sz/uCfnJwUjwtgQHtqalrc6TQ+PkYbH3uYnnryMfroRz9BCxdiYMUPpfsW2K2BscGkYWafQ+6zn/3s7HoHACN0JuYw8ziDK6V5TUdgjtj4jC8ercHg9pvQO4WyufPuZa/VmtiojzpSW9E6FOiVYJ7sIYolBm9k10BHJ9GPhYCA6FzsaXCO3RcJJdDPEY1VPZ+KB2UZxuTwuFtj7aTR4v2QruMTE3T3w4/Ss8U2qqy8kA1sUXlQNvHqPjqkzjbVgXNbeW4vy6a6SQfY6oCprNZ1qH1E2dR3VQ+YbKY2TO1Bp+ulzmQDTHqDP06OcSu/uBsAiRSmXMfVuNaWVnHrbC6fEyfOuN1XvAOQk7BDR6Zo567TtHJFC523ppPtDp8P6nzHRAOhDQbbYabVtE1q2wRjUz5lczuUJjuS/4MHxujrX9tNz20appbWHurtXUTtbXhOHFf+5TP/8rl/99N/teTftiGezSjwvL3A83kvT8/nOr7CYkKG99cqXX75BL3hTddzQs3LTFk58hGAzW1P06MpvAPAeft/hq4qXkc3ld5GrblWceyA2IBn+48cPkzDw0MigcfjAKVSmb77r/8ibsHHewDwKdL58xaIY8oNN75BJPXbtj3P83WVuGKPxwh2vLSdFixYRG9801vpwgs3iMHKxUuW0EUbLqbxsTExwPA6jm1tbaXt21+ge++9k7p7ekX7eMHgDa97PW3Z8hy9vOMluv5Vr+FtbD51dHQq7xMwo7Z1GTcz+7YXuFUGGM0mTetWc5/97B9/rrm7+hyahrNsxc1Md2O0EtF1RhezpbHgPjSvhwHH5ZThNCT+zkCbxiYitRvsFErRwLyZQxVtRO7IXYjkmE6yH5sD0DbORByAFmjmicaebH+pB4lSAo5aiDXWbDBqI7RvY0PS9/ijD9OXN+2ioQ2v5fNQfF+aTfL8Qw00kUCnnqugbm7Mgcku29MFCKqbBAiqmwSQfQrrv4Tuo9ZtHLItwNQHCZMOUP1Ve5iORQwCVHCFkcUdAIDgBWKFloI4icatu3hpIPYJkUZk83Sqv0hbtg5QV2eW1q/ronxOOXk2zWNENBDqoGECL+x0riXl9mywNmM0NL9T8foTDiT/L+8Yob/6i530yCODXO+iefMWU4d75R+JPpJ+J/kvizKuKJc5E626t/+fe8D7OPp4Ph9nwbV2fPLPdGs/5n2Cliy5m37nv/48XXDBhWI/VSEHAJ5zBwCwmkyJfRzB8aDjxW4q3VGil17YSh2dnZxMz2OLGSeOH6Mf//C74msAN77+jXQhJ+yTE5O0b99uuviSy+jZp5+kjRsfFm/7f8e73kPnn7+O9uzZRcePHaW+UyfEG/1XrzmfLuCkf2jotHiL/8jIEF140cXiqn5bW5uwLVm6jFpa8HWEDC1YuFAMOOze9TLt3bObOrmPN73xLeKlgEcOHaBjzH369AC3td73EkAbPEvWt9mZt0Oz1kWAMSpbZmq62Py9/pWOV8gSntnZjNhagk7N6HwENGY3NamHLu3MzL+3FfxTmAnUmonUXrxOGb0bmC97qGKJyR/ZPdQxncQfiM7jehoCYvdFQgusV2Mwsmvi9jmykW2/FmrlsJN7LDH6YHZlLf9iAABXSz5z1zM0/Jr3U6bQ5lz2kWd/ziWguk63YQq7WpcPjaq+Ukw6+EIkZFmdqnZA16m+pqmEKUb2IWgqy1KkTtXrPurykUDZdiIYdPao20y+QfFuH/D8NRL91pY26mrroo62DvFlgDY+KUY4bpkdGR6m8bFRKhbHqVSc4pP3UVowv0i/+eur6YPvXUndXQVxJ0FSJI900TCBF2Y6RZtyezZYmzEamtupQPYGmj50cJz+/M9epkcf6efkrZO6u+dTJwtvlby9IeF3ZHq6xHUMAjhTbG4i+W/ubJ8BYK+boHL5bpYhLl/M0gGDC3WGObnP5Gjlqm/TP33lf9FFGy4VgyMqRPpfzdHX5/0D/fmi/8Ga4KvdUZDhLlz28NV0w82vo8w00bvf80FO5C8V/ztMwDP9uAqPK+2tnKznsnhcoSJe3tfS0ire0l8sFlmfpbb2DsFT5KS/yHYMSubzzoAk4nG3APzxFZM2Pk7V28S0vmzwPxkDB+AF8oW8OKahDj18cccTBg9s/dbh8/Io7BxWS0izZrNX2/janEMwzrkDjBkzO5vNa21G5yNRY03q4Rmc8ZlqOl47zfQOh51PscRsNLJ7BMeYTVsDovO4noaA2H2xoM6TFmMYUkr+rbB7eCwNzy4T8C9OhI4dO0a3bd5OE+fxCV3B/fSbes4hy+pUF0Cty7MUTFW9KkCQXp/KsoSuU31NU4mgGAlVr4oKk033AVQ7YPIBbHogyCYRxYeBq//FYokmJidolBP7kYkRno6Jx0DKvHF3dHZR77xe8cbttvZuPoHvoM6uHhoYbKUvfukQff2bB+j06enIJ9E60th004SZLuVGUkdz+xfInrBp3HW9b+8o/Z///RI98MApTvLaqbd3AXV1L6B8toUTWVzpd1/25z7371z5d4+552Ty76BaPcbzKr/37/3kn45MZhH743EBb+LvB/ZPCF5615jgzoyrrrqOfuu3/wv95//vv3Pyf0ng/o9kXbxclI8lSP6BTIaT/VYngUciDzuONZIHV+XlS0nxEj/oMRiAgQDh24FHkNQ2vRsDTEjue3rA0SMGNaF04h1evFwwqN9NR8j2azZ7ta+MAQDM85mSsxymWTJJc2BqCWKAyQ0SgpjujcPQmKpSxYFZmwpcSvxDlOyQ5sBhd364xH+kCEUTIKlrTXgqQQh1EDDSqUqPIRrMYa424YqK5B7CK9ec/IkEC6dFbYHraQgwqKLBDfQvznopDOr2Gy3CC+eWabcSAwiR4q3oMCr97mY3I7yxssbiKnGFZXCgn57ac4Cml67mcz0+WcMZhhScK0mx6U2i+qlxUif1JrsqQXaVR9Z1e5BellWROkDqAFlWdYBal2UTh6zbYLObYm26MCg+nFpRqVyi8clxGh0bpZGxYRpmQblYKlE7n2yLlwOydHRhIACDAvOoWOymf/1+H/3dl/fQHffsptFRXFmLBrn1NYSGCbxIma4hWPviMaDS3F43gx05V3//NN1993F6bOOASOZ6ehZQZxcn//lWT+LvJP/1N//jArc8bp97wP+UXTyfT/J0LdfxDoSgxL7CyfU2uu66S8Wz7vifZAb0OBCZE/r4UuD/FXlx5xCuziOZDwPWod4/UcevO7ij2lGGzqZXdTZgUMTDwb/i3ScG3kTwhCfkShRWD/IueejPRTmDMHXnbJJoMEVGFLFj2cQcokoMV6M0DBMpi2c2aiLTJ+8PWwIkArQQf7sWcUOSQzK4c8KkdmGvuntDUGmE8B+T+Jy8CquYta7wHzO/KyEwhaBF+eNpoCauowHSFCRGpSZqH0w/RmgcUvRu6+IHaz3zW5da0fHySCjYSaFSuOQ86WKAa9I5okC0ws4mCQM8hBef7MK9PM0nsVN80sEnsXUjICu6GLQ+BYsBJjfuNf9RRTFqwHPfIkHE2YVMYGVZ1+lTCC7yqHq9rIqMiSN6nI1HbyMoTvpCAHUqy4CpHOQD6HZA1qUtTPQ+2nRBEggkWCWanJ6g0fFRlhFnOjpKU9PTVGhpEXcB4Fnf9k7n6wA9vT0c00Xf+1E/ffZ/baM/++vH6FT/aOBVNcsmFx0B221cqFR1Ol3LoquaAGsTRoOnkjp8zekIdbADz/wfPzZJX/3yHvrOt4+I7/v3dC+k3nmLqcDJP5JBb/KPKW4jl3Vu9px87h8o8fw9wzLJ5TUs5k/61VHi/fKn9Auf+jlatmwlL5egFYKDBe7oSkMwCBDWt5gwdD3hJhaMBghlfzwUvopHISC1ZivDagg0CTifAQzzOoegzu5MyNkJ05wEiQUmV10iwhQKmXEYOqCrHLVZmxoUWqUopHnwtqTmA01u2NOypyIUNkRyqsHoqVL4jNFgDle0SjEKIruHOjkOIrmLAsknRYNFbYBKwqIFqdZYUANZ/PHSGI7ato2yo4oBd5nGDxRQw8rjFeq77Tht/9XN9MKnn6Xh504752IC/gagkeKpCEU4vG5KcJR4Ttxwu2YGZ9lZDlCTRymASW8TOa8mG8SWxEq9OjXp1GmY2PwAk06FSQeo/rKs6iR0fZCPjig6GavqTXEqDBy4MjZdnKKxiXHxSICQMTwSwEkJbx+dXUj8e6m9s4taWjuoq6ubk5B5NDy2iH546xD98Z89RnsPnBaJnj4OEGUTNMLdhJMT+GGmMmhTbNOEwNkyGprboUD2wM6Gw7nyP0X/+A+76ZZbTtD4eJ7a27t4G+qllkI7H68zItl3bvevixwIcJJ/l+ycQ4bn72mWY1y+xFEFIsv72FLxmbvW1hZx91YwsDMiaU9L9INHCmhw+zLDT5r6NpQWXwCP3wRNVfxLm3VwutYceWXDtERMEhGmUFUSwEQDmXGYOgFxYVAxzNpUoFKzqNXmwWmh/sM1/iOl2XBad8RbCUI0R9XL6G1URoefV9WwqNUQqK6B7pEctfXpKMNhcZQckXngqQa5gVo1OrRArerCr7Gh0W1bLNfozfkgwmQ8y/C2Qdr1dzvo9L19NP3oJI1vGqHyaInPn7wNyJAavGYrZJw3Xql5DUYIM5+d4+VI+44coene+UQFPsnLsUUI23GmIQXnfrroerUuyzJetQGyLEW1JxEA0yAeQK/bYPKXIqGWJXQfCalTpzY/XW/T6YiqMwBXEoulaZqYHKexiTHxToDRsXFO2CbFy9fwya5uPFfb0U2t7Z3U1d1F3V3zeRNaRvc9XKK//vLL9PLu007CBj5XZgsi96XJnQ6kn+EFhuaa3Z9CIUuPPtpHt9/Bx8LpAnV04FnsBbwd9Yhjbv2Kf12cz/45EuXOq7MV1eoAy36Wdq7hjfph84rb/wfoggvPE8/IBy8b7Pg4GOq38jci+KfQJGizks5a97I0yhkcn06PowBrNTWg22nIHEwwLam4EgJTSJDEhIlClzMCS0dMaik2bapgShyXhTjVZrXE8LYgExnxf0GVJkBvQoiusCKyo91LNRgdwmEOd2sJVmAkV9UpxLH+ExEh3Ba1Aa6n3JiUINeiqqIDVBCnqPGYtTbUuhbuagAvUw6UEqE5HxAiRBZUzMtQ9YIqTXZOUaZMdPKfjtHxbx2m0lCxHiccGT5FMPxurJHzIMUA1SxdcAVpeHCQ/uH7P6D+q2+gbG9XPfmXAwE425CDAZjK80pVVD2maln1a5ao7ej9UOu6XgoQRafrATkF1LKE9NVFhUlv0gFRdQlRLBXd9wIM08jYEA2NDotHAsqc2eO9AHgPQGd3D3V24rvt86i3ZxHl88vp7vtH6f988SXavK1f7FP6nQCxIDfQFAAqL53U+C16NW1Y6X1dkQqfIRWEsqbQLNY/3ty/ZfNpuuuOk1QptXLy3yve+N/dvZD5c26yX3/Wv/bt/7LzFQBnAMAlPKeAl9sd4fm7iwW319/Ags+FhGGaj9k/pN/5L58Un8gLHgCADQdm/Vb+RgR8TURT1rVCmja/j8/eQGDTAUaTCTfqCUMacuZh6tVZKuJETBWzW6pigMktqcw4TJ1wJXzRmrV1SQeefuji+qQHMNZF/HBDjrBGEeGSMiRtTfhPrS1dajAZVfHD5GVtBxIDpnAsx1pNzpQQVx0A6aKLFaFOYq1qPwFQ+VRRiiaxwjP/EOhqE49EhhKk0jpwDR4Jhqd74e4K4OwuUw6U+01cOCxO2yJeigeOsnfdPLrid6+l+R9aRCerJ6h4dJpO/2yAJnaNO8/aW+P9UF3r7lySHakrjYA5yKXKid3I+BhV2lrcCz3snau4U5Y8l8WUBWceclDAlGQDql7q1LosqzqbmOxSZ4o32Wx+gLSZ6lIXBWG+kk+2rfYLIhGms4kOXWfyCUC5UqLJqUka4+0CLwUcHh2h4ZFRmpyc5mS/Rbypu7MLjwR0U29vL83rmU/57AJ6/OlJ+pO/3E73PXJUJG+xBgF4swrdWGMgFlWK7eqQ1D76QENzYGxORwrNY93v3z9Gd9x+nD77Ry/R00+NU1eXc+W/q2s+H7aQ/CPxdwSf/oNMTmG7K9I0T1EPTnDPZuB/0DaqVPDJvwtZ8B37KEACPsX7X6d4GV84cKAxJfJJBXxNhrKRymLjW0GdofZvMyFpeJjdI2GTIk6NTWktSNozIOpacFXnhFhgcm2mzCqYOqiIZ1OA+FzqPyarVxqDry8WSQ8gq0s9QVHFaVNKCrNZg6SrCf8xtqeKByYHiB8mL1XMyugwhfPSEz+i5ps5xTEAqlugu8lRioBTMf8EQOWR4iLAZIHrpS0LV+uTWHCDarQ1Vb1UlwCwWelaTaIDzu5y5cBafEQO6VoT/lOLh9SgKr1GJPldq7tp6ftXUvWKDI1UR2h62yQd+vP91HffSU6M7JmRn9EtyY4IEQYjYFLFB59DxhmUyLrvABBX/lldK2uCgQAMCqh2lHFWogpmUa+rOrUs2gsp6zpM1bLuo+sgsg9SJPR6EujxklO2G9QPKUCYDlDrqqjQ6yp0f4NvucIJWXGSxibHaER8JQADAXhR4DhVqrx9d3eLpE58MrCnl+b1zqfW1oW0fQfRH/6vrfT17+7kGOd73DqymSwVMgUqZAuibN5QkwFUfjqpdS1q1VWliUDq+IaGIFmtzKqD1SkacrkM5fIZuvOO4/S7n9lOf/2Fg3TkcJa3lfnU07vIfWQE3/pHol+iiYkiy5R418T4+JQoF6dLYlDg3AR2NLyN/iGex1NcvoIFiXWUBZ+hbLaXY9vEvon/beFAe/LW/TREHrxmANrspbB5pgZPX2TF0zlPxQOrxchjhnvEbFQSwESTRGYxTN1tVM55mGZaiguTCWJGuEcqYHr1vLr5QCN1qZX4z8y0L1t2RMCnsEF1jBQQ7KkajQ7hsIcrWrNDIGRIpLBQRzcZFaWIkM6WgOhcCpHYyNyqO1GqyaCQ+Ln8mkCAA+JW48Ndzi5PA0ROrJXDbFBDhJWT6pU3rqbr/uS1VFlXpcnJCRp7fIT6fnDcPY+qn0h54mpQNF6DEf54DYEObFCv7sukvnbu59pqdhZ5h4A8L5TxeM+BmD9X1LIqUh/FrvuYYm1+Np8oMPlFjQWkrxqDsi6AWgZ0u4Rej4oEcUgyikVO0vCVgIlRGsNAwMgYjY1PiE9rdXR2irsA2ju6xPsBunFXQOsCGhzqpH/4l33049t3c3JXrG3qGbcTL01soy+d+gL93aG/pO2DL9T0jYK3PAM0rdkpNQTSW43N6VQoa0rNYv1C7rnrOCf9e+jrXz1C+/YQTRe7xGf+ulhw+3+5nKUpcZV/mo+HU+KOEgwCTLJMTRWpXErhM22zGtjOeT7LD/N8LuIynvuPuu1XKJ/fTW9/59W0bNkKVxcGHOwwAKBfyU8qONifWSTfOtLfroIZm9de7o8++9nPueWZQ/rzExuzoAuvXDRl4c/8Gq21eCY2JqXNmWo+sJ3QTiTvpS8ypRkOp2msodDoiA6N9cKOWLwG59T6pRB5OWO0wK7p9McZYElK5gmzcsQkZ3dcWe85bx4d23aUhncMUXu5jXJjWSrlK9SxoZOyBeeDPkbEaC5mz2rAOwBwi/eP7r2b+i65nLLdPa5FQe38FGf5PFE/xyXq7tRzV4NbljbZQX0qYQj1TQGTzaZTRU/60b6pb2q/9LJqN9kAtaxDbV8tA3odiKqbAYi3sZfLPK2IxB9JGu5iwdcjWlvbxHaUYcnlnAVdreZpfLxCO/f2c9JCtHZNN3W052nv9G76+tA/0ndPf5NuGf4hPd7/CB3pO0xX9FxNC1oXOo0lhHmx21ZGc5Csteb0MZQ1pWbxwr5Tp6bosccG6At/tY8efniEpqbbeH13U1t7p/jMX0tLB29EOZH4T0xyss8yCeH6tEj8sW3N7Lo6MzjNyf/jvH8gkT6fBUl1VGSorW0z/cZv3khXX32N2P9swIAafja3vUiPdTzLGrQjRz+TCfiunLqUbpy4jnJCN0MwzGbyw6A/MmAxRoIv3KMwk4c2GeIQf+lj32pUzjBmQRdeuYi48NXNRRc/zNqmwO2EGFyWMiOoN+j8zGzzxnYidyJeL1VaX2Q8KivMNGqrLFo1KiK5R3SI0awD2bgUBQEmAxRPw5WU8PgAKNSSSCnGBwcmjq3B3a8a6Ei0MLuXr2lVwVOc2F70a5fSwg8vponOCZo4NEHHv3iI+u88aVpFDJUgGJE8A5ycIxIDJxzqlf7a8/9SzyJ0cip9UJc+ir8aj7MV6Ornkl5RbbKs+6OuS62tCAI/8KgnVqaTrCA76lJnipWATfZbxsi6SS/LEnodsPnofnGhc6rw1KtUqpRoYgp3AozQyNgIDQ277wWYmqJCS4v4VCDeDTBv3jyaP38+9XQv4cSwm776rSP0F//4It3ywuP0Zyf/mL55+qv0zNiTVMLjAUVuJJuhKpZDA+AtzQBHi228XHVvmTY7pgIrNQxSPDAqU0EoawrNYnki+b+Lj2N/9Ac76a+/cIQGBtqpt2chtbf3UKHQTrlci5iWyxkaH59wbvMfnxS3/E9wWVz1LzuDSuc2sDNN8bw+yP8PtvKyu4brHcISFdlsO2Vz3ZywxtlZ4Ivk33RQjCtn6A6AVDcNP1mjm54v3KMwk0Mb2GygkdfCH/1R/Q6AEN85nAtoYCWns33Moq2Mu3Jme+O07unDDHbI11TstqMHBHqmPM9mOk2bsM1IYRGdEnUhJCgep+JtCEzUP4lA6gTMHNJQf2pwk/wG4AkP5DIbfdoY/elY1knUlaFDG/dTZbBCbZNtVBkpU9tlHdSyMPwFUJGbCpkv3Ywrt+NjY84dAJdfRtmebnZjL5yvigTQLQOyLlnUes1HqUu79unDOthB+slEWJ2qYtKZRCb6UhBngtvNGtS6OjX56Dp1Csg2MVUFkFNA10k/XeR8qGKDbgur6wixYwuqcMJWKpecuwJ4W8FdAYhraSlQS6FFvJwsn89RJpvjTSlLw7ydv7RzkDa++CLtWnIPldoHqDrJZFNEb2h7C/3hhv9JazvWBV7RNEFd5F44FiSoU5VJ2jWxg/75+D9SX/UkXdR6KeViJVDhsPeDYTQGRsRGJLaUmsQqwnP+09MV+t53j9Att5ykW2/po317q1QqtlJrazuv+xbKZQuUyxe43MrrISeu+E9M4rZ/R2TiX31FXPUHsJ88x/IiL49LuT5f6KIDd9ccoptuytH73v96McAWhPodADvosY4trJHJe3LJsFw5tYFunLiWS+H7EPZnHAts+zX0WT5G4H+Q/tgHdLi7CNBt3JEaTMyIrcVzGzIedact+X4Jb7Slm7FQozBy2RsIbNpgzP2hMgAwh7MMKRzzUqDQkD5jw1C6dOZ657TsaX+GO2NsLnIf4nU21DvFefdTGcgTthcrLNC5bkzUlYCg+HwcYQhK1C8VCoGdK2Yr7N5Yv5zoGkdCMk9YIIfd6LPE7It0b53XStSRpYGX+ig/lKfK0QpNjU1S17U9VOjlEzQLb6TmApyChqxwQiQGAO67m/quuMx9BID9cdKBMPWsSBTD6oCiA2zNgxuuaoKLshTVpk6j6gCUZfumqa0sp7IMyLquU6dozzQFUFbrgEknEWRTEcUnDsL4eF6RuFUqZfFpQHHrtph/PuEvFKilpYXy7sm2Q5bjhDFD432dVD0+j6rzj1J2yTBl2rP02s4b6f0LP8z+SFDCIRezH37LaGmEvnHoK/St41+jjcVHaOvU89Seb6cLWi8SLyBsFNa+2DvJCDTGRiS2lJrE6sTb/Y8enaTvf+8YfeubJ2j7Nk7mp1up0MKJfy5PWRbnUZA8SyuVShlxiz9u98cAwNR0kUrFV8rt/hLYB8Z5nh9nKXH5Kpa4LznMcTK9g97+jnn0pre8USTWQagPALxMj3VsZg22d+yPyQV8V05dRDdOXBNpAADvvNm3by+NDI9QW1ubuEtIJuNI/lE+deok9fefop6eXqGTcvLkCTp65BAvrwq1cyx0Hliq8O/v76Pjx45RH/Pi/SVdXV0i/vjxo3TyxHHq6Z3nHpvQlzqR3kQSeCh8fPYGAps2GD13ALzicAaPHWf2sHWWHzTd7s++uXB65OnXDHbS11TstuMFBHqnON/BVIq1gTYjh8ZwTNSdCEHReDUvQ1Ci/km4wXaOmOyhfNEhlnyDRJ7wQC670WeJ2KcwxlxrjuZtmE/UnaF99+2hznIH5YpZalnTSm3nt1Mm7/ynD20ugkPELtcHAHAHwJWXUrZXvwNAgaiD2RVZFyd16lTRqzpx0g9h4KsDiK9NFVHrsmzSQXCRSNVhCpFwmxOQzcOudMXoA6hlQNZ1nYRsV52qAug6kx6QU0C1SQmCbg+rB8Hk6+rEHQAYBMC7ATgxlAsnl8+JQQDcEYDtC4I3v1fKeSqdWkB0aiHR/EHKLB+gI9OH6bzsWrqo82LBGQR1UTvwawRcdUu2hSaGJ+mO539Cw/lhGu0eoe3FrdSZ66S1LeupNdPqOMaApUUHVmNgVGxEZkuxWSRH01NVuvPOk/QXnz9AjzwyRlNTGOhpdZL9rJP844sOuPqf4WVfLuLFp87L/fCsP5J/POsvDgmvKEzzPvIQ7ytTXI7z1n8VWU76D9N113XT9a++TizzIDjpv7wDYCtr4C8PmsnEuQPgInrdxJViAEDOgfcQUa8dOXKEvvWNr9LLO7bT+MQ4LVm6TAwEAKVSibZt3UJ333kbPffcM2JwYMmSpWLbgP6O239CTzzxGBXyBTrv/PN523LuBvBAaRhFJPmnT5+mr3357+mhh+6jHS9to1tv/gGtWLGS9YN0209vpmefeUoMUKEv9UEUbQ681djwhXsUdvLQZhWHV+4AwBk8eJzZ49aZbb1huN2ffXNh6NEMdtLXVOy24wXM1KwFt6NYG+hQ5NAYjom6EyEoGq/mZQhK1D8Ndo5k7On0iVkaJPKEB3LZjT5Lg33yEHAxV8hRpi1LQ8cGaerwFOX6cjS+Y4zKLRXquqyHz7NCTwNCEafLSM7GRkfph/fdRf1XyzsALMDL/0CuClCru31X7RAAU5hxLokzLIg4r3Sn0qZKFJ1aRxki25RQ+wGodXWqCqCWAd0OyLKcon11KmGq22JUXz2uGWigjQr/4JNkYhBADAiwkvmwXYm7AViyuaxIDDOcJFbKWSoPLKDqiYVUPd1G02VOK3qn6ML8JTS/tZfjkLY4VxsTQVk32UyO8pk8HTp1gHYc2E6VzgqNdA3TUOU0XdZ6FS3LLXc9o0Fd7T5YjYFRsZEuWzDkbjo0VKQ77+ije+4ZoB98v4/27UMSX+AkFAM8SPrxuIczxW3/WV7mpWKFk3687A+3+5eoyAlf/U6RVxJwpfsw7x948d9lXO9mibsQcHAbofXrT9KHPvI6Ov/8tWL/CkJ9AGA3PdbxAmvSGADI0pVTF9KNE1f47gDw7q1Orbu7iy677Erq6e2lF57fTCtXraKFCxfzcsCXRabpyOFDtP7CDXTB+ot4+/oJXXHl1bTpmSfpqScfo8svv5re9vZ308WXXMbbTYU2P/cMbX1hM3V2dlFXV7eY/1KxSM8++7TQdXQ471N4cfs2Gh4+TR/88MfojW96G+3du4uOHj3K7S4S/K+94Ua69ZYf0KWXXi4+Y+rAf6xJdRDAx2Umj9Sk69T8AYAm7ahn3/7/ijtimaEthtm/VOo9rJXOQKeNTcbuR7yAQO+Ul4GZzqBN2G6ssMjOdcfY3QoJiM6neRoCY/dNRSh9AnYOaahPNbgDLSmQ1SgCucxGa0jEfoWyWnjaFrTRomuXUP+ePprcNU65fiRFJeq6oYcKi1vNcQF9ijVspbkiMZuemqKntm6mgwt6qLpgvnOOIa/ee0TTQ4GTenFl37VBJ+3Q4/l//hWkOGeUiT/qObcshMvSJ64gTgJtqVDrsqzrTAKoZUC3qUAfZD/0KWCySZEw+cip6meCbg/zD4Mab+JSdDihxwAAnukuV/EZN6z6qlg1hZYCtba2iqttuIqHq4iZaitVB5dQ9eVLqbJzA+1/nqhvb546WzpomPrpRPseOlU6Tj25eVTItvCi1leCF0jyAXl7cR1V2j75Aj1KD9CxzqNUyVXEXTZj+REaKPfRitxKWpJfxn0KX1j+VhUYjYERiRCJMaVm8Zz/2GiZXn55nG6++RT9yz8fp2eeGafRUV6DnOw7z1M7kuHEX5TzuMU7T9PTZfdZ/yJNF0tU5uRfrJr0F8ksB/aFA7xfPMjTNVzHZ//i7pjw52WeO0Yf+FAnvf+DP0ft7eEvD3TSf3IHALZxCXcdOM/yJxVnAOACunHicq5h7zZDzmGhUKATJ47Tg/ffI67uX3rZlZyodwobjgcrVq6ipUuX0c6dO+j04CBdeeU1dMvN36eXXtxGJT6e4NEAXL1/6IF76fGNj9Dg4AC9sOU5uua6Vznl5zfTT27+IZUrJXGr/wJO8p95+glauGgxveY1rxMDBZ2dnXTi+DF6x7veQytXrqa9e3bTkcOH6eprrhOfMK3Dv14aGQTwhXoUwcSBVteY+6M/jDcAMLP73ituT5+dUFbDubVGDKe8Z2AGrU3G7ku8gEjeKS0PM42mTaGtyBQJHBN3zxIYn8+NCAhMq49mnpjs7J64Pz7wvpoCmYcikM9uNFpi9M3sqmijcvGZRUtPK02VJ+nU5hOUH81T/nSORvePUtuGdmqxDQIoaCTpl4AaSVNrezut6J1PD9xzF41dcB5lWvBSwgqM0skirg0FORVX+SBcxR+csNSSda6gLgYBVNHstTqLrKt6vSza0gAdBHb5uK3006cqVJtql3XVDm4AU1kGTHU5DbLJqeojp4CtLGHSSei2IF8TIvhjAAC39uIlgXjRVrXCCTev60IhLwYB8EgAbl3O4+VwuVam5ERmdD6Vjq+kfbtz9OhjfXTnlufp9uMP0J3PPUrT+VO0fvF51Jnr4sWtLvw6cpSnh0/cz5tOjnoKzt0reEt6S7ZADwzfS1/q/yt6PvccVeZXqDLJcrhC5Y4yHczso6PFI/TOzvfWBhB0+FvTYHQIjYqFSGzpNsnrK0vDw2XxLf+/+ZtD9NRTozQ+zgklL1dc8c8h6c/isQ5OA3nZoZzNtlClguf9S85n/qaKzrYgbgl5JQIHpzHeJ77Ay+ACLq9jQSIdF1OcyL5AH/13PfTv/5+P0/z50T6V6QwAZGlz2x56rGM7a9C2PGgmE2cAYD3dOH4Z5fTPdhiOD9gsuzjJ7u3tpeeff45Wrz5PDARgewFwF8Djjz9KB/btofd94MPi2fynn9xIGy65jD75i79Ke/fupl27dtDBA/vp0MEDtGzpclrEyf1VnLwf2L+Xntj4KL344gsi+Z9mLlzV37VzB7Xz/7P167DMM+IdA4cPHaDLr7yGHnvkIXEXwXve/2Fatmy5ODZ5YZgJVkU49FnhibVXfAi0snEGXgKY8lFlDo1BWx2vjLVTn8taaRbMuK8LsfsULyDQO+XlEUznWlNoMzZF5ADHMXEXAwKjc2qelsDEfQTcYDNHMmaRw6UCJT1tgNMYGshnNsbn8cPvrmki8Hlc+Byo5/xeceX09PZByg5nqHq8TC0XtlLnFd18kqSfAtSjIzRVR0g3cRI0UZ6m7z93Bz25dTuVr7maMq0tjqMQ/oOpmkSjjCn+wC7rQucC3a8l+rLM01pd0+H8FHX1PBU+sqyLiGdR25RQdbJfUmebAkE2FaoefTBNAbWPul5C+kjIsqpLijAOU7sNAok/HgkQgwAgdXlzfNKPxwHwboBCDm+HzzsvjeOEkjiRLJeyNDaZp5GT82jkhbU0tG0Zbd17nMb7M3TF+hUch4STV71IPB3STDVDeU70v7Djz+jx/kfokt4rqKfAycbIJvrmia/SzRPfoxer26iUKxHx72WFK2jd2IV0onSMSi1lTmrHaDEtpYs6Lq5xSthWvYDVGBgVGbFYUmhSPHbB849deWSkTD+59ST94Hsn6NZbTlFfPx7twBV+PMaBhB/JP+rOuhMv/ON1UC3jywAlkfhP41l/Pq55kM6iOUuAbanIy+0hXg4TXMZb/51n3+MB23qVVq16mv7b736K1nJS67/LxQxnAAB3AGAA4EUupXMHwFXTF9CNk5dRnrcDI5TdCIM/6C9eBrj1hS104YUXi7uA7rr9pzxPa+jhB+6jPXt20rve/T7xTD4GDHEFf/GSJXT9q26gHS9u5+1xhCanJunCDRfTL3761+iKq64Rx5DFi5fQhosvoZMnTtAHP/QxuukNbxH65zY9Q089uZHWr7+IWrl+5x0/pYs2XCIGENDWu3/u/eJOAPU4Uoded+BziwFfqEcRTBxkjTAA8Ira484eKKtlbg1J1JdErTRLFo6vG4n7FT0w1DPFZRNMpVkbbDdWeGTnumOi7kUIisfL3paARP1ToRCYuRK0wCEN96sGN/FvkNAXHspndojP44XdnS0xuGyuuXY+KWut0tHnD9PUiUlqr7RT9XSF8isKVFjeRln3pYBAzK4bA0wcSMyGp0bp8w98nY4eHqTsJZdRRt4aWUvs+Y848cRU6lThP5iqwFmTELcsEndMhcItKzbopL+a5OtlTCGA2matL6LmwFSXkGXpo9cl9LIU2Qc5BdS+AbIe5hM0BdSyCpt+pqC379ZxFJCPBKCMLwbgll68AA4JQKGQE58LFIMBBdwVgNvInRNyTunFIwLZ8jyaOr6Cdu2o0raXxunBxw7yZlYmDqXR0Slqa83TcGWQvrnva3T7iZ/Q8xOb6TT/DGeG6Gv9/0C3T9xKffk+KmRaaElpGV1duY7+YOXn6Ibem+hg/wE6NXmC1hUuoHcteA+taFvJ7TqdV1e3EVaH0Mj00WCT2N2mpyp04sQ0DQwU6ZGHB+nv/+4g3XrrSXp20ygVi3x8ELf6Y904yb5I/t2BAEfyvJ7Jed4fV/3dz0O+soHBlH5eDvfyFC+3XMGSZJkUqadnC/3Gb72ZXvXq68W+EhXYmiHPte2ljR07uNT4OwAwCHD+yQW0fu88Ghk4TflCXuzDPrjHgSOHD9KX/+lvac+unXTZFVfRFSwjw0N0x+0/pWuvexU9/NB9tJttuMJ/8tRxWrf+Alq4eDHt27Ob7r37Dl5iFXoDJ/aXXnoFHTlyWPjjvQEXXnSxeGlggY8hS5cto5Wr1tQei8D2uvm5p2nL5k3ivQFHjx2m97zvg/Tcs8/wseQlOrB/nxgMOH/tWmptNQ3KuJ1XgP2kEXjCfVzB5DZrZnxiOmCLeqXvgLMY7qqZW0MS9SXhWSazYAH5upC4T9EDI3mmtGyCaTRrg23GCo/sXHdM1L0IQfF42TsgIFEfVbgEZp4E7BzScJ9qaNJV/1Aus0N8Hi/s7myJwRXmWpoo0qlnT9LBb+6l6bvHqavcRS1Xt9Hq/7meel4zj4hPrpUlGw0Wd5MaAwB944P08e//Hr346C7KXfQqyr3zbWzgEztcxBPCpyGyjEEBfMmqVmebrON0BY3gZYDQY+oR1x+3j2Kq+qMsbFwE1M4KH1fQvi6yX2pd+tb6qUlUHURvW9Yl1LpJr+vk1KaXQFuAKUb1A9S6rQzMYB1Jfav7DgBM8QhAm3gUgJN/Th5wKznGjqY50xwbH6fxiQmaZJmanhLPjeMLAxUxcFBk2ilavqRAvd1jfLJfpje9fiUdX3Yf3UFfoQHqI+osiiSgt62XBlsHKduWoZbpVnpXx3vpQ70fpxW5FXRex1oqVUq0pX8TPTf2LN2w4Ea6tBtvZa9Dnx0PrMbAqFiIzJSgSSQy+IwfBHfmv/jiKD2+cYiefGKIRkcrNDhYpuPHpsSuiD9I/MXb/cUVf9zmz1MxIADJs0eOE/4KFYslKpWcAR8r0ltEsxxI/o/wsnialzGukq9mMSTJ1gXi6DHg0t4+SG968xH63d//NC1fvop54y3ELB9Xvz7vAfr8oh9zzfyYSxzgdS7XP7WQ3nr3MsoWq/T6N7xZ3JVgBG9DuMNm3949Yv9fsWIVdXZ10fTUpLgtf+nS5dR36hRvc4Nivrp7uoUPtq3jx4/QQH8/zZ+/gJavWCmS+uPHj7H/SfEOgdVrzmcdBiSwnLC868sFdx2cOHFMvPUfBxe8BwAcqCMerp2dHbRi5eqAARWxA9TQ6AAA4KHw8dkbsFky4xNT8baGcwmWOX/lLpAzjfqS962DWbpSjN2K3dd4AZG8U1xewVQGawNtJwqNFOR1Srud+HxahIEgUR9VuARmngTsHNJwn1x4ktEGSWvhkXn8jtbQGH0zu2raCHyRmtSd+D88bvc//OAheu63NtLC/oXU1dZFne/soRWfXUttq9qCiS22SH1htOQK1D8+SB/9t/+Ptj/yMuVWXkG5j32Qzxf5pLWW6HMn1URaHwDAVCbxMtmvDQC4NpH0cxmocFn6yFMcUYceZUclIMuIhcg+2OomXZAPpmhD1ell2SfpB8h+qVNZBhrRy6nqo5ZlHwCpkwiq6zZA6uLwAEF1pSxuReYzaJywF3J5am1z3gWA23NxFwAGBvC1AGwGeJZ3cmKSxsYnaGJiQtTx3XQMAjiDASgXmb/MJ++cdC7YQ8XFh7m5U0RveYxo7VGi9iLl2zOUz7VQ22Q7vXfhh+g3l/1nWl04j0pVbLjoHifBXMbdAfJ4ps+OgFGpI5JTICIzJGgKt/dz7i4wPFyiTZuG6J67+mhqOkt7dk/Svn1T4kp/lfc/sTdm8Hk3/nHbQt0ZBMi6X3PAnQBIbPEW9op4yZ+81duIxhfPWQTneFapPEjl8ku8TF7LdXxq0rQQbAsGeizvA/S2t0/Sf/vvH6dVq1aK5R+O+n9nrE1nAOAh+vyiW1ljuWU/BjB3H+97Df3OsXdQoZKjFvflnjaIO3pEv7E9OQIOzAu2GXnXj8OMQSnnwFaLY3+Pjv1VPxvEshK8YHb865zQhnM4cDgkXMrEqIVbeewN6JYZeAdASlC2c9smP4fZDO9a89TOghVq7WLivkcPDPVswvILplSsDbSdODRyoOPY7Hbi8bvehqDE/VShkNj5YrTkuqbSN4b1BC8BakyRKO1OPkuCLppDXG1EvkhuIU6tCznRb8vQ6RcGqDBRoNIeToZGJqjnhvmUbeOTNz3ewhexywI4Sewv9dPek3vp9m/fQgPFKcp2zqPs2vM4kcLAA7OBUEwVgVLacGYib+0XZVXnTnHmBJ1867+oo+wK/zp1ZSp5IG6TPgHUqa5Xy2FTUxlQyxLoU9AUQFkKoJejTCXUepivDlOsChtPI3XNhmMHTrjxGMAUZ5ulaeft8NPT0+LzcLhtHNtTnhNLcXdAi/NteWyfckPAST3uGMjiM3OckFaqeaqOLaTMifNY1lNm9+VUPbyAMt2TrGefUoVy80p0sHKQTpSP00WtF9PC3CLCZwvBi9vXTau2BqsxMCoW0mPyA+9MQL4zOFikQ4cm6eTJIv3F/91PP/5RP23ZMkl79pRo6DQWO97o77zV33m5n7zCj2MOlhT/CD2SNceOwQK86R9X/gMTqWbO4KwEktztnPxv5ilu/Q/4pKoVzvbe2XmYPvChJXTTG24S23446sk/4K452tx2gDZ27GZN448A4Ofq4lp6U+kyam9pi9QvmfirkAMBzvKqi4qoOhOEn8ItD0eyDokO5WDGRaUWG55YI1Ewu2oNHwBQ5jHO7M7hbIV/LVvX+1m+QQR2v+F5i07Q3H6YYaY1aFNoPxFFrCDHOXFXIwZG51c8LUGJ+6rCJTFzxWhBc228b/i3qaBBwnhcdgerJUH//CGKJiJfJLdQJ++yzrXkqPei+TRwsI+GXzxNLcUWypdz1HZJO7WsxBvT7ScHEbvtAVrfNrKN/nzPF+nLL3+Hjj14iCrrVxMdOEyZXDtl1p/HTswMckzFc72oY8pAd/QkXpZxXlhL8qF3bfxrTPA9PhC3LuE2KWArq3lImL8+VWHSScj+6gKY9GkJYCrLOqDbVdj8JNQ41a6WAVNdhWo3lXnZ4uQb7wfAbf9IIKenpsXL41DGbf9l3s5w1RoDAa0t7hVG3iY4ZecJrkAjscX35uXz6HnWt1J2YgFlj19AtOUGqj76aqoeWEjVliJN9wzSnvxLtL34Aq1ruYCW5pYFrmIBq0NoZCTEYknQJJ7Bf/CBfnpu8wh9/3vH6G//5jDdftsg7dpVprExfIWBl2uuwMvPSf7FC/3ElX23DD0LEn6sOHVQQLzp311f8RKpVwKGqVT6Ii+XG7m8xFHFAnaSQVq2bBv98q+upY99/IPU1tbumAKh/d9m4AWZzgDAIdrYsZc1GADA+kwueOTjyqk1dOP4BZRj/tgwhHhVCTjD4FI2xqz1ssFu1sJ9PMHEqjV4AEDZGuZ20Tl4cJZvEM3tfnT2QM8mddJM29wlEguxuuI4J+59xMDo/Il7Eg9uM+bWYvRBc02j9x6ONAglQrkSNJZKiKJJwGdFKJfZIVvIim+Vn94/SOXBMuUHcjS+Z4xa1rdT24pWKp4uUWmoSOXREp+Uc0rUgtt1owMnEOVqmQaLA7Rr9GX6+71fpo0DW2moXKDyZDtVR8tEA0OUWbmGshvWO91URYBZQCQTepnI4+q+uMIPgU4p+3QsKOO8UrXxrxDnjwN9Bk11VQCbDyDLprrUAXpdQnZNnSrd9dWBILta1/VoX9ep0OsqwnyDYgHVHhTbAI+8KwB3AYhPeU2VxOe8Skgu2YYrjOJFY/kWTkg54ecNBTpI7dvzLOLOAAi1Una6k2UeZfrWU3n7BVQ9tZymdy+nw4f6aXLBAL2+/Y3U2ooNzgLTOk8RUemxqLK8Tzi3PnPdFQyOjI0VaWBwmkZ5fx0d46Sep2PjZRroL9Htt5+ke+8doK999Sjdf98Q7d6FN/O3cmLawol/m3hxmkj6cdVfLDck/HJZynJdJ27TdnrD64rcZ/3xfEwImrwcZxcw+tjHy+UR3qbxYjk8F4+EO+5C4C24dS+97R0Z+rVf/3lasGBRpEEWnwcrnPQfAwCHlQEAcTBOLNj/rpxaRTeOr+dDN3QJgE1Jg1dlcGgECl1yZq2HDXbRE+7jCiaX1szY+Cv4HQCzHuZVE7rCXqFrdOaWSzSiSF5NWld2Ws2SQvuJKSIF1p0a6mqE4GT8SpSFIM1++7mSsadz0cUhEX9T4TPQhPLaHYyWmP0MZI/IFavJQGf/FRobquUqnXjiGG3/7GZq29FCXfkumv8rS6jnLfPo5M+O0cT+MfbKUM9N82n5z6+i1qVRrhAhIkPFyhRtGnyKfnjku3Ro4iTtGuekiHqplFlA06fyVH58H1X7hyh7/lWUe9c7KDNvvvO8P85v5Qv6as/2s6hlMYOKvmZjNZ7/r8Vi6tZlbI2fpaz4QtRn8SH6s/myruqjxOg+UqQeU9FHg0jIctBUloE4froANp2c6jYJta7bAJt/mK8tTsLkq/sArg7JLpJeJKZ4QRfeFSDeF1DAIwG4+lyh6ZLz6ADuFsAnByHyHQFVvCegyvoy67iMRLXKG3C1MkmVjj5atDZDn7zxerrumm7q7SnQxRu6qLVFSWR4vRdLvK96DrKmDseDjQGJRB53MvBUBcbEjh4bo/37RjjhRv+QvDnI5TL09FMn6MknT/AywJvPxSga67NU5v1l/74pGh9nTRafWkTS7zwy4Tw/DbiNYV/DRO6zsizgTMUADSf8+F67c7u/vmwsaHyRnUXAshrlbe17LL1c3sAi11fQgtBt4Jmia67dQf/td3+Orr3uWmWd2aD9X1EqON4jZf/6vCfo84vuYQ22k8aA3nxy6FX0mb63UEs15BGaIMjNzIW3qhkbhULXGHM9OtUBACBcUYO0vEIGAIJnMfECeAUsuZlG5EWa6rJPRhYa1cTtI5haszbQj8ShsQId5wa66SAiQfx2lAhLcNp9t/PFbIndG+6bi9ppQgqEPopInHYnoyVBP80hrI3JFdk9wDF6uq/ADcGV/amRKXr5G9vo6N8doIWjC6m1u5XG2yZoanCSzxEd9unuadrwuStp9SfWBpwvOKQ4FcRLz+4+fgt958DXad/EESrSPJZFVOTkv5TpoeIwn+jfv5Uq02OcfUxR/m3vpew73sQNcSYsknQWN1GoleUUzYipokMSLW3Qqb61usYFEQMAEJShg48iauKOeDlAIRN23SesLsuI1f2gM4mELNumAHhUwGby18smHaDaVB0g+yyh+gBqGYhqk0jCZfMLimeIBCaL5/6ztU8GOi8MzItBUCT3TlLKST4rRPLvDgKIxB+DA+oLBIWtQm0tFWrPV2nB4gK9/W2LqKuTkzWOR3Lb1Zml97x7GS2YXxB1FWjTlPxKlSkpgAn7s8HE/hkaGZmmn/3sIE+dK+1yGWAQZOu2ftr0zDFO8vEGeVxVBgv7sG1svELT0/BDHK7UYwDAuWKfz+e4jE8rIvGH4C3piJW9cMvcFuaxIpYdphhMYTXKvJww+zL5Rz1S4g9EdDt3gMGmTbzNbeJldD3X3U+oCgQtDNXG20imhTo7d9Ov/4cF9MlffD91dfUELnPf/xit6mwtWfr6vKfo84vu51paAwDX0mf63kwtfIwOmrvIkJslQym68GsSIbCNOPATJeXzxRmJ7OyzeADA3K1EnZ2lc/hKRKRV0bT1lYw4clQT+h2NUvNqsB+Jw2MFOs4NdjUSQbI2lCgLQZp9N3MlbIHDGu6bgMMi/qZD6KcJ5bU7GC0J+mkO0bQReUPdIvAkSvwBNQz/8/NZGts5RE9/4jGqHizTghwn6dUiTVQmhS9SijEapQ1/ehWd9yvrnTMzT9NORTwHyonF7pGtdNuR79Kmwafp4MRJzqt7aZqT/+nMQk7+O7me4WmFik/uo+Km3VQdKVP+re+j7Pve7iTYoBNJujsVZVdgk0m88HPrNbur132FHf6o8wygLhJ+PlH1+ECPOFfUMvhqdygoEuSDOux6sq/a9alJJNS6PgVUO6D6qHq0Bah6VQcE+QDQ6XXVV0Kt28pA0nqQX5QyoNSd5/6zVODkH3cGtLW0UA7vBmAffHpOuOJOAGUQAAMAZfFNei67AwK1LwpA8EWAKm8EYvtzkuD2jiy95Q2Lqac3x3WZ9LLw9Jqre+kdb1vCCTYSajToIMd1XLEvFrHguSDBxeHhabr7nv20c+cwc+CFcNhR6xgbLdGDDxyjiTHoITIeV1e5jF8x78pjDrwcxBQJPyf/eEdCa2u7WDbi2X3xeTSHC/OEdyo48+4McjjLyCkjwYdAh+UIkcm+lIbQYPjsB9bXFC+377DM5/JFrk4iaAF4ba2t++gTv9BGv/6bHxO3/ofB979Gq6IXzgDAM/T5RQ9yLa0BgGvoM303NXYHgA5lkalLT681DJeuMVathwnJjGHRlc0aAPBSxm6gCT2aQ/Mw+9ZvYw1Eim7SPESnVTwb7Evi8NiBvn838RGRIFk7SpSFoOH+AxqJmTN+S42eZ3mBEze32CA8NJE47U5WS8y+hrYQgy+yawTH2HuIzZ31YztG6OhXD9KBW/bQ+NQ4LcouoiwnyWU+Uc/zD5+mc/o/Qhf96RW0xjMAoJBycbI8TttPP03/uvevaNfoLipmOjgXns8yj5P/eZz0tzs5Nyf/pVyJprceo8mN+6jSnqXM9ALKvffDlL3yYk6gObnx3LbPU5mcS51eRj4kdKpejXOnoszcsow7ANTPBKIs4lhMSbvU2WxoW/URfdd0mIo+umW1rou0SUi9hCzbfFQ9uADVpvsG6QCbTdUBsi0JqQfUMhDVBpjqcWJsZUDW3anzPDw+8ec+IsDS2tYmdGVOZJ2TcSfJRQKPOwGQ9MsBAe/nBDn5xdcHeLkIehw08SsSZqfOTGKKq+QrlrXQBes6OMmGCoMOrC9XxWMEy5YRPbZxgNtr4dN10QlGhqanyrRr1xAN9E2xNz4H5yRhzq3dzryIwQ3xIj73Kwdcxvw5yTymnORjyuLYHZ1YFvjBwIh4USJu+EbfnOQe8y7ukuB915lXrvMycvTOspFTNdlvOOnXkTLd7AGWNj5TuYlKpT1cxnP/3TAoCJr5ui2bLdGq1VvpT/73m+nG179VrBM73PUk/rowNIPeOQMAm+jzix7hWloDAFfSZ/punKEBAMCvSQyXqnHGOoNzzEkOT7iRy9yAZQDAq4q8glJbk3M4U0i8Cmd03Tfe2GzZpqPRu14p9CUxRezA2KmMHxEJkrVjiLIQpT0fZr74raR5jlVbWylweigi85kdA8MT9tUf5mpi8EVyjciXaE8xhKiqYv807fn9F6nvnpNUnuLkhX+Q9ONkDtP6AMAorf/TS2j1r6ytDwAIogxNlIdp68BjtGt4Cz16/Kd0arrPueqfWcinrPPFQEA5k+dcm5MASIaTIp6WykUa/+l+mjo+xFycaKx+FeU+8B6iHj6xFYkvn4ygDZms13RKGXrp46tLH+6wGHlANgUbTwUfn6RCX4uTflLYVybsqug6Ux3tqFPVD8BU9E8rqwK99Jc6IOoU0HU2PlUAU9lUN+kAvS6h2nWoujh2WdZjguq2MiDrih7JL26VxyMBeU6a8elAJMq5PCcm7IdEvZbwuwMCzrTECRuLe2u74GQR+zKqsg0U8Iu6mCKRdhJ/JuG6M21r4/2S8+/REdxmwo2KnvG2KoBb852X7SFTcK7eO/0VV/VriT8n70juhd2dIqFHdiETfVHEVHI7LQEYoBC37XP/MG8ol0TZTfgxCMDzjrLwE4McjswoZri55gHLPcvL73lexnfx9I1cR/Kvz2DQDMOG7eUwXXr5SfqPv/0mesMbX0d4SaMdYuvzwtKE00MMAGyhzy96lGtpDQBcQZ/pe226AwBAfbMWULfy1KBQNcbqJUqjhzUOH5mZPTM6Npnq8p9DOkh1pcyqNdycziRibeJyiU6teabQp8QUsQMN/0jiIgZB8rbcyBCChucF0Ej8nAlacUNS6R+jttZSIPRRROK0OxktCftpDUtwwhopIoJT4j3GEmZSixcA/uAI7f38Dpo6McEnXJwMiL/OFD8YAEBfxvhn3Z9eTKt++XznzIxPFHKZApUq03TXwS/TfUe+TQPTp2gKt/py8l8kTv5x1T/bynXOfTnhF0l/hhOGLCcF2RLrKjR9dJhGbz1GxakyMy6g3Id/gTKXXegkqhAk5yJBR10pS73P5tZVPzEAwCIGAFwfmeyLdwCgLv3UMsfLJF604dbVqUlUH8SqvoDkw1Qv66LbAL0soevUqV5WdYBsB1CnugCmsqyr86jrJKReQtZ1PaDqbHGAjcNWT+LnlsWVdE6axUBAAe8JKFABL7/LIbnOiOTXeTcAkl/nc4PF6Uk3EQYP/8GvKIOR//AykkUBNuLugJofF3CHgNDxnoLBCACfSkP7IsEXSb77Jn03oReJPd4LgGSed1yEOaH443IImwvXJuvqAIBM5J2r+Uj0lSv9nOg7eu2WftH3WYLZ1JeYqFZ3c/J/B0/5+Cuu/tfXSx1hM1igtrZn6FOfbqfP/PfPcB2DCkEx2OZchFCjN7x10dfnvUCfX/SEqDUKMHxy6DL6TN9r0nsHgA5lMXqXqGn5JoBGk5y1HqnskonhofDx+RvI/cEf/pH9M4BziIWmbMgSTSVvBDPTsUStzOAyi96U5plCHxNTxA50AhruckSC5O1okQaihudBhUJm5k3WWuD/8FhQ/uEDKfAm47M7+iwJ+hgcEp8wckRER20tRENAiM0kEoTuLPUdP0WjpVEaHRjhXLXMJ17Oj0wDUOZUhua/czF1Xz1PaKZK43RqYj9tOXUX3b7/r2m42Mft4NbgXs6vF3IO3cNuuLpYokxumpOQaU5GppxpFtMiyxRle5j54BiVBqeo2smZ8gi3dvGF4r0EtQ1bTNS5UMpqkiH83YpM6jEPYurqJISrascUBgbqtRhFADVRllB9VJusu1QeuE3WbOpU1QO6Ti/LqSwDJh9ALQO6T5AvoNvV+cNUj1FtEkE+NhsQxRbkA0T1k1D1StlJhCuEzwkWp/EpwSJrOR3P44V4uJ2ek3JOvpGQYxkheXauvjtJuizjuXrnKrzUOzrnCr37nL24PR/lAuVzrdTe1kWFAp7Db6eWQhvh7fsFFuclfPIN/Nh7M9w03iHg3KbvPG7gXJF3rsw7AwqyLK/W18vot5PU4wWI+BrC1NQ0TU4VaWpyistFoZtmnfNsvxMXnFSeQWD92dbzrIRzFb1SeYEFV/6v5Nrqmj4eitTd8xJ99GOL6dO/9FEu94asp3j/hZxFm6XNbadoY8cxrvH/AtHPpIL/Pzm6cmox3Ti+kktNWnEKrbmFFNoNbSMOeK9OoUuAh8bIWVfO6gGAGTvczNLjWmOYHTOVSi/O8KxEb17zTKnfiWliByZKUcyIQNRYW0p0CFGz5snPm7AlNyytfoq1mAKZjyIyp93RaknQ3+AQtqbOqSDEMfGeZAmLxcb/3wvzWmjpG1fS8nesokoLruSVaHxwnKjMCYs4CcNpnTOtdhF1XNpFUx1D9Njhf6Yf7/oj2tZ/P02Wx9jazjnzPJYFzNvB52+cenCyn8lOimmWp5TjxD8n6xgEQH2aCmvzVHppikr9XEeG3bOEMovm4xyQIedIn7rIoG6xASKZx9SpehJ7bq1mB4SfxR/w6F0B5FRCtSFcoajV5QUyaZN6VSRMel1nEkCd6mVVAHVqEwlTXU71siqAnKpQdaovoNZNNgndT0ItA6qP7qfaJHS9amMgacaVcLzBfmpqStwCj3cGtLa0imQcyTG2o2zGSeidt+nLsvM8Pex4wz7vEM6UU56avysZ91Z+4Y9OcIzY1PiPTOSdZL+ezNcTfteH7Y6vFPeKvesjdG69xPMhE//JSUcwADA9XRT6knv7v775z3rIdaitx9kFXJ3fzfIYlcuYXsO6JUKfBJnMGL3+puP02//p47RyFQYR0oVcnJvb+mhjxwkuOUl8ckHKn3UHAJbHGgBwBjbsibLY3t0y/q8JasRwgD8kvF05kOJOmMaJkfpaG6LcKBSGOm0i+GIDFLN2AECuyKZjxhqaScyOmUqlF2d4VhI3n1K/Z679+sGzYaRGZIPSQEhbTe9KDTPXUhDEWmxGVyJz2h2tltT7y4QJOCOHhDgm3pMsYQnZKNeapdZ5bbT4tcto3pULqetCTvL5RH/85ChVS85AQIF/Tu8eoMrFY7S160f01LFv02jxFCcLeBlaB+cinPxTL58z4Eqkc9UfCX8WgwBI/MUUiT+mRcrmMS3jJgHKteco35Kl8iAnFZPDVH35EFFrD2VWLHLPQTBnUiS4LE7apA5TdkbCjqIQBLsi9aIMG8TVAx6dOwVqdVcAOQVUneoDgEIKoJYBky1IJFBGO6reNpUIqus2ICw+CFFiG20zyCah+jTKpcPAjRN+3AaPgQAkyagjYa+K2+LZjRN3JNnT8hv3Zeet+SjLqUzAsYIRL563d8WbwHNij+ReChJx6KRN1OtlRxCr+YBb2sHDfcUt/bizQVzdF4JysZ7ws593Qz+LkWTdNxXoEN4XsZm3pU08HeM63va/EMZEAOOixTvo53/hWrr62isony84hgDEXbtoA4nu5rb+lAYAMOiMAYBFdOP4UgyHsS4Y2O+2vrCZNj76EOE9F73z5jt34LjAtn7q5Am6+87b6NmnnxAzic99Hj1ymJ58YiN1dXdTTw//DxPAAIJ/49B14+PjdPddP6NHHnmAtm3dQls2P0vLl68UA4EP3H83PfPUE9TbO4+6e3r4WODMg581LlwGnjTK5Yu3KIwDAE05BJwjx5VwnB0z2vRezuLFkKxrSlSK85aYKkEgnya4pQYRgSadlhSWAMKU5qqO0GYTtBjKmQQOE///SwU+mki8fqfAsAR9DQ5xrTF4I7tGdEy8XwWEJWPUolBlyeaz1La0g+ZfvYh6r55Pk5VJKmc4IRiqUK7IJy+VLL186Y/opd5baKo85F697OQceT5LJyf5fNIkbvefYjJc3ccAgLzSLwcBSpTJV3mK26Wz4vNqhUKO2te0UfuSViodL9H0/pNUHatQZs0KyvR0OH309Nncf0/yLsuAmsQDHh8WKMQUIgEbT2p+KLsCqHWpA2RZ0kkBdJ3UAzZbmB4w2eRU1QMmHx1h/lIkdJ1eB4J0Kkw+EiZfOQ3yk9B9bDGyHOQDBNjw3D+SgKmpSZqcnBKJ9JSbUCO5dl6Yx/uWfFeAm8jLzwGKpB+JuiyrdZmsi0ScNznW6YMFItmHj0zuZfIv2nA5WOQAgDNwwcL9nkbyL/pYcvvo+J2zkOtZX79pQ23HKLi7g4+5lYeoUt7Py3wtKy9kUb/1HwdIYlspmxsVV/9//pPvjfTJP88BLeJqd2YBAwADtLHjJNfSHgBAC8E4evQIPf3U47Rs+XJ69pknacmSZTy/zsAJPtG5Y8eL9OyzT9F5562ltevW06JFS+jFF1+g++69k55+8nG64oqraOmy5SJR37NnJ+3e9TItXLiI/z85AybgOHhgP7UUWqjQ0iIGAw4c2EfPPP0ErVt3Aa1du57uuet2GhoaFINo8FmxchU9+MA9tP6Ci6ijg9cjz0b4nITBZfBOEsMT7yNzFLnf/4Oz4R0A59ZB6ozOzTmyKBubDSW6ScujYdpYBF7nmWy7sba06ACyhudJR+SmE7TshqTTZ4elxpUOqZcmlNPuEBiaoK/BIWyNyRnLPdTZcYjZhTosgYn51EiNxMjJ//NbF7bRkhtWUOurKrSzcAtNnh6jrtMr6dhVD9DQ6t2czCP572aZx+dqfDIkrvq7Sb9I9ieV5B82TuhxTpjPOS9L48Q/z2V8UqyQz/LJUo7al7cRnazQyL4Jqp48QZmW+ZS5eI17DoKeSgHUMjuoVUAm7aKMP0pdQLWLBpx6LdmXUxhgZ8Ek7OInfACcw7phAuoUNkDaVZsugElvEskLmOxSAFPZJoA6DRMgSAeoZUAtA7pN1tUyEFRW6xImXRLo24CsK3okzUgE8Bx9LeHm5Ns1CntNRMLuJO4yuReCOL3sTmWsz89WBzcSeo9gAKLsDkicBc/xNxum7UbqGhUrYMS638jr4B7eFvDehotZh6vRgYEhqFAud4CT/z7673/wi7RyJR9LQ/l4m3JL6rYcBmcWMQAwSBs7+rjW6DsAkPLjHQAL6MbxJaIWhs7OTrr44ktFoo2kfO36C2jp0uXCNjI6St/59j/T5ueeEYNweKfGZZdfQavXnM+J+wUikb/wog28jFbTE088Sk89uZFOnDhBRw4fEoMFeM/GxPg4/egH36Xly1fQggULxOLZ+NhDYqDh7e/4OVq1eg3Nmzefjhw6RG99+7tEX1C/95476eprrqfu7p7a4m9krTrwEjXK54n3kWEopunA4mxUzjxMvUoqqcBEHEXOApi6rUs4tAj846uJYkoRDdPGInAcnZ+YoSZEJFDdQlwD4EarRBANAab4UMlYtKoLXVu3RAK7q5tXY3DXrcuZBqmHxlOxwe4QGBpoNMMe4lrkgo0INyoc0jHEWd3PIkPlNgRa1BGgRbpFqVUsHuBWZVzdL+ZP067CN+j4m35Ah37lX2nXf/hbGtuwk/KZAp8QdLNfF3EuT3lO9vO5cSGF7ATbx6iQ42lumk+cKix8OseOeS60cNLfWshTWyHnSEuWp3lqx10ALTla8sZ5tOSqHsq3cxLy4maq7DzAHeKeCkH2LTNwKa6u9i4ARTw63ccSo/KLNrlYszFQN51tQYezJAjOX6Wfqpdi0iFGTmXZJDJW5ZZlvQ6oNqnTY6KKLQ6QZekDSJ0qgMknDtxV4YOut/lJqPa4ZRVSr9vD6mEI8ceRRibs3kRfE070MRV3G6jiJv8y8ZcDCnNgyO0y7rYZCyDHzj7N6+gBKpee5yknllXc8t8OhwaAnYyPr2376PU3ddMFF17ku33dhMbXPtrFFfO0BMsnGvBJw7a2Ntrx0na69LIr3AEP7hEew8H2XyqJ2/NxNf740aP02CMPiYGAnt55tav8eGQAdxE8cP+9tPX5zfTQA/eK/ePppzbSX3z+T+iee+6gv/7rz9Pf/PX/pcnJSbZVxJV+fA4U6Ozsokw2S+3tHTQ0NEzf+fa/0OtufAMtmL9A2NODu6aasbsaOLFWA4CIRmXmYepFo5IKTMRJ5SyFaVZ0iQZDpMyWZLKgSkrQaVWJhdgEdcdEyYiOOl0gUUQ3C5RI07rRINUWc3wYyMzcZm0kcJg6W40BDO76dYoNQ9IIKk/FBNXB7GS0qCE+ox32EFcbsK0EIdRdcoY4umtC/MRCALc0xWRUoEQqROF8VRqdPEQnh56hZ/b8L9p9/Ht88jRCpXUHqP8Nj9L0sgHKZTpYWqiQKXLCz0l/jhN+TDPOAEAhV+Tkv8oJf4an+FwarvSzcJLf6ib+MuEX0wIGAVjPPr1r2+mi31xDS69eSLTzEMseoskJPlcus3DvhSBJZ4gEHsBUnTPpgylPfIm+BOwmm65jqfm5kMmBc57tiKxLnSwH6XQeqZN2PcbEAUEMIGMBVacKoOtUAUx6KYBNJ6emMoCyshgFdJ8g6LGy3qjeBJuPqo/iAwS1Z7IF+cdB1P7N4QxgjP917ebE9C5OJI9w+VrW4U3/rcLaCDKZEVq24mX65V+9it79ng9TqVhyLUFIY6PAwQdX/9MQ92AXYeACGB8fo/vvu5tGR0fo9Te9mebPn08TExN0YP9eMQjW2tZO1173KvrABz5Kq9asoUOHD/ByL/Fy1+abq5decjn9/C98mn7jN/9fauO4885fS295+7vEXQJvfNNb6U1vfpt4FKBcKtKxo4e5zVHxyMypUydEu0cOH6Rbb/6euHvgDW98K7W1ewd00tn90tuJwWRnq1LuD/7gD8/oIwDpzWrKmLUdm31Id1EZ2M7Qukil2YQksZOOMESka6xVJToCUcpz6CMM5k/QOoek3WfPek6B3EcRyhnsYLQ20E97qGtJwB0rJNC5wb3OENwQn4DG4Faj8+Kt0yXqH36Wnt/7v+ilQ1+mvpFnOfmfYEuWz8FwE2Ybn4zxiUyW6+K2fvmMv/NCP+fZfnbB1RB80iyfF+UMbvcvuLf645Z/TvaFiDL09ToeC2hf2EYtLXmaGpig8T2HqIr8f/0q/uNmtmKm+I96mz5EJJfQCQdHJ/1UuOZanPDBVIOqE76Sh6dKMZIApnKQAGpZJvYMvG8Bz6riJVaYX7FFSj/0VY3XoevUOECPVZeDDpMNOqlXy0CYvwk2m9Sr9jBfHbbYsLKqU6HrbX5xkFZbqt20XcxhhsALvzrMyedDLJupUsF7TnDLfzdLGhsMUUfHYfrIR9ro1//DJ8Rz/7jDIxZidgObk/MIwDBt7DjNNZnANyJZ2jDcTledLFBxYrL2CU0bXnpxK33pb/+KlixdRiMjw7Ro0WI6fXqAvvHPX6bX3vB6XtZlOnbsKL300jYa6O8Tt+ivWn2e+ITn9m3P0/oLLhSx0+IlntNiQAGDA7i1f/68eeJ5/u7uXnrVq15L69ZfKI7Bg4MD4qWCeIRgz66d4k6B937gI/TYIw/S3j27xB0B8Fm6bBn/j+NjNeDue+ntgszk/DYMH4eryAyPTqSzZSbFmW39nEfzFm8E5lm2blPtTgpkqSX5EWnSm3+XKYAwvbYM0MjtbTXQCzc0nfnwsohaCsQ+ikicZidraAP9tIeyJQFv7JBIAQn3woCgRHweKAzmYgTgRVFEU8UBGhzeRC/t/yIn/puoVClRhQ0VTrrLfDJXyrTytEDlbJWlIl4OWOJyhZPSUo59OBkt88lZmWMwLeXybMtQlctVPCeAEzc5zXODsi4GC7gPwsYnjUKX5Vw7S0M7xmjbF/fSsZc7KPd7v0iZ5UvF5wm5EZ5J9qvwVIgsY+qWkayXuYxpzW4qK/6Y+mKUqdBzf4UPLzpd5NMD8lzbpNd1qgTo8Iw4TrDxbfkM96Ozo4Pw7fep8Uk+UZ0QV7g8MQDKcqoLIP0AvW0Jk14tSzsg9ardVjf1UdcBprKqA5qpN5WjxAF6HQjSqTZbGTD5Aya9rSxh0pkQ1U9H0rhzEnzcYKlWj1G1/DCVykiSz2PBFX/Y4sC2Mvk4wcfma697gX7/Dz9Kl19xuWMKhMPlYYy53vjIyHOQoa/PO0yfX7TX1TQG3HR1wT176arvbieaKNLH/t2n6MqrrmGDmfv06UFx235LWyt1tHeIW/3x2MPePbvpkksvE1+yOHRwH/X393NCv4DOX7eeWltbxQDAoUMHadHixeIrAKVSiQ4e3E8nTxwXb++/aMMlYnAa84RBBAy8yscp8BgAEv2hodPi2Iwr/RhYwAsJT5w4yn5ZwXEB96WlRbmzg8MbX0IK3P6kwenhcCuNDQAkj5xDRMzMIo7Yyixe303vWoMNpJbsS8zYKtMYAghTnkMvFPLgdhrohRua7nzwmk+R0EgVyh/skIzTjNCWEvDGDgkJaGhftIQ2wOhCYdDIknDjBGVw6Bnatf+vaGjkORovDXCOXeFcDMk/crIcFZH8Z5Hcc+IvBgBYRKKPxJ/1fEJU4oReDALIgQDWi0ReJv1iKsWx1QcAcEcBT7PcIE60chmqQs996N86Qpv/5x46caqXsr/zMcqsXOQMAJTZLBN1kZBjynVP8i6FudR6bfDAFoOyFLcuYiDgcstY4BCZuKrJsprMyrroMwsgdaqvGu+KeGkc/xZyeV5UBeru6OLFhz4QjY1M0PjYmHjRnCdO8sk6oOtUATBVfeTUJEAUna4HMFXnU0LqAV0voccAst4MfVplCZMOkPqoXCZ/wKS3lVXY9Cqi+JiQNO6cAx9HaIgqlT28Tz/PiSTupsLt/rwvJ/rHb4rBYG4HFQqH6ROfGqbf/k+/5Lx4LhB1Hg9jzC5h7pwBgKP0+UX7Ra0xYMCT6AOHO+nX9/RQng9xCxcupI7OLsccAHlLv0zSUXWLPpsE9B4d14Unq6CvW7xxgEOpt+nUJfT2JI2fLSmYKUXOGofkHB45w3cAzALMjgWQoBfnyJqb8dlIucEzldwD6bXsMoUQpjyndRiI7W012AsOT38+3K0gRWIfVSRuu5PVkrDPoS0l4I0VEtE50f4ZEpKAUYPCoJE1yo1b/vv6H6aXd/9vGhnbxv/ly5znIvFnYTuS/1ImTyXoOOnHVF7hl0l/xU36nQEAR1/hBB5X853kH8InuQWesg3ljEz+lQEA6VfFoAH7IZZ7Q9PlCh15oJ+e/Pfbaeqa8yj3vrdT9iJcNcOJM7ejJu21q/eKTohWrvlw3Rrj6stItlGWercudVgJakIrRdc5C9SrU20GHd6d0FpoFfWOtg7KZ/Pi6n+lWKGR4VGampoWV6TwgitPrD7QoAtgqqMfgO6j6qUAal3Vm/ylLUwH6FMgik0iKE5C14fZAZsPYPKXMOmAKHxAM8oqbHoVUXxMSBp3rqE6TKXybVQpH+Pj7AZWrGfh44tE7OWkB4CrxIfQA/Sxf1el3/rtT9DiJUv9iacPhv96CdYZWnEGAI7T5xcddDWNgY+u9MmhpfSZgdXUysdaJNV6Yt10uLPhn5sG508Lb3xpAcziEqXBV+PgAtbFKxozvNmlh7O242cYKS+3M5n8pwe30ZC2Z7Jr9rbOyAIKhehVil3zUUXitjtZLQn7HNpSAt5YIRGdXznJPyeQlWkaGHycXnzp9+nlHf+DRoa2cmJZFk9dFpgZ70PO84ljnhP+Qq5CBfEmf5Sz9Wf2XcGb/SHy2X7nJX95asML/lryQjogrO9gHaRdvPXfEeHLPK2c+LfgpYHcLsYPMpzUVvB2cj7h67qsm9b+v2uosPcAVR95garjo3xGUmQnFjEtOSLLmGYxVcuur/BRJCfL7CNiOXuWghcJZl0RZV7qwqbocJaEsyN5hoS61GEqoeoCBJ9IxPsSuru7xO2o3d3d1NPVI+4AwC2xpakiDQ+PiOQ/MYI2HmnDVAqgllXoOtU/CZLGSajxtr7Y9BI2vQrVJ8i/kTaSoFm8c0gA7NRlTloPcfJ/Bx93u1j1NtYh+U8/pcpmJ2nJkifoU7/0LvE9+/DkvxmbC+ZLfYt/o8J8+ESm+5WKcxVpz1kafDUOLoTeAZD2DDSGhL2ZXTNxxjFrF8eMdSz1tN2PmA2k2x+XLQJp05aDgTi8rQZ7w+HNmR+HtcadUiM+mlBeu0NgaML+hrYWgzdRFyIENbwnW8IbZHWhsJiLqQAv8puaOklHj/6Yjhz6Dif+21nnfJ9fvFQOUxZcfceVfTzDX8LV/WxeXNmXV/6NZVy9F1fxXeGk3nmuH8KkyOpZhzr8qtxYFbf6c7y444DLmJbRJs/5NOfW07wAipjySeDkWJUO3XyCDv5kiMbWbKDs+15Fme4OPjlkXnlFXr2ar17lFyLLul4R01V++fhA1dXJOwIg4g4AiOTkhYyVJkWt6zZFh2dH8UZpXN1vzbfwYsrz4uLlB15czcdjAOxbLVdpYsx55h9tys+8CRKVEwK4plABouiC9BAgTA/IfgE2H0DVm6ZAkA5Io6zqgLh6wKQDwvS6PY7e5mNCkE0iio+OJDHnBJCw7uD9cxcLXia3mHUrWfh4YUOsZaU6Y5D2GL3u9SX61Kevo9e89nrn5aAR4Pu/mHB98ZGK5wx3APTR5xedcJQNAnyfHJpPn+lbSi18vDujmxLPIOaxDm8tETSKFBiZpM6SBp/kwNi3WAE2aRwm1hDBiJBRzO6hco7CNKtRZEZh6oBNUgUOgbaflKHPR8QGYroHQGFS9xMNUq1KatCItaoQL8I9IoHD1MNDOgCTI87taQ5/Td0gajQqp1DoCHYwWlSlz2hHeJirlQva72BEDNe6c4SghvbkgDYs6ohQiVnUqgulmAKcf+MnTtxOL237Pdrz0l/SSP82ynLymOUTK0iOG8xhyqddzmf7spy3u1f4C87b+f3Ciap79b/2aT/Wi6v7PBVX94U45VbWtYCbk3zxFAB3C+crWZS5f6xmVKnMiW4FUuL8lxPgCi7Qt2Rp2cdW0tpfXUodL22lyncfJipOchCuyLtX73E1X175r13RV+uwKz61q/zKVX2rwIclB+E6RNpwaR7n9VJqZ02aQK+UM7wA2jvaxNX+7q4u6ursEifuGBDAs//iDgghzrfckfjjs1ZiewaX+mlC2aacAsLHKQoo7kbY7Kre5gPY9IAaL6GXTfEmnQ4bpwqbT1hZ1QFx9YBJlwQ2nrT4w6BuS3OwwNnpKpUdVCo9xsevQf5XuI51+CY9dvwAJFy+GNhtbTtOH/zQBfSmt7xBvNjuzAAbIuYRL8xLS/CfYXZgpnazhiBOQB2k2d+ALRfNJBB5tlwTs1ugvAJgmu24csZg6oxNmganAftPE6DOlyoRkDDMAoVF38dcqCrNlB40cq1qQLhHKDhUP7ykCbHtKPxpADSq1AtBsDtECo+B0JbkgrY7eiBdI7pHdpZ7Nn4SIaCdiF0IgBbNVcmpShrALaDZbJ5XS5mOH/sJvfT879Gx/bdSaayP89aqm/zzP3cWvOYILwTEy/jwluMsXjqH5B+DALksJ/r1pF8k/mJwQN7ynxW38QsRCT/XW+Rt/c5gAh4nyHF/uAmR6ENE8u9OITgBFok/59SQqiuizPk6pj2vW0irfmM1te7kE+y/uZ2q5Sk+R2QjRCb9NUGC75ZlAl+7rR8zbiqziFv7XX1tqgrsPBW+rg5rzZ2HmgCaDndatLQUqKenW0hne6e4+i+AW1050Re3u0J4WUBE8j/GyT/e9q8fbGQ7gNqWCt1HQqPyQNpsPkF6KRImX1u8RJgdiMpha1/Vm8p6XFy9DfCTosKmnwno28wcYkIuwGFefy9z4v8wH3fxrP9rWOazNGulVqi9/QC94x1L6OprrnKOG2mdkMQGloEcADDdzh9XwBMyaDLDaOaSPVNrLQiyT7wWUHRFnvWqJ3xx5RyHaZaTyKyDqZM2aSrqDQX/NLEr9S54JQJMYZDGoDDp+6YGizodqO26jWhVBarF7BEZHKoeltIBmOpSexFNSg2o7AI+hQl2J7uFEWg0IzjEtdgdjIjsLh0jBMi9HT+xEdJOgCkGFAaF0NU0ARkqFofo9OBzdHj/N2jHlj+micGDnCeXOZ/lxJ/tIu+FcBmDBbhlP4MXzWULlBWJP5J35wp/C6Zu0g/BuwBaOPnHAEArru5zwo8r/a2c/CPpb2GuQo6TfiT83Jtawo+eyTL/EXqcOHK5zIkupMp5OkQk/rKMKefxVfbret1CWv7b6yjz/F6i3UeJStMcL6/uq1f4uawOBtQSfJ7pWpLPerUuE3vhp8QIYRvuAKjZXV/BwyLBs+PMNBcxj7wQcBdFa1ureKa/q8NJ+gs5nOTyPCHxL7EoSb8UvOF/bHSck/9xkfzjB6jwQoG/EWhfB3QmPQBKh9aBLKs6E2SczS8sHjD5BMVFtcmy7h8UHwVx+GCL2p7JL2psWrBtHyqi+LwiMc374wt8zP1nKpbu5HOEy1i3hAULLMaKjLV8s5TNjnHif5j+/f/zDlq+YgUfMy3HhBkB5hMHPj2Rb0Rmzx0AM4FUdnmcn7pIgw8cud///T/8nFM9N5HKgj8bMCtn1NypWdHVBjrR/P5zCxEaaWo/NPLgtlLsCVM1db5cdvE35YY8dJG47U6B4Qn6HbmlGNyxuxExQCZDiRAS2gCzC41BqTbOHQQk0pM0NXGUDu37Ou3e9ud08uAdVBw5RbmKm/izFxJvkYBzsu5InrKcpCLxz7g63A2Q4aReTPESOqHDbf85Tmjl4AAnt6iLGAwgMCfu6RcNyCkLtwWbEFSlngUDaiU+cS1xElziPuKrdmVMWcp8PutMZZ0FczCvlUojRZq8bYf4ZGBmWQ9RC58s4uRHJPRYymgIZad9D0TV1aOsmms2TFyD4MNU/oGAG0Xpgz/cN55i/vAsf2tLq5D21jZeVi2U52UiBjw4uXee7XdF1Dm8JhgAqNDkxBRNTU6BmOG0g0EFMWggagyoHZMDGEw6dWqCzabGhvnoUGPl1KQzQdXbfEww+dq4TGU9Xq8DQT4mf4ko3EAcjqhQtwcbovjMQQGOphOceD/Jx929fPiRb/jHVf9mL8wK9c57gX75/2fvPQAkOa7z4Ddx8+6FvZwAHO5wh0yAyCAIgDlnSkyiwi85yLYsWQyyJEsOkkDbki3blGwGBYqkRFIkxYRAggSIQGQcwgUcLuewe3d7m3fi/32vqnpqZntmZ2ZnNhzuu3tbVa9e5Z7u/qqqu3/5Onn19ddKIkHCPDswp5uIbGlNy6PtGYRI3KcnfCDtyokWuWW0RTWzCm8ojbcBY1smiwbkbGCvS43Ij0f5tMHz1lyVpiOs0NmQujE5s8b9C8u9gQjLvFqpAdNIWoKSnHTFOUxoWwCDYdJwlGReEgR8jS91oiSbkKZPA17GELfC77q4UQUVSrAIzdu38qWA8jEWFSOL4ZtOThISUxIsB99sCtPJxhUSmHNF4V9NmKKMKaJrAFK7A9QTP9g8xECih3TF//kn/pkceukLMta/T7LDwxJNg5iDWJpVf04CcPWI2/1xo6UuV/7pj6tfBcQ/poQfkuBb/rnqD1LLlX6Q7iTJPx8P4Eo/bjZIbY2LMnDXwfsP5fheWAUBXRmHnqvY2VwWN8/c+o9RBfnXrf90IVz519V/6Li4pX5IpDMhi/75xbLwXYslcv+zktt2EM1HBCVY3aegwRq2etUxzI6ga8Xpnc6PU3H21tVHCmwc3DxcdB+/fqhfQ2hrb1Ph87icCNCBR/vc8/z6Aj/nDwtDUhMpfdt/cKyj7ybdzZWGCV/n/L7rJAy2qLIuQX85vXPD9GEojQuzrUZXSxkOvr4Wm1JbX18aRzi9HzeVbbUoZ1tOX27cfUxlU00e5zzYCfht5nfj3PUYzrsn4d8AHV/2N/W36suiqrFn2XzOf1AuvfSkvPa1t0hrayvKr+XAaQZYPs/q3LrfKGkI9TyPaSIYBQ5xvTIvEdaQemQOI6y6BXH/JsfNOsIqFSYNRFj2TqYNzQh//EwpZVCl2fRQWgikVFWMyZq6YDOvoTvqgD2u8cdJI6F5WykKqKJBqDPf8qZeRs7rqaZClWYGUxqbggtnoDoxRdJp5Gxh6qlSkpmLaS5wQxhNgCyekH07/1x2vXCXDB5/QjJDAxJ1j8ijEm67P18y54i/I/zOb1wjfA+AeRSAjwBwxZ9b+/k5QG7tRz64K4BXbw4c2Q9cUyuNY9iJxlt9HqyexNeRfV9I9ovCnssXA3JCIMLPCr59jXS9Z4VEz5wW4dvx9eV8MFDCb8Un60HYigsH9p6dbx/EO0Gc5pFDX+UkkYxIW0dCOrtb9MV+/Gwfd1jotn5L7vX5fm71t9v7jVBn4yjaHyT/aRkbG0c/sCzbmT78sPP7dmHxhG/jUBqu9YD17atNS7tay3GotrywOKcrl65c3uXSlcvHYap4H+Vsqa8ln5lA6THzigIanx/Bb/oBEP/P4ny0AzqSf0f86xismsY4B8J/Um66eZv8hz/8lCxa3Nvwe5f6wTM7dyKEkfl6hPnNLcy1n2JZNPCgiAwMjs6Pds+b0akV5Rt2Tja5yY2anT6zpVZZeNPrWKaAqcttXM1m5sJl6WOTypqUbdXllDcsG1NnG6oqqca8qzavIV87UvWjQvJp5mzh5RKSYWPKmBpBOXlu+R+W40e+I6eP/kT6Dt0juYkxiUxEDE/FvSqJOu+jInGQ9kRUIiox3F85P260EMc37euWfysmHi5s9JN9yIyf6ctD+IlA9VMXs58NhJ96Z6c6pHN6hlWPMDeJToDspnNRSERSaId+8g9h9WeNTj8FmIUN/BN5uNTD3qQR5AP7sZyMPHRKxg6iHa+/UiLdHaKfBHSf6tPP9qEd6vp66PTTgUiH/CbZ0Yaf/VNbxjPOxudjIPlJUIE4/iX0ef6I/VRgPh0HqYcfdeWkhW7p51g4PwfP6swjAH4YfQDynxpP6eQIX8xowA22qAO5B06anDxQWKfowGM+DPviyijVlYadjvD1hAuXxlfSOb3Lg/DLdSgNE2E2vkuUsyGmigtzHcL05WyISnYOtejL2RLlyirnD8NU8cRM5DHvgAblB/HbfAjn3TMIXQMdfpTT3aReQz9FIhOybPl98sW//qSsv5gTD/Vj0vW2zvFiD/BM9cUFGflMb0p10wXz+8jZhHyiPyFJdrtRTwvceUaE7ZbQR6vK3ZCaZAH0XGzh8nRweVQqqwiT8m4wUI/p5umuQs0D+6gRMucQVsmCVP8vLLWReYGwileSaSIsS1+aD5TCH36RGHUpnLpUmoKSAvygpw7B1BZTwib3u6Q58H43KETLaUJZQbbOEyjKobJh2ZiyEZVRPpkX43mngm9ahblBlYZuvOrCFJWqEFUDSnIpybAxZZSHy7+oHHhSEydl37Y/lT3P/qGc2P1tyQ+B/I+C6OMejIveugMeUlj15yo/CK91+Uw/9667nQBc9Xfb/uNJSCJmVvtxB8H7mcBF8RTjRzzDfrwTa+On4Q8ym+VL7MAFQVbBc4td6w9W/6lnOAPhYwIUJDar5VmJtESl5Yoeie07JNn//RORoREUhITByj0S03U61TsdXb4kEOLHq43vwg7+aDwvSZTX1haX1rYY3CjC3AWQRsPQ6fxmYd5IHg3RunKln9v/Xd1t2OwOsGGr4/P+fO4/ywajz8rCxZW65cB4X4jSMFEaDg62MgiLL9X54anycyhnV21e1ZRTTRnlUK4eteZZTVkOtK3FvhL8MS6HqWwakce8ARsyhN/wjyWT+SbOX3w052ro3Gr3NFD1mILIRcZk9Zoj8pGPvU5f+jf3wH5ifzRKaj+AhoYG9XOppeAnVU+cOC57dr0M9xjGEudY5E+X4d27dsqpU/16z1gteB1j2j17dqkcOXJY82Mex44ekb17dks6PcWESKN+001E7NOfng8vASzfk/Ogj2cec6RT5vbY2NrVUckZb1dIgVPXoYG1RFYz12bcMFtfgCYVXn855Q3LxtTZhvBknraOfKtOUkPeIaNWGyokn2bOJUBuIRk2tozKKCrLC5D8jg7ulL7D98qhHZ+VE3u+LdnhsxLhZ/G58k8+S74K1k3yrp/2o/AlfxS+NI9hvviP/nhCn/GPJeFC4iqcBODEAG7AfEbvmHygQ4DPAUyygdhdA/RHYEc/F9Iz2dykF/tluJMBdc5kPZ267iWAdHHDhZurLNpP103u5blC34K2rOuW/AncpI/mJbKyG/ePOt0wGaiDgd/D8Ad6C0ZDxxccxvhVA7gt6Bc+4x+P5dEsrtBneQspEVYEBJ6fMeQKtyH0rDD6AI6+5M+SfIp58R/1EMYjnE1n9Ll//dQf+w3QtRt6EQ5WmhCtsMFJLqFpjFfh0hDl/KVwcXSdOPhh3w3zO5SLK2fnox4bH34c/aVhB+efKp4o5/fRCH21Oh/+2JdDNTaNQOmxOA+Rzx/Bb/t+M3EpK6BZDbGf75wOphpHD5FIq7S0HJGf+/mkfPQX3i2dnV02ZvbhhnhLa1Qebed5lzsipifmJYAxuWXUaKbCyZMn5Dv/9A155KEH9Wsry1cUJkhIwp95+kl5FnLk6CHZt28P8o/IggULZMuzT8szTz0uhw8dxLk9KUuXLsNljbsB2Of2wLUOrznU6XkZGBw8K//w1S/Jyzt3SB/K/8bXvqxl95/qR3lPIM8D0t/Xh7qs0LzLwubvUBKcHrS+00OZK+l0waO/vNT+LywXI+cswhpbrTQJYUVVktmFVxNzN1kiNroMXHSYNBUlhflV9aUYU1vUBJuF31XNgy0MUrSq78s0EZZlbeWUNywfA5SNqIzKyay2vMEkONMaklRp6M7PVedajAqVqhBVI/ycICEZhqiahknHHaDf6Y/EZATkf8/zfyS7nvxD6d97n+SGRySCm6ToGGxSuFkCqYzjkh+jvbeyryv+EeM6HScB+F3/BEh/AuQ2CSKdbEmYlX+QXrNzwAhJPG+MzOf7IOo3Nwd0ea/k+/Ff5wbc/AAbkgOL12/9o465jBX6Q4QkmraGSJvVfq6qcyVHdSDN5p18cFFo7KJuafuVTZLIn5Xck3tFPw+on+1zq/t0fT9cXd2nH/kFOwHoZiWWyEsLbmhbWiPS0haRZCuyi2fRb2mJqKTQLq7upDFeGRVd+adAxy0L+Rw/D4b6ov5FL/nTfkBbbHsymYyMg/zryr8P7bcC9NznDgjCxZe6DmF6+n29H+fDxfnxXtFFmEpfLr4Uvl21aUpRmq7aPMPiyqWdKk/qpquvZFsNyo2rj2psGoXSY2nOg5XFbze/F8T/Hvw2+WZ/vuWfxLIB5L8mRFGPY7J+w0l5wxtvAcnstvq5Bl4B3Cf8GiHVU09ej1pb2mR4eEhGRoatFqOIi8/o6Kg88vBPpb2jQz78kV+Uxb298swzT8gPvvdt2frCc3LDTbfKe9//Ibnq6mtw3YvJD++7W/7fX/657hjgccA8UumUPPDj+6S/vw9hXotFXtq+VRYuXCTv+8CH5P2QSy+7UicaYrhW3vbaO+XNb32nPProT+Xs2QFTmSpR7U98plAyCu7MFC7V/wtLXZBzGmENrkdmAGHFVpLZR1itrPDOuki86ArwzXyZMZQUXBKsgOqsqgayKe265sE7V3jlNhqh7QhVlsIZhRuXjwEqRpZH5WRebHmjSajBtGBcRaLC6NWJKcqoO99J8HLyynReT9UUFJWDP2HHOIl/auKMDA9sl73P/mc5tf9+yQ2dkchYTqIg/1z910/hI20kzxsWM1mgYl/qpy/2UxIPch8Q/7i0KOm3Llf+QfzNs+fGNWJIf/APNz9FZJ9hz3UCU03LFXIS3SzIOjmubv+3rtvqr37EBy/DMwr8J5EuSAQ65qer7tppKAOmuushGZPkbSskdrpPcj/eLjLObRGW6DujUL+ZBOAWf/YDt/eT/CeSeRB+kP4oCH8UhD86gfYY4q/kH+kM8bf107cbMEzi4Py0YTvQNhXbPm0rUqRB/scndHWxCOi7SYcC+9R3fZSL88P0h8WXEwc/PKlSFtXoS/3l0vholE0llNbLd0sxVVm1pgvTT1VGKWq1n02EHV9zDlxzHsBv8u/w+/wGzlVc8b8AwrNegzq76mzYUW2QYdlwcU4uWn+hnsfnJlivsK389Ur17eztXSrved/PySWXXIpzc3E6XoNaW1pkYmJCV+rPnhnQ3VZbnn1G7r33uyD7/1P+/qt/I6Mjw7qLYNuLz+M60Cpf/fJfy8jIkE4qHDywX3726EPy8ks75MTxozg2cnIM7pKly2TFytXS3tEpN950q7S1tcvGTZfK2rUX6OMIyURSr7m1onE/aXMP5qQe4L7C/1fILEzOeYQ1ulaZBYRVoxqZWwirIcTdOXs3haEyBcKSUGYUIRUoVZVH9ZZTwmZR2rXNg3+OwT8W5qTBmJS1rwiU5VDZqGysiyifNBRTJ0NM6XFfBWowNajC2Bs9q6kDFSrmoqaRu4WXk+clPG/TEZRTodBcLi1Dp5+Tl372L+XFn/yCnN7/E5GRCYmS9PNRR3JccFHzzL9ZtVfCr1v/7cq/fbY/nnAr/QlJttJNGj+3tvMRAKQJPtNH4m79OglgJwR0EkEnBcytKW+1nAQ6/DGCPyC/mQzIv+HCSvbNCj9dTgjgaCEhVuJP4swIS6iRiJKD374EAHGG/Gs51nV+ItKOtva2SP7BlyX38C67kIQ8nSjpR15wI/GcxED6o7Dhs/0k/fFE1qz0xz3Sr8SfLsJ25T/PZ/75vL/uADBuMBHAsN0NYFzqzU4A98w/dwKQ/POm1JH/4BBggxxcA53OjwtDubTl9A6+vxxK05Qes+44LtVPhWrsnY1vW5quUlwYqrHxUak8Iiw/6sqVU04fhnL51JLHXEPp8TRHkM8fxDnre/iNtqN7b4FmLbUaN9Pg+bejc5+87R0j8su/+hFpbUWd7Llu7oFXAX8FfzrCCQAS5xoPEF5zPPDcyscl3v6u98r4+Kh89v/8mfzohz+QVGpCErge3nb76+Vf/PpvSksyKffe8z19F8Bzzz0je/fskjRs4vGEbN/6ovz9l/9GntvyjPzjN74qX//6l/WxAlwZzfXLjgdd7kTIZjKy9cXn5Pvf/ba8/Z3vlcWLezW+LJo5nA3IO/bp35kP7wAog7n6W6kR50gzQlChZQ1s9Jzsv5BK1VbPBrcK2c1kPxURxSYWHJp1VeVVNpoyizrbNHUyWNSYd81VqSLBtIi+Q4UsGpA7UJJLSKaNKac6BGVVUejQ6Rfk6M6/kkMv/oWcPfKYpAf6JTKeA/nHrYcj/uS1uOnR5/z12X6IPusPIsyt/PDH7db+BEh/ohUuw3QZhp/P/EdjuHmzzF2f/VdWD5d7+J3e8xu2D/HjGbZ+/RoAyT+JLni7e87fPN9PNw8dJzjy8Jtn+zNwKVmQZf95f3Vxc5VHHip2ysGErYubMaNHPZZ1iixuk/yJYRG0M9LdYupFwGH74ugrSiIB0o97zRif64+a5/r5fH+UEwQqqKzz83l/PrjPGz6duIBXH1NwLsSGTTzsaE5Bu9EIE0Y8HwPIpNJoP41t3/E/XXr4F37rU0GOGlIUzIpdmrg4z7wIYfpytmFwtnQrleHH+WnCEGY7XVTKM6yMSrpKeRHV6ohG6c8VuON11sDC+SM+jZ/tNpDGp/ATXwbdekiXjW8gphxPng/Gpatrr1xwwTH5xV9ZIb/2z98nq9esnpPHghu+LTjXPtreCp95jn86Yt4BkJdbxzMS13Niddi27UV9RGLd2gvl9OlTup1//fqNuuNt6ZJl6MO1Suq53f/MmVPS27tELr/iatm3d69MTPCRrrysWbNO3vHu98m1114vCxYu0lX+TZdeLmOjo/Lud79fXnvHG6Sjo0O2b9sqzzz1hBL8dColP33wftm4cbMcOnRAHn/sEbn++ptk3QUXSlt7G8aT16YKCGliw446r//qybO2CYBz5GR1rp9zq0OVvdCEzpq3/V+h4tW3qfGtn/lJY1NgUOwMlD+piJrKrM54emWEo3wWNqbGMuqqUhWJighIraiQdBq5hqAkt8rBpiMor2LBLhJEPprQ0JnjD8n+LZ+Rvl3/JBMDRySCmyF+3o/f9o9AglV/rspb4h+JJUD+QfpB6PVlfnyen8QfJN+QffqtWPIfSyIdP/lHgowbBX7mj2TZhel3L/PTMITElHa0MS6rbm2sXRatyIDwkvAbMS/yU06sJD8PvyH4GZycHNknIS4l/0zjk/+A9OdjXhg3jnZCQBn98m6Rha2SeeyQRFZ0S7QzqVWMxwz51/kObvsHwY9E0Ld0UWtD9F3Y6KKqt+RfiT2KUkHFVHw/BGbu5X60c2EzIYDc03lJp7mzAUrUCZnDoYdB03/qmJANQ3gSV0UIyukJJAvg/M710/k6Pw1RLkzXSTn4tr4bBj+uljx9lOpK8wxL48PFh9mV6qqxcahVT9QbNx/B487JjMEUlsu9BOL/HbgD6FZ+Xo8TAFOQtnpQccwY2QIZBqncLr/4y2vkl3/1tXLb7TcpqZ35e7jqoEOGum1pS9oJAPbbNAXn8WUHD0vvs1vk2KGDuiW/vb0dceXBehw/dlQWLlqkLwEkwX/4pz+RK6+6Rh55+AH58f33SX/fSRD418vll18lK2DDFwL++Ef3SGtrq9x+5xvk0kuv0BcKksAPnDkjl2y+VNra2qSjs0O39a9Zu053FPAa2Ar9Szu26s6ArVtfkJHhYXnjm94mO7a9KDtf2i7Hjx/VvC686GKtf0WUOeYb8lPgtcNDrXlGzgyMzItTzbyo5Iyjjl5pUkeeU+MzRWNqb2vje2dmLxiFwtQ3Q2VPKqbqcqc2rGgxjfZVXXINZdRUnZryrSnnyShNjqsPv0mvRBEEMcdl4IbAyyfcOyMoKq+qwn2jnIwM7JThU1vlwPP/Q8ZO7RGZyEgkjb7iLnPuXOciBVxuyo/weX1+yx8kXpLcvh7T5+BjrZAWTgQg3BKF3xD9qOqjsEEY8VGk5aftwZsLn8KnwO/ryKnBW02YcdbGxGMMbZg3GlnUia/Bm8DY8nv9+n1/NFG/2w8/uK+kQIRT1s94dXGySoEo67f/EW909EfR3BgOFSMZicMlJY+htxCmLh9XfQ5631ZtRlEv3KjF4kncpGqvaeMiyDfqGqdhVJ/x6jedEkH9GaaftvlsDOQdko3DRbqM+eZ/ni718KvO+vMZa5NG3SCCcA6SmchLlp2B/mK3wYN/sKVPb9acFvVRr9Hpyw8J9EuoS1gT1VEYpriw0zmXCLNx8aV6P1wuDV3C1xOlYcKP812iEXG+nqhG5/zlXIfSMBGmI8rpiWbEEVPFE83OvxFoWjn4vSLzXO5ZkP/Hcb+0CeHFEG5BbwKmbAdfLpiRZcueBvHfIO//4Dulo6PTRDk0qS/0Ol9n3jw78RGsLy7okM8s7m5IHTkpe8H375HNf/s3IuMT8uGP/Ypcc+119vxYHtzaz3ffJBI45+ayMjY6Jm3t7TI+Poa4lD7CRgJPl1v2x8ZGJTUxIYlki04wMH+mGZ8Y050CnZ2dZjLcwvjMX6YfHR2RdJpXvLzEY3Edr4mJcX20ix3BPNrbO7S8iijTrMqtrRIlfVZrnmUnAJp0LJ5jqKOXZrFjX1FjWkVjp9cfTepNm+3Mj5UpUf/OUOGTiqm53OoShFo1qI2Vs0FsjeXUXK0qEjSc6HsIonDlyQyk5dR9J2V8z4i0ru+UJe9eriS1uuJLjELSVJVNA1FU3pSFhxmgU3hFBrk7ffQnsveJP5DRUy9LHgw5kjGr/nzBn5sAoOjz+ST+8biS+CjJPPpQt/KT8Lcagq8kP8kJAPptnE4GIG0CBDXGT/Nh5FG+kngnKIa6rKdjzQ3ht2H6NVyYAKBwomAim4MYIk+e6yYADNmfTP45IeDCJs6EMyDkaUgWBD8HMqxE3xF7nQzgREBcsiDshYkB2HIXRdRMCORxA5aPwGXlUGkl+BTbEBdmnJkQsHEapt7YkPwLiD2JPAk/yXxA/umm4LLDNN5MAAQTBNQxPcKZVAQ3nBhb5Kt5o195ADjiz3/mgMBfvmvB+PSvPmuK/yZQwS0V9GkRMa8U9tP4bqnfhculc0KU8xO+PswlphNXyZYo1ZWz8cPEVGGHcnoflWzqjSOaWTZRTf6NxrTL5G+JmfDxm604LzwPlwSO5J+r/jyAm4QKdeeW/2j0Bdm8WeSf//od8to7bpUkSKl7vjxAk/q86PpfYxnsUZwN5YvdnfKZhV0NqSPOjvKhs8Py706flST6gLvcpiL/4XDjzT72zqMeqK+oQ7JCyaV14Lnb+NTapvHrOmkMS1GapYcKUdXDqwtRa56R0/NkB0BzUGPT50hPvYIHrIAqO2F6fdX8np7q/NE8lNDCGazHpKJqLnvqBGUtptnOqkuuoZyaq1Rlghkh/hZ5ENoT3z4qh/7nHpH9Wem+brFc8OcbpWVtaxVXJS+3kDKn2YqaEJRVU6EhxrgwZ1NDkho9KUN9z8rh5z8rwydeNGw5gxsLkH592bydAIiAXXM1gtv8lfST3OvKPgk//SD5CMdbTXwcwt0BccRFSfypR5hb/sGfyXED4m74MMi8DTOOHFUnAZwNdUjnh1WQjlv+Kel8FiQ+Z0g97qW5wYOkPoWTmCH1nCAwJN9NBLidAeDFqufOgQwOiAyIPck+iT834ivp19X+wgp/sNLPCQC4kXgSdQfhjurGfSPoZ2SNm31D5llpvjCRrgmjf7TBFNjQzsbRzXNHgCPySu7jqChdTgJQB/HD8At3CUCYTrIJuI78oy7QmUkHWx/Ukf981/znbbDR6u8U/1UI5xJherpsNEFXO8ATPxwW74SPL/hh2hHl0pTqCZfGhUtdwrcnwvylLkF/mC1RLq6cS5TThdn4CNMR5fQ+6k073Xiikk0j8m8Wai47h/uofrgjcM+C9G9RYpbPc4Wdb/hfAGGmTWxUaNY4J0fTcsEF++R9H1goN958tWzadJm+sDWUODatet6dQI1l8IylEwAdnfKZnsZNAHxkdFQ+MTgUfHRxSiLdaLBhFgWvp2wUKmTZkNKCTIyn1jybNAHQoCxn+JioFnO0WnMbNXZa4/p4lkYLxc72cTKJAM5ghSYVVXXZ1VeyouU021o5uRdbZzlVJ6vS0Jg1tjK15ja47Yy8+B+elfzjGVnYuVA63tAjS//VKmm/pANXGndpsrmWZF5nzaeFojKrqkC1tTTk/+i2L0jf3h9IavC4pAePgSkjimSfq/18zp8TAVxWBxHji/rM1n5H5rnqzwkAs9qvkwEQ8wiA2QVQ2AEAP0RI/nF3Rd7pE34zAWD9EBNvw56eOwYCF22lPwtfBsQ/nQfxhzCshB/Ej8S+sOJvJgE0DPFtfD1X8tOO8OvKPom+Wd03kwEk/YgX3CTHEnBBvqMg3BHolOwb8o+s1HUTAFmfdPsk33YIw3S5E0B1fF6f5J/kPot+4wQARLLcCUBiD73q4NeJAOro0gZuDsSfK/9wsxNRmRjl1n8+igCd1oVlsmyUp7dlRvhXXX25gtEEN790rLfoUPP1BP1stO+W+v1wqd7pyul9t5yfLuFcF084l6hG1+i4MD3h24S5hO93CNMR5fQOleKnk5aYKp5oZvkzhdB6cOYKUfk+kP0n4OOXOMYR5gk2iSRc7Sfp50v+fDShUWWyjEaPSjx+TF517SL5+C9dK7feeq20tLZVJrpN7PPgXrDGMni+0gmAtk75TFcDJwDGRuQTw2YCoInNLg9zIraODTQDFbJuaKmambu+VI+SCYAGDMWsjGZlzMEqzX/U2amNGYs5NKK2KrNbo0Lp6pvhyoQWV1MdqjOuaNWANk+dBSzqKKfmJFUmmDTBUwumSFpzzrjy5FJZOfzDA7L7P+6QjiNt0t7SLiv/+AJZ9MGl+kw77n6KMp5G7aeFonKrrsTUhtwaqC+6Sw3K0a1flCNbPifp4X7zZTpvpZ8r0u65dP7jZZvPESZI8ANyb4i9+kH69R0Abpu/nRQwjwgYe0mASHIMnKC7lX8GYRBUuJYPF9lwdZ//6JL4Z3UCwLykL6PEP4tbbPgRxzA31ZrVfBJ9Q+75sj8NQwzhNxMC/gRABoX5K/sUJf2olLoRPg6AtiVaUC8Q8AhX/w3x5y0/xUwA0DV+zqU4nX4twDaMW/wd+Wdj3WSAeTwAOhJ8XfnnBAD6D2Sfq/dK9En87aQAyb/kDOl3q/0k/ZoG+mwqLhO4hUrDlVxLoUyWpWXbCQf6daQJuHYCQIH+qegS9Pt6J6YjJuvoEi6+VOfbOdfJVHrfT5dwesK5hK93KLUrdYlqdOXiwvSEbxPmEr7fIUxHlNM7VIqfTlpiqniimeXPGMzvRsFPbsiQZDPfx6VkH/xtkssvh4vfoqyEkPTTls/50y1tRBMaNSlL/N4jB+XmW07IW99+pVxx1WWyYeNG4Qtdq1rlblK/F90r1FAGe1EnAFo75TPtDZwAmBiRT4yenwBoGDQzd32pHpHTA8OF/p+VkSiPOVadcx/T6PDGjtXcPRDnTs1MTfTvDFcqtLia61BdgopWDWx3+axsTJ1l1ZSsCmNjUmdliDJJp5FjAbj65DM5Ofy9g7L7d7fKgrMLpGNjpyz9xCrpft0iXbFmQQ0pqw4E5VZVgdpqyZcTZTMjcuLlb8jxrX8tE2cOSWb4DL8yZ4gnCKASf94g2r/6ln8bYlwsZp715/Z+rujrp/5I9iH6BQDq7HsAdIKAuwIQdiv/yn05BnRxT6yEH3VTzuvE6pTkQ7iib7gcyL36ucpvJgIy+QzIOwi/rvyD5ELLSQBOANDWrPpHdBLA+Ln1374cMJgAcC76x277d5MAfA+APtcPQaNxH8/VO5B4kP/QVX7VcTLAhJ3f6dVGG48eDRpr+l6FYdWT6HN1H+Wm0Xe6ss/JAOPqIwG6xR9C0s8JAErG+hnHSQDEjw1nJTWKPHKtKMu8jNAn/xyMokkB1NHcqEHnwAFxoL807NxSvekEI4TTOZdw8S69k1J9qU2taQiGCRcm/HgHFy7nEtXoysWF6QnfJswlfL9DmI4op3eoFF9vnMN0baZKX03+TQVJPSUF4nxS3Vz2Jcj9qNrlCC+CtEE4AWB+VcUI0zW4UUXZsa5JiUYH5frrX5BP/e77ZdPmSxHGuaQa4u/Q5H7XiYAaymAv6gRAolM+01q6o6I+8Mz3kdSIfCI1JMnaqtMYeIcGz8RNRYXsG1qyZmZyrCXfyOkz3gTANDHjA3ke5THNwWj8WM6TowPVnHs1NTUqqtcMVbJiMTXVoTrjqqwa0Paps7AWdZZVdbIa8i+axa8FUySrM9cQgL7FInJ2z4A8/3tPizySlZ5st8Q3JGX1H6+XrpsXkKFZ25mDllh1sbXXL0+SPH5Kjr/0d3Js219LeuiYkvuYEj5D9ii8RVSyb3X8F1M//oHkajhiVvs5CWB2A0ALVx8HoLRG7QQBJwGQE8i/47puCz/5pupQXsB51cas8vNfsNqPv27Lv5sMUDeXk4l8GsSdpJ86En+u/jNsJgL4/f7QlwBCfB23/Cv5dyv/utqPG+MISHSUnzfks/2wgSiRR1pD7NkGum7Vv3gCoIj8B7sECrsA2HhD/tFPJOCcEaFeV/pJ9jkJwLD16yq/Jfqoa56u6izxhw2JP/0R6DMTURkZzEomlYQ9yEg+YcpheW4gtGxUzA4KxzqYFIAX3WgwlUvQ7+sp7AiKCztdqT/MxtcRpelK0zh9NTqH0jDhwuVcopY4wteF6QnfJswlfL9DmI4op3eoFF9vnMN0baZKX03+DQcL5cEEX+4gQqfgGQbpfw7n2CGEubX/Ukg3hJ/UI8pVlD+uUjS4UUF2OYnHT0kiMSGXXT4uv/v7b5DNl10GfVgdpkCT+73uCYB4p3wm0cAJgMyIfCIzgxMAZYZCz8fNQBXZNrRkzczkWEu+wQTAjAzCedSOBgxMc8Z2nh4xttpzvfYB2ZuFioYWWXM9qk9Q1rKBba+cFWKnWVbVyas0rJvsE1UknWZzLcJzAWeUoT1n5eU/3irp+8elM9EpPe/qld5fWy5t+j4Aa9gkBLWqqZH19EhEUmN9cmL7V2Ww72nIo5LJnJVoHGSeq/kguTFOBOCf0n2SQbiO9FNPl5MF4K8arxZME41JotV8019f+qer/ZwUMMLJACR3PFddn+OyNWYrPyUX+P0JAEP4jd/YWT1JP1/4x2f/odWt/yoMc2eA2QGguwAQDrb4w51wK/8Ic3dABmJW/e1KfxRkH6Q/xzbzGX9d3SfBNwS+QPJRf3U5KUC9C7t4utS7xwAK6ejm2RmWhOv7ANgpWeSlK/yG8Acr/RB1Se6pVz9dEHsvbGzNBEBmXGRkIC2ZNFf+2yEgJPm4nQBgeXRRFv0k+7Y+HH91nY5whx5d5yd8fanrCzuiXNh1HlHJrlTnx7n0zu/iCN+m1I5w8T5cuJxL1BJH+LowPeHbhLmE73cI0xHl9A6NTudjujaNqMO0YY7/fB5EX/CDkhGQ/W1wRyWXSyGCZx2u8vNFfnTx+5uS+DvY31YRGtgozYrn7bx0du6T2+/MyauuWSrXXnu1XHrZpah/nVfwpve7rVeV5bAXdQIg2imfiTZwAiA3Ip/IzeAjACWHQyEYdpxME1Vk2fBSNUOTay15R041cAfAOYUm9crMdvY5OLQlTZpfLQy5KMxSAxpTj+oTVWXZoL6onI2NrbOsmpPVkKDOWwaDCkmnkWsIvNxKMvaD3Pa47x93yf4/2ildfV3S0d4hXR9cJKt+/0KJtpH8WMNpoCiLmvKbXuERkHOwVxk/vUcOPfs5Obbjy+CZwxJJIF/co0ZwVxNJgODzGf0YXNjH8Y+En65ODOg/nRaw/0gN+de49MViMUm2JiVhn/N33/tX8s8uhCjhp8DvSLyG4WYjhuDrBICNI+kvTAAUSL/aYMyy+JfOGdKfph96NwFAP21Vx10PgZ6kH36QPk4EuNV/Q/7ZISDN/FY/t/hzS6xd6XeEvkDq2R7jJ3/0yb7xF+uCNNZfFEbZwecB+bkDPtOvz/2jLnx+39/OD39e/YyzuqKwsXWTBLlUVEYHMzI6lAeR70QZ7SiVz//bgeCkA/2W5Duy715ESBudkNBBhOMOx1K/Q5je6dgppX66hPM7PVFqR9eXcnEME77e6VyYnU+X8G2czsHFOTh/JV0t9mF6wrcJcx2mCjuU0zs0Op2P6do0og51Ab8lnPlEhvGb26luNrsD1wu+xb8V7lq4JPkLIR0Qgr8V/G4UrJjzV0KYTaMaxd8xX+pyQFrbRH7+Qx3ysV94s6xYuULP2YyfVklN63sH705jirLYizoBIJ3ymUkvVawPHM2PyIh8Qs5PADQMmqHJtZa8584EQBNrMTcaSMydmswIQpp7rvbAJPI2iw0tW3RddaotUWPLLo/K2Xmx0yi3pqQ1GBvTOis2RbI6cw2Bl1NJptWWkZ3IyqFv7pOj/+eAtBxISPelC2TFf14nnTf11FzRwLymdDUWUhUiMj5wQPp3/0hO7b9fzhx8GPx2XDkuiT/vb0n+eWdDlxIFb4xEuSMgouQ/HuEkQFwSiHB+nRxAHPcHMMQpAA2BMLckEzoRoFv+Qf65sKwkX8WQeEfyKY7g5yKO+IdNAJCbuTRGp6SeL/yz5N7f7u8mAIy/MAHgJgE0Pl94BIDP80s0AUKPlsRbLPF3ZJ5l+ySeLvmj8fM9APxUoK+bRPDVNbsDND+dVACXD2yhJ/HOoJNI/En63VZ+R+pLCH+eYd3m79swXLDNgPyPnEnJ2CgL5eo/JwC4Osnn/zkgPvk3BD/4GoDGmzgzKYA68RB1QpSGiVKdc9lIJwT19Pv2lXRhej+O8HW+TZiuUn50HZzewfkr6WqxD9MTvk2Y61AaJqrVOdQbR0wVT0zXphF1qBo41nE2w5lBctkHkfVxHBMTksudho5njivhLrV2+J3h91sZNt43m1TfsDwa0Cj+hiUlHZ3b5M4707Jp82r5wAc/KD0L+ALCYtRdWkP7PhxF96sVymNrdQIg1ymfyTVwAiAyIp+IzcAEQMihYhB2fDQIU2Td8JK5fdBDLflPfwKgiaPX1AOjLsy9Gs0qvO545fSMaWlRe+dI4ydVo6561Z6oYooG9c3U2ViLaZRXc9IqE0w2q6OSFZLUkVsIQnLxVHWVgQtTeiglT/7GwzJx34j0Rnul9Yp2Wf57a6X7RtwwlVy4SlFUZk0VqKu2FcEc+Zx+evSM7L7v9+TkS98F8RxV4h9tQRzcSBLkFXyRb+SPOfLPVfu4IePMJYo8YlFOBMQlEeMkQELiUVB+fgUgktRJAIYTbmIAxDYej0synpRkMqGPAfiEvpjMF/SG7Ds/9HY3AHUmjdWrS/JOUp81LjTcVs8dAMUTAHBB8t3EAMszHzcwNvrogCX8/GY/Ko4YR8wdWXfk3RF666KD3bP+nAAwaUycczkGzmZSeuhcWCcG0M909aWCbtt/QOY9cq8uZ1Tomhf76SAyzr0DIIe25NDvE1EZPD0u40Oso936n+Mqpf/8P44DS/iLJwO4E8D5odcdACwXDhtGIabyl4ZNZxbr/TzDwk7n6+knSuOJUp0LO11pmPB1Tk+XcDoHX+9QqqvFPkxP+DZhro9SXTU2PuqNI6aKJ6Zr06gyJoHndAoT8+wAX+4AyP5D8IxJDueIvL7NvxtmfJmfW+UnmK4ahNhNqmtYXnU1yAN/wzHp7NopH/lYp/zSL71HFvUu0felhKHu0qZbzarhTQOUKZO9qBMAmU75TLqBEwDxEflEoskTAN4hUHw0hB0bDcIUWTe85JB7qFrKiH3qU//+D61/2pix47ZmzN2azSmUdNMrt9dMyye1fw51SNmq1FTH+htUMWUD+2nqrGAxzfJqSl5jWQXzOipZIUkduZVBSU5esBFlRONRaVneJuNnRiR9JCVyOCeJxQlpu6xDom0gQCVXq6Iya6pAI2obDuacz2ZktG+v7L73D6Vvx/dw0zeKqyduCCF5kHfjB9mPQuByK2gMBDiO9sfhZzOzfLsdCDT+40YYxDsHCs3PBiJv5zc3yNDhJjkXAT2P0B621MEG1FHzyvMZUytMl6do3mGCfDx72po0Jm0um0UdQPbh18cA6Fob46fO6lEP1oX1N340hrsb4glJJBMST8BNxKFiPZV+6z9D6bUnA71jhcYPF3mZuGIWWbDn4eLyK+gI9onR4R9uioxE9V0M9CsB560ndHSNGBsVp7Nh3qYGcRofkdR4WkaHJ9DmOPJJQHD7qsIw7UxNNDkDrIOq6KdjXLXlMaNKGhhvVWKTTQJ17A5nVwmFbivAT+8QpitFaVw1ac5jfoBjWOs45gcx/AfhHpNc5ic4h/wU55lDcDtxHgKBjGy2shrGpH9+AdUWVo1drRWfAvkUzul9smTpWfnwRxfJR3/h7dK7ZImeX+cvvD4q011UU7ZkkvJousWcsqcpnAu/MpqWW+LoU6iagrJNK9PQRqFC9k0p2Vx0ilBLOZH+07XuAJjPB/w8RZkuPz8S1cD00qS+msOdV7FqNdW7vkZWlapB/Vd9NtZyGuXWlbSGRMa0zgpOkazOXENgcwrJsHFllABXpNNb+uWl33teEs/FpGtxt7S9sUuW/vOV0nZxB26iYFNV4U2rYYDSEvLZtJzd/4yc2fuYnH75fjlz+Blwv6yu7nOlP6qr/FGJJY1fn/tvMTsAnD6Cu5ysflIvo8SeN40kg9wNQGqprwIEKdTV/mhMHw3g1wCCHQLcDQA/dwckE0lpaUmCcMfMIjNq7K/mG78R+vnP7AyghY2LmDjVg8Snc+blfgyn4JrV/cJKv3npnw0jra72o/lREP08iT5dhPmovSvXrczzWXyzKs+44pf9OZuC62xcPBe3uXPAxtm8GOZW4bzEUd+M7vJnOk7E6JcEKOjHHPpL/ZAsKsxn991L/9wOgHzRi/+o42DBDXYKGP3oQEqGTqO0Cb4vgFv+uerPl/91IJ7P/6PxRSv9rBRG1634Ox23/XPE9TkO7TDoPCGcyzgH38aJvaEO8ijNq5w+TFcpXM5fKpXiSoW2hAsTziVKdZXiCF8Xpid8mzDXRzW6MBuHZsQ5VGNDTLecMGg6HMfqwS9dn4WfwG/iKWgG4OJMkucL/bhu3AuXv5VWSI/qKhfMfKtBiN2kbMPyqqfRnMQ7K0uX7Za3vX2ZbNhwgdz5uhtkwUK+o6Ay6ilNUXfCesGrhEVJ2exF3QEw3imfGWvgDoCWEflEe+N2APB6GkzGeENvJn9dCWHHRGVoesCf6CkqqxQViqi99Cpg6+dQaxmxT37qdxq2A+A8poB3zJQ5fM6jJhR6MbQ/50EnV6xi3fWvLWFV1g3uy6mz8yymUXZdSWtKZIybUU5deZaFzc3LtLH5VwCuSsmFLZLOpuT0c/0SPxOT9MsT0vaqTmm9pNMaVULza1pUAi6qEZBwXuj7XnpYdnzrP8mJ574vo2f2Q484t8LPN/3Ho7riTYKeACnXsLqWwMOlnQKF8MZB7x3wh+RfSaGN4x+zGp8RrvbnsiDiCOvqP/VclacunVH7mF78QbkRP7WwXK7Yg3khH90FwFV/lmX1fK7fX91neRmu/Ds9iuPjCC0trbrSn4Sw3WyHrr7bdnElHwVIVF0n6FbrL3ULft/G5KV+1MHFcQojluqUK1OvkZsjd8jR6D6ZiE1IFOSfL2fkoxRmJ0bU7MaAy7HiTgC+mZs1dSv6dNXHNOrzhMeA/iOBFxk8PSQTY1lUwq76R+km1M988AeCOjOddRnWG8giHWxZHmeFcCwpNM4KD5XSMIXw40tRq640jmEnpfB1YXYuzDFz8G2o9+0JP+ynmysorW+jMFNtbXg5PPBwzOqBPIz8+ab+xyWX+Qp+6s/AH4NwUo7Pwq+HrICQJJM0chKgGlTb6SV2oW2d7gAyfQLNHZcLL9whn/jULfKRj7xbLr1sg7R38KWfTcR0q14zeJ6zKCmbQcqWdFIeHeOXThDg5N00RHcAxNNyS7K6HQA8h/K6k8lwpxyuKzh/OvC6Nj4+JiMjw3ota2ltVXu9PsMulZrQ1uk5ugYw39TEBPId0fzZ8ESyRSftWdbo6Ji02rKKUBL0USGqfpSUX2sZsU828BGAVwRKTjYzdT5/ZWFyr4b28zzr/CmrW1d76uuEqlI1uH+nzs5aTKPcupPWmNCY11lahWR1178sbI4lGTe+nPJgWfxeffeGBTLcNyQD205LW6ZN0odSkrggKclVLZMvpIrm1bJ8zqYe46cOytjhbfLAF/69PL5lq/S2ZaUtGZcYiT239ZPk4yZDhd/t18kAkn5D/gOxNyIkyK7MCMixW0EwpektSsGHvnCEn6Lb+yG6Xd8S82w6i3BW8yZJNjZ0i0U/R6UE3rhmIgCknnkgvSuDW/wLW/4h2TzIP+KRhqSVN1SdnR1oe1L9ce8mjG1zMP6CsFX00TUtdK6fxrnGmkRfyX4eGrgmLi+xZFom+pbL8fveJgODMRna+BMZjAyBm/DdCuhn1JOTACT+JPVuAkAJP+oc5TsJtFosiWPCvrauZdqG/BfcHPrhbN+gjA6nUAlD+AuTAAiTJDhixOrD1WNZ/5foSPiRp04AaP/ZeAfnp+sLUehuA6f3EaarFYVhKcZUeVdbn1rqWK4upajGrtq8KqG07gzX0p55CR7jMfwWz6APubW/T7KZv4Pci/NFCj+la9C1a9AP6yDLYctv9JPW2eO7JlRrX41dvQPDAwV1z6fxmz0umzYdld/67dfIHa97jSRBAMOvU+cC9GxlQI8NqBd/tkzYCQCPyNcrnNzVCYCWFJ+cmxJjo6Py8s4d8uP779Fr04oVK1XPsRgbG5Nv/eM/yN/+zefl+S3PyJq1F0hPzwLpO3lCXnppm3wbcYsXL5ElS5bqdY8TCXw0T6+/9trCVsZicbgmzHyHhwblLz77P+SrX/5refCB++XHP7pXNm2+TEaGh+WvvvAX8r3vfFNWr16LvBebCQmvz8JQRTPrQ8nxWGs5r4wJADfOHkJU5zEjmNzzZcfiHBik5rSttsRVWzewv6vLyrOaRtl1Ja0jkUlSd8IpUVc7QmFzKsmwcflXh9LyoiDK47iYn9rRJzIAQncqIunBtHTe2C2xzsIFuJmYqoRcelzO7nxIdn/1t6X/8a9KYviQDE2IHBuJysL2uHS0cAIAZFMnAexEQED2SZQLugQnBmDDVQOWyxsf3ni4izQJOVG4aJubMP5VCgrCqKRfSbnZFWAmAgxZ1xWRLFdEzPSCEnz84ySBIfulwjhYaH7mbf+60g+d+qm3Yb6xP5YwN0vtbe3SkkyiHayVgSP6xnUohOka20J7C+3k7gcDo0OLUSYqaAk/tUxnNvuzP3KpNjn1zI0yuPUaSS4+I103PiJjrQOIZD8Zwq+7M+AnyS7oICT/cPluhgh3AvCNg+xhtkfbhH/WzwL1oQz68xEZHRyVs6dHUDUcn3zbo678O7ETAJqOCTUxHN9l3mwEbNwEAOvh0jjQC5VC7SEMO78vDr7fwelK3WrgD2UYSvMqDYelDyu/ljrNBOZafWYd5uEbsrV87jk4u0D4n5Rc5kH8drZhmK9A3OXoN36ffzGEq/yV1nKr7eA67Moes/UOKs4VkQlZ3PuivOa24/ILv3i73PqaG6WlpUXPn7VgWofVtBLXi5JCEaSGohMAo3YHwDRFdwAk03JLa3UTAEePHJa/+9IXZdeul2TjJZtlLUi+Amk5Ib923YVyww03g+Qvk5/cf59sBlF/6snH5d67vyt7dr8s1yNu2bIVOqm+e9dOlc7OLh1TgtfRfXt3SRLXOArP2wf27ZVDB/fL29/1XnnzW94hjz/2qJw8cVyvnZwIuON1b5DvfvebsmHjZuTVaTqpDKpoYp1AziWZ11rW3J0A4MFSghDVecwpFEao4lidYwPZvLbWl3jKVE3s/6mz9iymWY+ak9eYoNi8jspOkaSOHCsj5Aal4WVUgaIySyrQc/FC6bq0R07t7teXAsaHSaxEWja2SowvBWwwqmo/Lvi5bErG+w/Iqae+LUfu+VOZOPaSSHpEWkH4V/YkZDwTkR19eUnihmNRZ1ySIMecCDDb/X2/Jf/QxfXRAE4AOGbn1QZeJePWrxduEmA4fF5cySPALwbQy8kDrvhnuDPAPiKgL+5Lw5/O6iQDU5idAEY4SVActo8VMB+Es/Cry7zgsqBoLK7bKFtxc9Ta1qbb/LmyzvwDsJ6sMyuvLv6oriBO78c5NwpvqY4J/MkD9ph5kWBcRo5eIMcffKPkxruke/0BWfLqLZLsnECd+LJBS+4h/GSiT/ZNnIuP6eSMTgJwwkTL9Mg//dqHxmVVxoYnZGhgBH2McED8cdNI4m8fAeCjImaAWHHjalepa8MoHxUIJAhrIutQnKqcWyqlcLowm9I4wo8nSvWlts7vo1Tvh323VOfDxft2hDkcZg9hdT2n4DqcBxgIf/4ofhf9OFc8i/PE4zhfbIV7BO5pDAWIfuRVkI2w7YXLt/fjN1AVqu3IGu0qHh/V5uVjSNpah+TaV/fLv/2ta+SXf+VjsmHDxTiPs531HYysRT01UdSdsH7o+VBdAz2FQbaMJeXR4QbtAIDoBEBbdRMA3d3dIPi3yMjIqCxcuEjWrOVuExPHczvPszu2vSjbIStXrpJNl14GYr5JLr/8Kjl0+CDG8BJZtWqtPPjAD+VHP7xH9u/bA9krmy+9XEZHR0D+d8vX/uHLuG7jWofrQ1d3lzzy6EOydNkKue22O2XR4sWyeHGvnDh+XN7y9nfJRRetl4GBM7Jzxza56uprpYMTACFgFatoXv3QC00B9ZTFX34xeJx7Yq/RMy+Tq3IeDUehd6f8h0GZWpCTFSQpL/MAYdUOBH8a19awRE7KI8zaiSIswkkDEJYtpQBPW9RhXlSV8JP4UhE1JzAwpuZfTYlLzb0kYVGU6QO5+H1rNA0uozxKywqq4UsJ+Nb8pTcul4VvWSyjC0dl7PiInPr8MRn44SmR+PQvl1MUPxkgf3zR38knvy0v//W/kiP3/k9J9++3RN58oq89GZNXrUrKrRe0yO6+nOzt4+vn4pIEAUxAkrBJRuGHUGeE8c4mLsjJk5j5zB9XmrWiONp0qz68uDnSc6kX1hsJkFZDbCOSy2cllZmQsfFRGYUMj4zIyNCI5NIZiYDUg9mjTb7kJJ+BC8ll0pAMxEwkkPpyWz9fLtjV3ik9HV3S0dImrdDFUT4lhorEUJ+4Jww7XQxFOtfJZJtcRVEbloO2ci9IAp6Jk6vl6INvkhM/fYP0XrJbLnrbvbLs6hekpS2tL0RMYOwS6BNK0rrlhZ9ehB3Gtb29RVrakxJD46LxnH6mUd0YXQjcXD4tZ0+flvHxcdwlYQSc8I6Vwjsn1WkHWcnh+IarcRR2hvXThfDR/yC91QUSpKtTkG1Zf1iY8MPOxg87nUNpnBOXjvDD5XTVylxDWJ3mYj2LgIMr2LVCacW55RSI/WMg+A9ZeUAy6W9BvivZzCnJ5vh5u6U4h14NuRZ5rIW4F/oROM6rO8M2Bw0rmhlxIvGobNy4Q9793kH5nd99k9z5utfjPNFpJusaUFjdh8isHFum0KBoenAqE34btlHCDSZVgpO3JNn8DK7WBULSn0hwBxZGD+f09RdvxPhtkiNHDksa10E+rtHe0Sl8Rw3Byd+tL7wgL7+0Q5/tHzw7oHns3bNb7rn7e7J96wty/w/vlvt/dA/Sp3Hdzek1kddcXovb2tqVb3NC/Lktz8D2XnnTW94hCxct0vx92CrOKOotL/aJT55/B8DcRX0nnqpSNewEOn9RdRfU1VeN6eDZHsvKWZeJnUZ9ptWUGhIb02mVVjb5NHOtDLJCi6aWE4Ki8qouPMQQqkVX9Eq0KyaDOwYk1h+RyFmRlg2tklhutuVNhWm3HRlwu3h2ZEAO/OB/yuHv/plk+vdIJDOuNwv6nDtuLLjFkH6u7i9sT8gFvQl58WhGJjJRWb24RVf6das/0rgdAKpT1zwq4FZV3KSShrUB+IP/XKnXKMbBVWt1na0LR/SZf34pgKvjnB1g2lQ6pSSft6p8Nj+YQEBcsPoP2wxs9NEB6pC8pbUNN7kd0gFpwQ2TvtAPdzludZ8r8wW/qa5C9UbMLIUR2rDsQrigc7YF1+bDf2gLb8a4Es/2kYQPHV0r+374Lsmn2mXt7T+VhZt2SSxJcm62/KtwRV/9nBjhSpDzey7yVL+zt8LHG7IZrnqyDhwjN06sR0wG+gdlZJCf/OMWf0ec3Mp/QXQrP9I4csv0hK7+c4wQb1b8ScJ8v7ELXIJeis0rcJ2foN93HZwdEWbj4n2dgx8XFk/4+jA7Fy618+HS+VIKX+fb8HhpJsLqQpTTT4V60k27jTxISmeS+NWKFySX+S7OEU9CnlbJQZfN7oPLFf7DkLMo/hrY8wV+SyF8mZ97nt8fiFJU09BqO6NKO568pkR1eUUincjvZbnl1qMg/h+Q97z3TbJ8+XLz+31Fg+0350Oexp4dScqjg/YRAE4GTEN0B0BrWm7prGIHgKkGis3L9m1bdTfA2nUXyMDpU/Lj+++TCy+8SF9Ku2hRr+6Ge+SRn+qWf17XxsZG5dlnnpSLL94oq1atkYcf+ols2HiJ/Mt//e/khptu0QmE3qXLZNMlm+Xo0SPy3vf9nNx+x+s1v6efekK2PPuUXHbZFTr5cO8930NZ6+XE8aOyY+d2ecc73ysbkK5oZ5zFVE1qCGy5tnvqxvmXAM5ZmNvFqtHsC+Q8xez0Yf0ZVZ2yyeM9dfaeRQPqUncWdSQ0SepOWBF1t6MSSJpmGUENqqrK1EZ8KWBySasc/tl+yRxJS+xIVEZ2DktyQ6u0rGht8lWUs/ppOfH4N+XIvf9bTj32TYllhpXoO8Kv5B9EUV/ix+38Nq6zNSaLOxOy7XhGBsdFVi5MSDIZlyRJPwi0poe4CQHmoaRQiS/Lpl8rYR3vPA+PueUyzTfpXFc4vXF548FylOAinM5kZHw8hWL4mAI0cHUiAOJeHKjvBoBtmyX9be3t2i6CeZj8aUFS7GrlhyHIz5F3p1I/oPVShcvHuKb+ztiWBaW+UwAe8+y+IfaxSKt0RpfKqtG3SLp3u6y5/X5p6x0wBJ5tBYE2L/pz/uKwmxCgLpgQoJD4l9ix/7IZ3I1qtcxz+ZwIOH3itJw5OYg+4/Z+TgCQ+HP1qZj8czlf3+avML0XYeewTciLLsm+8UO0XsZFY2wyuNarMNkUdGHhUphurWxTqguzcWCcy7MU1JcrJyzPqWzC0oSBduXqNNOopp0NBTO3ouSXwiXUCUhhWTWXfUZy6W+B4D8M+ZmVR0D09yMuaycD6aaRzXJkw5V9bum/GMLnqnFMT0n4S1GNXSPzIhpUJvoyGjkhb3hjn/zWb39ALrv8ct31NedQbbc0ASyap6gtI0l55GzjJgA2x8fk2gTOsZkJPT/ynGwKKxELevkiwJ7uBbJmzTo5BsL+lS//jdx882vkR/fdLX//1b+VnYi/7bV3ykXrN2Ac4/qCwBee3yLr12+UZctX6LP6e/bsUvv9+/fJJZdcqu+2SUC4xZ/vEiDZ5zWJu+P4PoEnnviZPPHYI7Jj+1Z57/t+Xh786f3y4gtb9N0ClAsuXK8TBg5elZsHDojFdMuL9J0amiun1XMWNVH586NRM6rusqb1bf0Zz37dDarL3rOaZn3qTl5HwslJGpJJEepuTzlYUlWKhpdTAUVlTVlw7TXLTmTl6A8PyqG/3Cdt20Gkoy2y5N+tksUfWyaxbrN1T69wyDrojulc8Wwe6eHTcvxnfy8nfvwFyZw6DI5GMh23riHtnASIxnGDCDKtfur4Qj+dCIjKieGcPHFgXA6fzcrNl3TIVReRVMMuCZKXRD64j4y34KYGefLb/+l8WtK48aZkGM5lbJguP8VH4VfuyQ1JROmS7PMmlbSUpNK4GrZxGg9b9o9+QjCdl47WFpD7Fv0sPT/dR9KZBTFNtLVIrCUpEd7kIg5UAJJTl1MDzk3nc1o3E0/hfRv/5SWDfOg6e00DnXFhhzawLOahnw9E2mzU2ORQZwqnBPQ7/ZA8CDS/158HyW4HCVmSvx5ta5Hj8WfldGy/pFHPPPrDfNPffNc/q+mgQ7s0rcRVT12WYbbXCvVGbHrqGEc7yEQqKyMD45JLIX02LqmRnBzedVImxlgwv/PfLhHrBt/9R00l3wZpxc0s7aygA3S3ho4SiBS/9Q8J/Jxk0Acc4GdnacfCJX9jR/H49IXwXYq9ida0ftiJ0/lxpXYMU8zAFsLOrtQl/PgwXZjfl1I9US6ukjhbotQlnJ1DORvf9dFIXbXpHDTOGRQM8/nTaHc/fUYBN5/bh9/7LvjZIQb5fDdieuDBsRgAaSLcpsxv8pfoHTxvATyOq0E1do3MC6h7B4BraE5aW47JmrUH5aqrl8q/+PX36hvdZwKhXV0tppW4PrAXOVf5xePtctehruqHsgJ4Bbj00ENyw65v49w3IW975/vk0ksvQ0Rx5qVF9Z08CbKdlJ4FC5TcHzp4QNZdcJEcPnxQTp44oav+m5FPImFe5Met/MeOHZFFCxdLZxfqDhw8sE9X+7u6uvWFgpwoULBs754rk8nIgf17pb+/T8PdsL/o4g1yEnU4evQwNHnN4+ING/VxA6IBXTM1puijWnGOTwAUmlZXI8/hnplLmJtjM/0Cqs5hBo+zqYsKsWhA/aaVRY2Jjfk0Sqwi6bTaUw4lpL8pZZRBUFZNhU6zhrh6cRLgwLf3yt4/2CGLRhdK57ou6fnQYun9xZUSBYHOjYIsD6RldOewdF23QOILQF6rLdbZ2Yv7eP9B6X/ufhne/YQM7vip5EdOB0TfuCT7jvyT7JsJAUf6NU71RkZA3AYn8rL9eEqSqOv1l3TJ4p6ERFo4ARCVOFzec2dA7pXo6yRARjJ2EiCVtWHo+ck9xnOVXlfFUW2f9NMlfVTir/H8x5sz1MXp2Va2GZJA/fh5Qt4rJ1pbwT9x28U7OYgh8jCzxD0g7/STvGf5iEMKfuiUuNPWxWPMNAw9ijLkvhBHNwcd82RVmB/Tsnx9+Z4l5XmdAIiirJi0Zi6XxS0XSyaaksHoAZmIjshI9LTacZLAkHq2hcTdkHn6Y6l26Tm9XDY+f40kx9uhQ/7sh1xcDq4/JNuu3SbjrZziYHpD+lkmib+ZHEAYvTY8PCFjg2kZ7BuR/iODMoZborwSfJD9XDss/AkAJ3weGjeabgIAnRBR4sXGxjkicN0EAG8yMUr8kgBnhthhprMs+WeYLsQds3YcFc5lvC/awVbodzrf9W0r6Z3fSZjO6Ut1Tu/HEZVsiVKdH55KSvNwCAv7LlHOT5SGiXp1RWGMMeHp8vlx/E2bAIEfSj63A7IfAddAqPm5PZwbivKLkOzzO/s2XwWOSxXoJtVvkmIK+PlWQhm7sLZPiSrsNN9q8guzSeHcmQBR3C1vf0eH/NzP3ywrV68AQexF/9baP9NDXaXNbBUV7EWdADjaLnftA4nmKW6a4ATAuzpOyD/rOcSpW1nU26s70qYCr3v+MJlw3lwPbRy/duPD2ThUsi2FsyV4NfPLUh3CLu+wo62xQAklhTSizDk0ARBejborN0da9UrGtIZgRsavcYXUlNMMtK26IkqsGlivurKqI1F4kjobUkWyOnMOh2Y2OceGllEFvOtjlWhgDXEVmzg7Idv/63My+PXTsmC8Rzpf1S0r/9tFMtE/Lof/9z6dBOCi6YV/sEk6r+JzqWUQUi19zn98WMZPH5FDP/is9D3+PYllhyUWAS3kqj/Jv5J7En1H8kHaSP6tXycG6II0BpMAED4mwDTjqN6DLw/LSCYvb37VIlm2JCl8oWEsiRsNkGGz4k+Sb1b9zYQAdSlJ6YQAJwFsHN/Ij39K6iG82fBdPiOPEP4ppYSeN2ioj7Njm/GP4RhECTy5KCIcoWc3Ob/hotBpuCA6KUByD1t/EoC2BbuCX/XO1vBh9Sv5xx2kTpqgT8zKPYk40yZk99O3YJyvkle9/hmZaD0i45Gzpm5Rs6pPkk6ybnYKIIx8ssi/dWSBvOGrvyRrdl8ivcdWSjxd2Loby8TkmduelH/8la9J3/LTIN4J5BkDF8dBxLKRT7BTgPkjzdljw7Jn6yEZODMm+SzJPYkUbkpB9iM6EcAJgYKOq//C9wOYBmqDdQIAEqzy64RAHHr4UU4kx/I5gaUdxk42oh1IF8LBccex71K0g63f2ZfqnJ3vOr3T+RJm78c5KQ07HYVg2C+HcDa+LiyfclJqSzi/K4sIi3fw9Q7l/ERpmKhJhzHGLzGAMo0BOKNWAagdjuXMAzjWtqrKgL/N1RCu1uOYCNAD4TP5vo5lsKxSeBULq2PV8MuqhAp2QfkNyIuoKb8Sm3xa2tqelY7OA/Lhj7xOfu5Db5MlS/muA0Tl3EE886h7iKY1ttWDvagTAIfb5a49jZkAwKlfPrJqVD590bAkeMr0iPTUqGbsG4wKRc5MbVBKSUGNKncaEwDlk0372Jx2BufRTMy/8W1sgXXlNgNtnrqIEIsG1qvurOpMWEg27Qwqou52lYNmWJxrw8uogKCsmgptXg25aptNZWTr7z0ro18bkJ5Ej+QXiYymRiXdn9Ki87G8tF/fKVd96UaJ+p8LrFCtSCwu6aFTcuD7fy4nH/umyOApiWQnDIn3VvyjIPJK6nGnY1b8LeFXl+TV+U06twvA2DBNVNIgdfdvH5IjZ9Py87ctlTXLWpUImwmAwuq/2QFgCH8qlyqE7Q4A91iA1h//lNhDeMHnX5J684iA1SFMHf+Z3QBeOpYPI97eOmJO3kma4Qi6mQigXcHv26sNwpoPdXTRJqczaVx+1s/0sOG4oiLaR3znA/ssD9FHASbWyPYnr5PdW66R13z889K25BT0nBwg2Y8jX05e2EkAOwHgVv97+lbKTT94j1x339skikqyHmyVA0l5OpmSJ1/3mNzzobulb/mA5qOTCEr6mScnAmJIhWMPdTpx/2F5+Uc7ZeyybpEuSAqEPwei73YAUHQSgCtVnATg87Ak9ewkHI8oEy2F608A8DiFjXP5LgGUGXS02/rPMDvU8RA2xQnh/NqxVhh2aUp1zjYsTZiu1E/X5eOLb+fr6BKl8YQL03XwbVycsy/VhQnB+LB0vg3hxzuU8zuU6sJsMMqc3DEuATefBZk8jHqdsToih3PbQ4jidv3igvmGffMtfQ8RHmt8ptjl6yG0HhVQq30RQsoPRRm7orKnmRdRc37OBi5+mx0dz8qv/OpKecc77wDxX4Zwh5mboUntM+ANRd2lz0C12Ys6AXCwXe7a1ZhHAHCWlI+sHpFPXjwkSQ6PUVdAAwqtF2WKntEa8TrqoZFlxz7xqd+Z/BLA2f09nEeD0NRhnJVjpHmF1p3zDPdDdcWVWDW4jtPKro7EhSR1llxlsmm1qxyCTItzb0pZFVDfPU7ja1kux3h7QvofPib9W05KPB2XxDDI+4jZEk/wrfbSGpGVH14nUS4bVARurnM5GTmyU/Z+7Q+l76GviQydkXgkp2+6NySeL+qzL/ujOD9cvsWfpD+uhN+83I/b6UlgnY1zzY6AuLQmE7JxJT8VFJGHdwzKkp5WSAvCtq6oPrgxa4YLuLmEsy/8i7m/CmJWRUzbacW0Cuu6sLqwZZ7My9cH5SDArflqqhq6LmwIO4vWsNoaBHE2U2Nj0gX5qQ5h2vA/XN2GD4mB+OuuCe1HJzHpkislNnirnDjeJte88yvSufgs7Ni/6M8oP8kFEo2w+a4/J2bgQsf+T6bb5fp73yk33v1uiWRBplke/2l/sSYAmh3LxmXVvjUiibzsvRrkK446uXxYlrpRtCMiORxbySVtEh+KyMiT/ZLF+MkikHx++olv/efL0YIX/4H4qwvyh3LYTjPrwjrTD5ckHy48Wp6Sfur5vKmGbSXVpdd66Pii+Xp+H76dQ7mwr/fjiTC9b0+UpiF8mzA3zO/D6f24MH85Oz/ewfntYVAV/PTlQJs8Z2v8GZcxyWWekHz6SURth2yTXPZFyaafgjwvufRLiKe8jN/DeozfTZArkJeTKyGrIPyGuJ1gUvEnFapELe2tGtXWIcRuUn3qyKtim6rJjzY8L0Zlce8h+Zf/apV89BfeI0uXrRT3+ThCc6q2ek3CLBdfEawbT09bTifkkZMNegkgfkZXdqfllsWlXwHQ0kJklhBS9MzWCCW5awPQjLInTwA05WRyHucUzrFjpO7mzHA/VFdccys1rdzrSFxIMofbVQ5BpsW5N7clk+F4UW1ofC3L5RgBoT999wk59eUTkuk3L8MDPYO9ScEv5pPMxnoTsuLDa8tPAOjFMi9jJ/bJkfv/Wo7e+3kZ3PqwxNLjIPEglCBgSvwDEs/JAENQdTLA2ajrwsUS6AL7gptMxGXN4jZpa4nL03uGdFJgSXdSV+gN0B42CaLk3LFnhukC6iqZpdpGUq9i/tnU5i89QRiiYeMyL7pcbOYqeSE3S+z1n9WpjSvXhjXO2iBMaDpbWad3NiYNST/JP/oVZNcR/2S0W9qiK6RTrpBkpFfSnU/LwgufkdbOcdiTmIOUgyiTMFP0UQdL1AtuROLZFrngxatlzXa+NMrUo2+wT14+/rKcOINjiLs88I+vH4xwZb0tJ0c3HZHh3hHN3xF/EoMcGqufYMyi1hi71gt79K3QqR8fkfTuQcn3dkmkm9tecePLrftuIkC/CMDJB/zXjjZ1RsYQlF7kt5MBbKNOAMCeCI4JgN7SMJIYved3oJ9Nd64PZ+e7zpbwXecnavUTDDsh/HJKEab3deXiS+vudA6V0k0Jl6EvOcnnjsHpQx5njOROgND/DPIUCP2LVrZDTuEYGjOSG0O6DLIA2Y9cjjG72ArDfAkfjps8jyFfMLD8wc1JsC+qQYldaHPqzKssprLD7zEyKsuW7ZSLLj4hH/rQOvngz79ZOju70d1hFUR+1RbdJNRV/AzUmUXw1LTlTEIeOd6gCQDIlT0ZuaXXnwCYgcbUgpDqzGwNUZpXYLPKjn3ikyE7AM5jRjBjp/45dY1pfmUaUsIs9Vl1xYZYNbi+086ujgwKSaZZehXJp92+ctCMi3NvWlkhqP9+sjm1rCbX9MkJOfKX+2Xw0QGJ6RZqQ+Ci8CfwjxMARHRxVJZ/eE3oBID77Nrg7mfk4D/9DznxwNckfXwPUnLVv0DUCyv34X66RXq6boJA9aiNi6et1asd/YmYrFjYKl3tcXkKJDKVycvyBS0gtObFQ+wQvZjDZdgRftXasOqdmn/oAowjcTW8F72kBtSzx2x6EwO//tWQEnSjMn5onfCeTDX8rzZevPXThhqjs3FWo+ltOl31RzuV+FMs+W9JtEt35AaQ/+swiCMyFn9OcrFTEkvkA1IeQd/pCj3y4IQASbOZDGC8mwDAOOSTIP9XysqXNqFkg30D++SZ489I33CfDIwOyJnhM3Jy4KQMjw3L2d4BObbwmIytHpFcF6cncCyh37jqn8uS7EHQmDwawUcTkmu6pe2qpTLwDzslc3pcIgu6RBbz+WuSfjsBoFv5zfHG+gaEnzrW07oMuzjVoY1Q6n/7x4BediJdp6aLJEW6auDb1uL3dQ6lcaXpeBD4cQyHwdn56R3CdA4uv1IbV5avL2ejQIATNkGH0o+jN/2srtzns/sKktktuYknQfZJ8ndCuIq/DySfL91bDOmy0oOs1lhZURA+HqLnK5ZhpbRfSsOVUIttQ1HaoeXg2ZWtaw15VdVePz+XgDuH+H4Y7tTYKuvXn5F//W9eJR/92G1yw41XVSD/Ljf8pcfPeoZRV/FNrrNmjz9bTtkJAJ7wpyk6AbAgLbcs5QRAkxtQLVw1SqoTomoybGlegc0s+/wEADBr51iHWa9APWh+pRtawhzo4+qqUMaqCfVvSJZ1ZmLoRANQRTZN6Dov0+Lcm1JWGZS5n6kCzallvbmefaBfDn8RN99jJgeu/pO+upV/holYb1yWf2y1Pk9eBNxEDO97Xg7f83/l8L2fk8EXHpN4ZqyI8BsibyUIW5KqrtU7G5BO59fHBkrS8Tv/xXk6wmtWv5cuapWXj43Jgy+elhs3LpSO1pgdL5JQXtIRgMJd3I1r2s/fhrMJtrarGDu1pakLq2ti6CdUFxjzvsv84tzvzmanxJ33ZdSbeM+POKfjH9UjP7p8IsPE4S9JMAiuvhcBZJft5+MT3Gmby7TJ9sffIS1tWYku+qGkY/sxkBNKjLlVnlv8Sf4NwYfLfOAGxN+FYUc3lmuRNduukBU7ChMAOdxRHksdk/3j+2WI/zJDMpweloGxAZk4kJZLntssl525TJb2LZVjFxyVVDwFssc2oFeyvCONCJ+2yKJRfNQk0pOUzFhGxnb0Se7QgESWLBJZBuEKrj4CAIKHfihe/QfRY9i2iy7DwQQAjiF0jK0xYQfGOp7HeHmI+64Phkt1hK8LS+O7DuX0BHW+vpy/HMLs6friUElH8GALs2GA/e5HcrKFws7DWOTzQ5If/SbI/R6M7ynJjX8P5P9xyaYPSS7bD8E4O8kN4hi/BEkhfD5fZR1kMaSrIMKt+yT6tkz+MNRvwfqGwdeXs5kT8NpSEdauYluqyEvT11imum34efVgjB/H2D4iS5celV/8peXysY/fLK+9/VbpXbIU56GkMa8Ak6PNt9pqNAks3knVqCvR1NAs8WdLX0IeOdrAHQAL03LLstJHAGYYrr+8OvgqTz0z0OsJXRsseJuGc2oCYFbPp3P6ZF4rZqYxDS9lDo1B9VWpYNng9jQsu2lmpKShXtSYtMFd6GU4OeeGl1UJdRfW+FrWnKOfAFe4M7tPyb6H9sjE+IS+BI8A1VOXxNb9S0+kZWxoRBbevMQQRyVfERk9tlt2/c3vyMmHvi25/uOSjOY90h5Xsu6TezMpYFfy1W+JPcXFJ6yeYRtn0pHcmscE9FOBKN9tK9eX86E9FL6Eb1FnQvrOpmTXsRG5aFm7tMKeF3SSb4JO8FtQAqEe99/+wT2TnQSgRaE3WI5JU9DbENIVbFSpWbEsm6V9LMCE9a9Jpn7epxEMqx19Np5xOglg9XTZdp34sKv/8XhEspl2eey+D8nD3/sF6ew5Jas3PywtbSPgycZG+wt9aCYCKIbw6y4AFw8/XR1rq4/lErJ852ZZtn2TvgCQ9epKdsmyjmWytnutrOtZJ6czp2UgMyBjMi6p7IRs6tgs1x+9QTpPd8qzdzwt4y2jIHuoP8i/9iEals3mhXMBOeu2rF8gWYzd+J4zktt9UuSpfRJZAhK4YCHK5AQA+hf1wR/jql87Q9tjXIbNZAAfMaBtADcwdNRrwwTNnN4XH2E6B6evJo0fLk1X6jow7Ot4YJSDs6NNaT5hKM3bQfvL9jEN6OYxiLkxhCfgQvIZEPtdkh3+muRG74PqYZD9n8J9BuOaw7HKVWCY5kbggszEroBsRl4g+dELjUTWQvgsPsvipA7PQ25ALErbW6n9RK32cwJeeyuC42C9ZVFDXmXBOI4FhOMe6cA555S0t/2T9PS8JB/8uTXy8V+8St75rqvk3e95t1x44YU4RLzfWxUwpfMvpFJVZhB1VaOBddfewJ8t/Ql55EiDJwCWz+IEQEm52k7jnR2464HFTNRF23yyf3BOnI5mtRLz4oTcKMxsY5tS2hwdr+qrVcaySe2adrbTzEAJRCNQQzYN78ogw8k5N7ysSkBhtZfXvBrWlHMZ44mBcRk9PCyH7tkvpx46IRP7xvUlgC2ZFkniH3cCgHpLCv/yl4m8+ruvBQfLgvjvkfGTB/TzfkNbHwchzEkcN31coTef7jPEn66SRxJ4fau/8RfciJJ8hoNP/pGoWpJP0s84kwf9hvTzU4HOT5fxnJCgmOfgIzIwmpF/fPwE0ol85LblEo1k9Y3/5isA7tOA5ksAhS8FmM8B6hcBrI6fEuSKtb7dH5du8yUAUBOEjYs62DgST+pitEEd+DU67gAwb+l3wnDhzf8k8u5zgHzVGScH+Lk9TaeutXFhvuUfOrOCj3LZx3BJjkdHFskLT71B4smcLF+7X5avOyDdi86ikrSJoj58m795o79xISDKfEM/v9mvXwlg2OnVjlv06cal6/hK2Xjf6+Ty77xJ4uMt+qUFbTH+s49Oj52W0wv6ZVvX87J7aLdct+B6uWHsZnnpmh3y9d/4BxnsGJFsJoI+ZbuikoGk0OgUOiKNDlEXDR47OS6n7jsopx88KtmOLpFEj0SuvUbALtC5CfRzAp0SQ7GOmBiyaB4zsHr3BYAYVyGhZ+cGwgqXhOlSR7CD3W/G2dF1wjhfR79L49tM5ffD09HT7+t9cTqiUpz68cfpCfozQ5KfOIYo+918HIz5dJ/kx7bCbszYQPIghvnIMnjsqi8Zvz6ywU++8e36aqRR6vcche93KNXVEp7Kds7C9VEFaFuqsJvKJuiTMDtG8nzKHV1ncE7tlLXr9kpn1wh+hivkfe+/RVpaErJ6zTpZuHCxnvu4i2e69xxB+ull03BUXZ0G1ZsjgkuZfHF7u9z1NM6Btc2phIJZfOSSUfnkNUOSRGDGujjk8JriyGwybOnFzozAlVV2AmDGj/sZL3A+YeY7p+klzqPxrr6qFSyb3N6GZl9XZiZRw+pRQ0YNbTtRlGFx7g0vawq41eLa0fiaVp1jrUXjakTSPHF2QsaPjUr/kydk6IWz0nffMWkFwUsMJ3QigDdluUuzcvnfbZazex6Vo/d8AfaHJXf2hETRUdx2rqTeI+5uEkCJul3BN3FmYkBJv02jkwN2YsAn9s6GN5dMS3IfEH2moR3DsDXkH7YaD8qHdC8cHJKHXzojN23qkc2r23FDlZNsLgeSbwl/PnwCgDpOElBPP1+OSELOGyhD/FEW/7JeFOe3etWhTuSg5FIk+kry1W+IvOGg0NHv9NSpGL+bGHA693k/Lt8Y8k83KkODS+T5p94oExNdsmb9Lll/2QvSsWAI/WBX9WEj6D9UEvkYgq+f5EPf59VvdPSbiQGEkS4b5ZscjD6LMHUtZxfI7X/8r2Xx7guQPifx8aROBhBnLjouz3zgp7LzqhflrAxJ21iXrN69Xg5s2C/Hl5+UFHLLgCTwVZNZNDyNDiHxn0ADMzoBgDD8KTR6YjAjA48ck7OPnpBUpg317wSP7BFZtVKimzeKtLRLJAliyU5mJ5Ls50H0dQTsBAAIqPmaAPosw06El53tCH8gNo7CQfLF6cNEB86Ksw1LE5ZXWJji8qyUxteX+n0JdGif07EvcEzn00NwYeDis6OSH3xa8nALtnDwe8hnQf6dDr/3PN+aH+E38znh4vQk+3wOnxMvDBun6ETqeRV+uDSOqGRP1BpuNJqSP8YiDJPKKmNXhAo2Rfnx90NbjvMwfjPt0tW5S5ItQ3LhRYvlNa9ZgnN0Uq6//lJZumyRtLa0yqLFS/Scpy/zbDDMmdKi2WPYAFRVxRrbwdHgqf6LW9vlricbOAGweVQ++eomTgCUHHIVjsAZRnjFZrp+Wh7+RE40YgfAPPhxzB3MbmfNaOnz9LiovtoVLJvc9oZk36BMGtbUGjJqSvcWZVpcQlPKKwdbWH1lNqemVec6neLtVTCfyUtqcEJG9g3JwGP9cvB/75XkcFJapUUyi49K7O1fkdSpA5I5eUxiIHJK9BMk8SBdEF3NByk1pJ6rr85vbJTQczLAD1OUxNNP4oy8lMwbEq1hEmqSXZJZtaWfeTPMshlGMxgH4Z0TuTK7ZPfxUfm7h47JL71upVy4FO0AoclZkq+SN8TfTAB4kwJWx3gTzmg3MV/krv+U6FMYsq7TcRdCHvVQbmkJvXvuX3X8pj91+GcIvhMXtvEQrv6Tz5q2oqHaLygz1iMnjl8kzz11iyxbdVDWXLhXlq4+JIlW1JX9pjamj/n+BtYHo4Z87Uq/W+23EwBmEsB+91/jC3FuEoDpe/avk8RIF3QRWf3YVXLBw9fKRNu4PPWxH8rLNz8v4/EJ9BnJPOoOTpFGq0n80xDqmSfJvyH9IPtwqXc7AHQSgIK0o7sGZOCb+yWV75B8C26Ez6YkcnpUIjddJ5F1a0TaoVuyVCJuVoUTAbzVzcfRdpB/fjkAeQYTAPpVOev3JwB84k3QpTgbF0fXCfXOxsWX2kyl991q9b6frquHTnzYO3uNhz89IPmJfvhhrHqMYapfcv0/we99EAq0nfpoi+STG+Cx2401PYSr9zG+hwF5BWXDr2UxHnD2gQLw4xx8P9HsMBGmm21UrBOP4RKE2ofYTUIlG44hzguRuOSzR+HPS2fnaRD753DuapWP/+LbZOMla2ThokVy4YXrhI9CxXT3DdPhfFT/DHlVMLnjb3OLaTiqqm4VRhw5nG7li8+3y12PNXAC4LJR+eQNDZ4AsIdZNUfk7KC4grNRz6BMV4eiCYB5dpDPHuZWR81abeb58VJ79SukmIG+aGgR08isgZS/pno0tYuLMi8EmlpmKWxh9ZXZ+JpWnWNTOgmZ4iKVHkzLy//3JRl5aFgi2/MSjx6Wwct/EzcRExLHX0Pg7RZ+JfTGdaRev+XPVX2QzmAHgJ0gUGKPuxtDYnkTanW0IXlnGoqmYdiQWZcO/FHTFCYACjre5egkAC+0kOHxrPyfew/JZes65a3XLAJ3BhHNZnTliiv7WW75dzsAoHeEP6U6o6ddKpuCy2fXzbZ3/uOblHlDTMqpxbEdrBd1qCt5knJNFfx64ZpwyQo/0vqE3/lpo5MGzNeu9iuZ52RAvEui+ffKww+8SjoW/kiuvfUB9DfqoPEQ9qP2te0j+N0jAFmQexJ9XeVHhzm/If9ml4BZ8bd2aJ3bFRDEMcx2jrdJbKJdJtBHI+2jMhFNgdiDZ4MgkMxndMcFjqcsyD90ZvXfEHwl/VkcUdZPezMJYCYC1I+OGN1xRga/d0jSnb0iPQsRgQ7bflDk6GmJrFsrkdtukcgauEtXsECJ8BkK1E9X/zkBQILMDlXX+pF/UZguf090CfqdDV0n5fROGO9sSvW+G+anuHxd2MX7dnRJwLkCH8RhfMeOSX74MPzIhHawyQ+9JNlTT0I3gTAPKBjH0Ic9tyLYiTAMNT/Sg3aE4TLslx+UaV3N24Oz9eHCvr6cjUOjwz4qxc0kpqwHxsihoq1nVxZhNtwlw50bx4xIr6zfsEUW9JyVW259jXzowx9Qq+7ubkkk8dupqpzmoeieZ66MYQ2oqsohRux1nGbli8+1y10PN3AC4IpR+eRNQ5L05u+mQjyegOBcgn+pVEonf3jFiyfMO3lYV15P0+k07IyO78/JIFzrDhFeQ1ker+0EvxqTTtsyEZdIJCSTMdfvqWGPXe8QnumjeVJ5rkon+ubGOwAqYx7+4izmXM3nb1dOifqbViHlDPdXQ4ubdmYNpfoFVJlp07q+KONCoGnlhcErrL5ym1fbijk3rdjwjPOZlPQ/8yM588xW6fvWUYkNn5XskntB+HMglSDyILi8KSDB5Io+SScv2m7FP5gMCIi8ESXJuP9UUqpxuJWgi7DGK8kn2fV0Gu/rbBqGmS/8YN7QoeK8wKIMvduBQ+/AaFa+8bOTqK/IO65bLAu7QEKzfBwgixsL80gA/SmSfU4EBLsC0iCt9p0A0HNigJMBzFiz12JRPkW10LN9EE6AcMW9iOzDhn63+q9cysapHhYmnnawR3ryMUfgo2D4UTQiGuuR1tY7YHNIJjI7oMONF3dgs690LOBnPxVNGpgJgLy36q8r/RRH9L2w2QXAMPRoHdPyUYFgJ4Cmh6ANKd78geBzhZ8v9dPVfV3tNzpD7k140gQAXLMDgDraWRc6NzGQyoiMPnBERn50VHLXXQwC24ZSubW/ReT0qMjuIxJZ0CuRVWskevVVEuldJpJoQZv5aAI6g5Xkyj/yQqVN2A2A+r0whQOlg1UitCvVU0fX14elDcvThUtdP55vRsQNb3E8jpQzL6vgThsKAE5uYkBy4/x+PozUFm7rGpGOjQjbnRAk/Dyo+LiEzjaZtMaecXR9nXUdnN5HOZ3vEuVsHKYbLsVU8c1CpXKnrDPGpCpUY+dsMIg4n0Rx4m2JPwtiPy5XXd0jmy6JKol7z3vfKytXrdbzDAkW0ewV/nqgZ9C5V62GoLRZHDkMh3zx6Xa566EuM983TfAa9ZErR+WTt3gTAGUOI6fmI3Nbnn1Ktm19URYsWCBveONbpKOjUybGx+Xxxx+VvXt24foSkzVr1smNN90iLzy/RV56abt0dXXLa15zuyxdutyMW5UYHx+Tx372sBw8cEArsWDBQnnd698kba3tMjo2Ig/99Mco5zWyeDEfQXLwGhHunXFMKrtE0eQJgHPrVzLnW3NudXcopt/EMjnMUt81rNhpZ1ScQUO7o8rMGlpmGIoKaGJ7p4JXWO3lNqemFXOdkc4pKQTkNZcal5M/+7Yc/Mc/k4ljhyUykdVV7hiIa/D8vq7qQ6eE1BJxiFuVV5JOcUSdOojqNGx0BRuTRnUkvZqP0TNe0wTxBb+WY+P1IktWzv/0844HHtZz78kx+V93H5J33dArN1/Ct5LzUYAcOI95yR+JPx8P4ESAbvnPp0FEzTsAOAlQeHFgWu11IoNFoLIoXUm/cY0ugXpz277yShXcBtFFmmACQMOW9AeTACZeM2LbtJ1w0c/xlvWSTF6BcCvs9oDTboM+g/ZzZ4WZlDH9afvVjpX64SIhyvCIfakfwgkCMzEAF3F888GkRwWgz6KtZoU/j74x5N4RfjcJ4Ei/6vmWf6TJgHxmOAEA4mxcEn344ZrVf7vyDwkmBGhzbFTGHjkqqcPjkl+xmEuUaA/fAZBEh4HMnh4TOTOKEuI6GRC99HKJtHdKZMkKEbiG5LNz0a/qt64+EmD17Hz6Cf4sVF+FODumcbpSvx9WYXlQujgeHKODkh88Dj8Umi4i+eGTkju9C2XYill7PoqR50wRWmxsoUzgpji53OYNneppgwPRhQn12zLUpkSczqHU74eJcjrfJcrZONQadiind5gqvtGoVN6UcRi7qlDJDr/5CM4sueP4/YssWzYsC3rOSHdPDwjchbJsaYdcvOESWXfBOj1Pcms/z6Uk/XOR+PuYRCbndnXrBkcXQyJfeKpd7vpJAycAXjUqn7ytMAFQ6SgaGxuVZ556Qo6fOCadIP1d3T1y7atvkLa2NhkYOCN/8X/+h15Db7jxFunt7ZVLL71Cdu/eJYcO7Zfh4WHdHfjGN79N2ts75PjxY9ANyerVa6Wlxbwzhmn7+/ukp2eB6nhNPbB/n3zj61+RJUuXKcn//ne/Jbff+UZZs3qNbNnytPzw3rvlv/3ZZ+WSTZdOPlbRmErtmSlMqkNIpSp8BvAcPaKBedGyc7f7p0Tjml4hp1no36YUOa1MC4kbXrdZ6N9QFNWjie2dCiUF1lf+DNd6xjvJID10Rs48/6D0P/1DkP8/l9TRQxIDI4vjAgYuaVf3zef5DNmHi7sUJb9wwQ2tHwl4twGHF3X9Rz+JrOqMnjZGb8JOr3FOz7yYlaoK6VWn+WlEAV68An7eJ3S2xWTlohbZfnAE9RZZ0g3iSFKOON5U6s1E0O/0M6HNmnoXT8Efc/PBGhlEENb6WZ3uSkBFTBL+owcu1IZfgfBTZ/0ua275Z5vYr/xsHycSuHPh+PHLEXspbqb2wehl2O1HO0ADcYfPFx7Grb2Kjo3zcwKE72fghArHiOSAfjN2Zty4Xd7Gg+QbPcaaNrDVCQaro0uQ5OdASvmZN27TzONmjmLC9COeYdUh3vYfgggjPeOty0Vu+hmXhZ1+ElAFSVQPXSs6YWWXGuZ29tkNAOjMKBLx5rizVWRRt0hbi+THxyW/davkXnpJ5FS/yNGjkt+3FwR7VCK9S2CPvIoOEsCF6ZREKXQAgbA4p/Pj6GcauuYAL0g0Lvn+XZI//IzkT+2G7JH86b2SO7FNskefldypXUr6KfnUiOTbV0k+uVDyiQWSj0MSC0VaObGxFn0Awk/ST4n0oEx0hm4hcYLy0IcB2ff9FD3oSmSugn0ZBuqdhKGcfqZRrm+L9NVW1rejn7/dBHyHkd926e4elNtuG5arrpyQD37wavnYx18H8n8lyNqr5ZJNm2XRokU4L8TxezbMcq4T/7Jg0+fK+DYQOqL48+zhhDyyy76Xw//d1iH6GcDlabn1whTO7ZW7jdcgrvr/zz+7S1atWgOCv0SuftW10tmFczAwjnPsYz97RCYmxmXjho1y9TWvltbWNlm4cKGMDo/IsaNHJAlSv2HjJtm7Z7c88vAD8vLLL8nY6IisXL0a17S47iL4zj99Q5aC7C9cuEiPwccfe1hX/d/xzvfJps2XI89WOXTwgNx8y22yZNlyeeLxR+S2194pS5YsMw3wpFJ7ZgKuKkUIVeCa/IlPfrrMBEBzMS9+5vP0XDRX0LzuC8l5DoxV06owrYzDEze8rjVm2Ny+mqE2VwMUWn+5zanxpFxnq2N8WFKSHj4jB//pz2X/V/9czj71U8mfPSVxkIcE2JUSSBJESyL1e/JIowTcknCbjfVD7D+SbGNn4qhStdrQtSpNZ+KCeN+GoqQaCuRFuFV3/jc3sKZthlCbfy4cRT1WLW6RMyMZeXbvsFyxjt+zNikMOYUVRPOzLosi6NLOhE2eXLknyaUOWTs1YNKZnQFQ4w/Lh6maGOE/4xKBDu3hxAHJur4oEf18/PjF8ldf+hMZGlwsa9Y8Kl2du9EPoxgPEnuODSdlaGvGyaWjXicG1Mbq7fjpIwuwjyBOwyCkSvCDMCcEfNJvbNkeEvpsxhL9vHH181/Q8/v+jvS7CQA3MaBdjBtQJfMIGMJP15B92ptJAUP8kcRMDKgefuhzCQz8qi6RLhDol06C9CJTTgJEkIB3tzGEWxMiPe0iy3ohS0Cu+yV39BBIdb/kD+yV/BM/k9wTj0ru2cckghvKyMLFSMs83B0x/RA91qjwXKcLk9J0gS4que0/kuwz35DcnkesPIz67JPcxLDkxgYhZyU3OgByj3ovuUKk+wLIOrQT0r5SJN6NtqHdsU74IXQ5A6IvNrSiW0qgppDk++J0PNCc39mag29uAk2aBOpKxUc1+ulIOUzVh1X3caVCHGxlmGeEj8P0YSy/D1L1grzlLQvlFz5+MdwL5Bd/5QPy5jffASK1QVdoF4JY8XzgmjJXh70SzHm58C+Aa1SpzFO4U8mzh+wEAOF+s3WKTgCsTMutF6V0Qr8SeO3du3e3/Oi+u3Vr/8DAgLz4wnOy/uINugOA196Ozk5pA+k/M3BG9ux6WS68aD2uMXFcs45K38kT0trShmPvUvnHb3xFfnjfPXIK5+CtW1+QN7zhzfLM00/KFz73l/Lgg/drvi+9tE1edc11smPHNmnv6BROUvG6w10DR48clptuuU13INz/wx/ILbfy0YJlpp6ezDT8srX8UoUqfRQUFXYAVI85/wOej2eYeYDmdmsVuc+RcW14Naad4eQMmtJVNWTalPIdijIPL6mp5YfBFlh/uY2vcVGOM94hPooL50pwLjUhmZFBOfT9v5Tjd39JcgN9Ek2nJAaSoEQ/Zkgp70gCws+bB6PSGwXfHwj5lB+PJEqKNd7aMh97I8IbCkYE6T0bpjVleHFUabwJq8JrnupMSgWjwCWlozUmO4+MyXg6KysWJvUmi3GGjOMvJwKsSxXX8A3BN2EV88fYAKYo1EP95h/7jm3TZCxDjWwpyJCczaS2LtLrIw9Ih3t0JfSJ1s2S7HiTtESflKuuekpWrzqAG3hD/I0dhWWZ8sxEjZsQoJ2zgY5jSUGH8pnNwoo/Sb4h+qpjO4JdAAU928H3JjhSz2dDDelHm6zfTAZQjM5NBpgdAuxT5hExJF91DNNf0MHcTADAmDoTNpMApi/zEl3SCiXKefSQyLGzIotwg5xkB8OId7kcMC5sUhaCPK9YKrJ8CQa/TfLpCcm3xCWfSEj+uack9/D9knv8Ack9ep9E4gmJdME+NS4yAXGu76frSxpCPfKVkbOSeeo7kn3s65Lb8SAE+VJSY5LvXKJfMcgnIQkQ+IUXifRuAtFfA6JPWSvStthWmjNTTnAQoUlFQgLvxIV9PQ8op3Pi6+Yq9DdSAup8CUMlfaV0cwV+PXniKgpTMHj4TeKHiAAGMT8CdRxEbKt0tt8tN9wQk9/8rTfK+z94g7zzXXfKbbfdLhs3btTP9ZnfPDOZjEnFQOYb3PmW/0IxHxsFcMh4bXr2YEIeebnBEwDr07geQFcBvLbu37dXV+1//w/+SNra2+UH3/+2knS+J6KltUXWXXiRhvl8/j33fFdefd2N+uw/9Qt6Fuq7Ay677Ep56unHkL5N3vWu9+PYvENWrlqj152W1lY5eeK43HDjzXLV1dfI6jUXyo4dL+K8n5VLNm7GdSyujwScPt0vV151tervvvu7cuutt+sjArMFHlKTDqspj7Nig8iJvrM8JSsCz1zGvKjk/MfMdvMUpc2hMW9aVerOuHzCuVLXptWD0MzDS2hquWEIKbD2OjS+1kU5zninhMFVAuQrkzGr/t/5rJzZ8qCkTxyW3OBZ0cfPQTr0npMcliSQz5ArOYXohAB1FBNPvXnZHFzcOJCUaph6jTNp3HP9GqaN5keS6eKdrZEgnZbnxXlpVM9rK29o7I2u3ierIEyVJzQ5dHpC/u99x+R9Ny2Wy9eCFOLuiM/+G7Ka1bf909UVbg1DcPPB9wLwhYFp6Izfeykg87b/+HWARIKfoeNnAJk77r/gBlwOfr6oXp/7Z2q2VV/YRwFZb7lAoi1rJZZcinF6HjnuV70KbWkXZ5h9AT/7wobNuBidvgPAezcA7/r0OX8MXOEFgHTjkAj0DJuX++nL/miH+mVwLEyAcPvP+WdAyvV5f8SZZ/3hIpBBn/ErAGmwdWMLykJBK8xz/cal3j3nX3gJoNHzmX++Q8C8DDAKgYv0zMPVJzeBMekfk9z+IcntPCv5FQtAqrk6zkc7cMNM4So53w+gL7zDweregJ4jsYZ75qzIOHMkuQL5P9EnMjSIOPQVyuCIqqt+6xb5vXjVI5+elZJvR11Q90DaFoq0oG70044ui0X/FOmc3g87XZjfF6cvjWdeFML3E77eoZKOoN8PE+V0vkuU2hBhOqKcnmhGXDVoRN5T2uGYClwMIM8v0YS0xo/id5ySxb05WbP6BM4vUbnjzuvluus3SUdnt6xYvlK3VesEJmfKGoTG5TRzMHWeouZzvGG8TvGU/fmH2+Wu73fpqWW64CXxQ9cPyW+9fkCSsbweL5wMDgOv49u3vih//9W/lbe+/V1y5vQp2bV7p9x55xvlnru/L//yX/2mnDh+TPr7TyLutBw5elg+8MGPyOlTfXICpJ7vCBgeGpK3v/O9cu/d39PV/8uuuEq6urpkw4ZNOonAdwzcA0J/4423yqrVq3WC9+4ffEe+951v6ssGly5bIff/8G75+C/9qlx40cUyhHPzb/3GP5d/94nflc2XXt7Q47wauF9mgEmKcphsGDnuTQBMC3P8QH6lYPaHoYoazOFjpSlVa0im5TNpanfWmXnT6qQZz1JflINX6PTKb1ztJ+U0Kx1TDnm9sI+dPCAnHv0nGdz5pAw8+5DkcSGOgcxEIaCRaqPkxFZeCaYj3bgrKSXtoUQfftV5aYydIaiGyLt0Js7ZqJ3LCySW9XG26ro4iCH+Rhjv/G4CgE0JdBDmxc/RPbjtrOw8OiZ3XNEtFyxNIi+zqm0mATKW/EOXN58cUj+If0aJP133pQAzCWCyR70oqFeShByk3uzMBtGHy9VrDatwQsC0hZLOtoHwLpAFS5ZLrHUDcjmDe/+dcE9p/7hP+mn/Ob+mRT9YV/3sL5ev2rmJAnQIXEfsDfl3b/U3YZ0AsJMDfFt/BvVOg30XXugH8o1+KPhJ+M0L/nQCQPVOTJjCt/4zP/d2f0f03UTABEm+xkFg6+L1KwCcDEAvZCDKbVGXAteNSC6TleyBIck92Se59laRFd3g+G0YDL7NPIlOJ/mn300CwO/C9AdhyARy5ksBdQUejiP4+rI9hilOB1crQheiXxmAG+XkAycZGPYFiSbpIJqXJ65x5XSl8WH2FJevA8MOzh+mI+ivFOe7RK26MFSKI8rFT5WOqMbGoVrb6dqF6nmc4djLncYxlJf29hHp6tgv8WSrvPWtF8rKlW2yes0aufKqS3WCsbW1XV+eVjfpryOJwzSSziqmrHeRwey1ktctnK7l8w+2y13fbcwEAHezvarnCbl98b04vNJy5+veJOsv3miu9yHgNY8r8M8//6x0tHfIlVe/Sp/zf/aZp+TGm26VHdu36i4BkvrrbrhFPx354gtbZM+e3dLR0S7XXHO9rtTz04FbX3xO81rc26tv8W9pSeoxyzj36UBiaGhInn7qcX05IHet8XGAO+58vZbL9w389MGfyLWvvl4WLeJuqeZiUq+Ed1MJqjKqMAEwX39Z5yDm5lBUUat5cAw1rYrTyrhy4qZ2ax2ZN7U+DmVuLGak7HIoKby+ujS2BZNym9UOmgzdyh1PyNjxvbL/65+Rvse+J7mREYlkMob848IVB/kDbdTVf34ej1u3Of68QTDk25BNQ0ThWqJJwgvOqH59zlzjSdCNTsl6YGeJqfUXkX11TVjTM8y8UD4/aac2QbyNs9xMr7u8kWEYjt7TwEb1VqdKdXFzg6ZxAuBz9x+Xf/225bJuSULS9vvCJPSG9JvVf/OsO3WFsPkigJkEcDsBtJ7InPVs4Q4AlGtW+snTcJPOclUK5J9tTOc65Nntd8hQ9nZ55zu2SXb4h8hrCPFgcK4PrEvhA5xBP5DwOxv2D/rJTAYU0pkJBKRjf8BGyT+Jvp0ACN7yj9rT5Qo73+zvCH3BRTtwPBjCb/WwzWRzOknArfqG9NvJARvPCQAl+3B1dR/xJPmcJKBb6TOAJPkZ9Cu/GAC19iOyVd7LnQUw0eM0e2xUsg8dk3wLiPxFuDkkEXfEnp8LJCnnhECEkwJOz0kBhNW1YZ0QoAtwwFCWFqKDZ/365QC6EK2Ip3OVYzpHzjUPz3Xxvl/zsbpS8fXOX5rO5UfQ78TB+Ut11dg4VIov5xK+30eteqJSHFFPnj6qtSuHsPShOqfkcccJp7OQE/B3y0UXPQ/CMy6vvu5KedObb5S2tlZ9Y39nZzvOC/ztF9hg01ZBa8i2STWYEUxZ96Y1rnLGvFTh1C2ff6Bd7vpWlzk1TRMRXHfeuvmQfPy6XbiEZGXV6nX6wr2pkMmk9drG5/vNZBO/goNrBa6R9POCyhV9xvExMX5hx9kT9LvrJy+K/HywA+NKj2Fz7WW+uPfAsa6P01lQzzSUZmBSrjUVU71x5PjJBu0AOI+qMb86vIbazuGGNb1qdRdQW8KmtaPOjJvbrzb3CoU0t/wQlBQ4vfIbX/tJOc54B1UALqAT/YdlvP+gHPrBX8rpp+6TSCotuAcA5YviRsMKL7S47uISD1KBizkv2EoqeCG2BJQkk6SSBDTQkWQaMSTdt0EZtGFcLAYOCh3uC2hj0hs7l7fJw9O5+CCOZBbpkQ/jA3JP8KYAYZapftVBGLY6Vds0KbTxP3/9oLzmsh657bJOqMwuAPM4gCX+djcAHwHgzYeZADBx/HQgHwdwEwDcLYBaad0SuMnhs/jmRexm5Z+HBB8DoJCUJ5Ogs7jBeeLFN8vhE5cp8kMwAAD/9ElEQVTIW+/8hnR2jyA92KSbJIGdttsSe7bZ9HXBNX1rbTk5gDDJvk60cCcC8lEdpED4IdC7yQD6+WgAiX8qk0W7SOD97fyG1BdPChTrTJiTIyTyVgfiTDGr/YXVfZJ8Jf2W6OtkgJZlJwmYBpJFXwar/xTWRV09RAMdJwqyJ8cke98RyXeC8G/sRSeD3GdxsNAl0dJHA+wkgD4iQPJlJwCcG0wEAKiXKRgDRjcg/s71/bSz9hzooMI2TKGfemfj4ilM76fz05fzU/y86TowTPg65y91iUp2hK/z9UQ5nUOluFKUi2u2vhpUm3aSHRSq4zGGY4R/9ROW+P1nntZzRu/Scbnwgr3S0pqUT//Op2XlqhUgSgldKSXZmhOoov3VdtFcRcX6z2DjeJ3iKfvzP26Tu/6xQY8AIL+P3DYqn3rXsCR5qrP6ZkCPcnOozwtMqmrNda8twfkJgDI4NzulhlbNkw6Y0WpOq7DqEze9TdMooPF1C8lxikKa3j+lKFPg9OrR+FYEOc54B1WHkcM7ZM9X/6OcefFBiaTT+jKgKMgKV/715XEgfnzpnF7CwKx0Qh6uzvBD2C7O0sNMSamSTSXoIJmWnLtJACXtamPiVKiHy90BGg5bzbf5Fsi/zUvT4ILpdLDTNCTz0DlyrysC7hqsOhOmWvUUq9N4ehE+O5qVf3rilPT2xOW1l3WhH8zqg5J8uO4RAPN4gNkBkNfJAfYPiL9OAJhHAjgRwIkBnZxApRMt7DCSWPMIgFbGEnkUJE9vf4PsOXKZLF5wWm697j5ZsOCM2nM7pFvZd+TdhK0OwskFdIaZGEAa7SdKkA46Tga4dAjrHaWSf0P69Tv/8HPLv67kQ9Jg4iTvPqlXP4k3V/5pQ9e3YVrodKKALnQk58Y1EwAk+Wb7P/XGNd/+N7sAGKePGlBn06TRXzoBAD/MeEiC/5q8KdQZ1+4KQBtzAynJPHBM8icnRFb1iKxeiD63ZL9oAoBkzNfRxuooJP0k5brKb8Un++pav78TAPUwFbMuxelK9ZoGwnhfXzoZ4GzpurzoUginI0r1zk+U+sPiGqUjpgo7lNMTYXHTsa+UNgxT2U+KxzFAZT5tXIQjUZxXIuPSEnsMp4BRYxPpko7OdnnnOzqkoyOqz0fffMut5rls/EbLo9YGzDDKVG+O17oulG1TAxrLSwVP15//YZvc9Y0G7ABAnXjZ+8gdo/Kp99Q+AcCjOkBRYP4gtNp1tWX6HfCKmgB4xTS02pbOsw6Z8erWXWDtCZvetgYU0Ng6huRWRQFN76dSlBTYmPIb34ogxxnvoMogSR07uV/G+w7IsZ/8nZx++l6wq1Twkr/Cqr954zsoot36b4g/CUXwRneQWqgZqQTdkHJLTJWHGpLJ+9YCsbfxuJMhIXXkXm11AoBpXV50bZy6Nt6l8Wz8NHodRvlK/nl3w7ATpvfDBNLTzzprpPVv2TsiD+0YlHddv0BWLIyD1JL8uwkAs9qv5N/p2R8ujq7GZUBUjcuu4iRAkm+bR5ncAcDyDHmPyZmR5fLMy7fDLiGLFvTL5vUvyqKF/aa9akPX9BP7WdORzLt+cCQ/sKHOvezP2BSlUTH9xkcPdMUfDdcX/qETuBMipe1wpN6Qd0fyjR681NMZ1+iMTSFNYINmZ3CsFW3vB0l2fqbXrf4k/L4eddJt/6gjeS/zQZSSfLp8DIFuQW/COhmAdNmBlGR3D0pu26DIMtw8r1mA/veIPt8PoIQ/ZALA6fnshhJ8CvyO8DvXiVbE+hnnk3atVAV/qW2YHm0q8hN0ywlRzk+E+avRTWVDhNk4lIYdyumJWtNUKjMsTbl8JgHjqkACPREyzGMnjnPmiERyRxHmrA30IPvd3WlZveIoyLzVSYv09vbIm99yMcg+jjEc71TzLf3XXnd9sMrP8x9RuiW6etSbrkkIqc4cq2FTULaNNTSelyecsuXz97XJXX/foB0AkI+8blQ+9f7JEwA8SoswSTF/EdqUutpXf6eUppz3EwCvhB+yQY0tnccdM2tVn1bB9SVuWlsblHFj61chtykKalo/haFMYY2rQ2NbU5TbjHbUFMAN5JntD8mhe/5CRo7sBiE6LvxUmXnWH/9ws+nIvwrvNlB/Q/Yh6oLkKqOyOqunqRJ1SzINcTckVIkoSKaREh1dR/A1jZdHkM7aU494tYPe5FHIS9OhItyRoODVFTrjwqHLPzasrgvToc7ZQ8bAPJ/ZOyy7j4/rLoCVi2IgrQVy7yYAgkkAnRBhnNsdULDRyYC8eQaSEwC8cVMyjnpPZNtly+7b5Ojpi2T10kPyqk2PS0fniK7ia/usHScJXJjt5Z0g9dpHJPy0YV+A4DMu6KdACnnpLgDrpy6PfnUTAGZrfg6kPGdW9THcPsE3Yoi907nJAKZjnNrg2OAL/CalJbHXMuwLAHUCwLoQpi88AgA7lM9t/yT/adRPyTzrhGFCdiqGG9sVfxdG+cjK+qlHmO15ok9ye0dFLlkk0sNv57diMBzhhwQTAFZcuOwEgHM9vSP+aQy006MOAYl3rhOGy8WV6pgPQTdMCLq+LRFm47tENbqp7IkwG6KSnUOYzqFcXDX6UhsXLpc2DGrLP5wg7cDvmc8/n5Z8+hnosqrjN/iXLsnJq6/JgczTnilicsEFq+X2O14t7e2tet4kEskWWbp0afBc9MyjlsY3ASHFz3KN5jxwypbP390md325ATsAAGQnH339qHzq54clMVuHYZOBs+9khCqrQd0JA5TLYVYmAF5ZP7gqWvsK6JA508S6K1J/C2as7Q0oqDF1rSKXKguasb5zCCmwsXVoXG6hOc14h4WAJBfErP/Zu2XfN/+LjB3bqy/5i4Ig4Da2mPjDjYIIxknEeZkiwXcCFpUHKdSdAGhXoEOYfuXS+EOSrtv6SUBJyt0OAOpIUEmyEcfHDBjmtnVNF+wAsORUbY0/CGuezNukUZJs80HVVaerIloZ23ze4agUdJMmBCjWxujxH/5xsNHf+8ohuWVzl7zj+m5JgdEWiL1H9u2qP190pPHwK/Gn3rNlxyVbExJ3JD3RKuML3yMvbW+Rzsg22XjBSyAFWUvMKaiH9Qdk3vUT+037pqAP+s5OCJi+srb0M62miRm9pjOdwVX/NMZ3AnXVbf0YW5J/Je86EVAg9MWkngTd2Dg3SEdxaWFn8jRv9ye510cAKMiXW/w5IaBv+GccdIb4c8XfkH/y6Bx0wZZ/9CiyNBwZZRjXhekaO6bhOPBzhNlMWrI7zkr+ySHJb14ssnwBrPmFAE4EcALArvgX7QCw+ql2AKQZD1HiD6FLHeMdiXeuEz8cZoP6FwlBl3FEuXiKsyHCbHyXqFVHhMU7lEtDTGXvo169H1/Wj7EpAsI4lvRTe7SLJHCe6YX/lOTGvwAFOhXHYiTSDsuYXHTREvmVX36ttLclg2wXL14sV1x5ubSA4DvoeTGeQLri8txkwNzGLNXRFjsfemgmwEMHp2z53Pfa5K6/7dI5yemCu/8++qZR+dSHm/8OgGaj9Jc8WVEPppdJLakbNgFw7v9gpmjhud8BVWHOdUPdFZpeS2akHxpcSGOyqyKXKUxmpO/CEFJw4+rS+FZNynHWOs4gYleVzu56Sg7+4E9laP/zkj59DMQ/bz/tZwiiPuuPG1qdCGDYTgTwJtgQfCMuzDf3GvLP3F08qBZcJfKWlBoyb8PIV0VJp9EbMu/ZWjsXZ1ymsTraBLpCHkp6GQe/AlX3ibzC6gLiTzDsbCgaBw9tbRgtkn0nJ+Svftwnr7+qS65d34b+Kazum5cAGqJvHonganhhB4CxMxMCtGW3trbFJZbsALfskeySt0gse1ySo49hPEYlH8UdnW2bI/2TVvQRdn2hLwVUG7M7QNPadEF/2omC4gmCgg11XFVPZfjyQj7rD+6KsVRCTxdt0l0A4ENmhZ8TAUbnTwKYTwF6Ok1j/NRRSMT1hX4g+MwvmADQdGYCQJ/75wQAbVAv88I/kn8zAUBCz352OwDIlVWnriX8jPPCOjnA8crzxYyQ0ZRk/+a45Nd1iGxaiLGGG23HuHMSAKK7AtxEAO+ySeS4A4DEHpWYNAEAfwqihB+/u1TIBIBWCOK7Wmkv7OKod0JQT/h6X4jSsMvfjydcXg6l8USpLizOIczGoVy6cnmEYap8HSrlifE3LsZDf9x04vBFJZ8ZlAjE6DHGiaUSjx+VBe3f13RcvY/gOFi9eql88rd/Tn83Pmnv7u6RjZdcps/pOzDeTAiGVXQyqrOaa5ihWpcpZn722fTAyxMOP/ncd9vkrr9q4A6At4zKpz46PycA7K85HBUjK6HuhEWoNZeGTADMjwFsUi1fiWeFMphTXVFXZRrTghnphwYXMr3sakg9hemM9F0pKhTauPo0vmWTcpyVzjPIZ1IyfOQlGTmyQw7/5PMysv85S/x5wY/ivoFbWEn+C4Tf7ASAH3rW3RFasiy6biKg8A4AEy7E0x4XMVz1lKySfCqRpd8SVeqUdDJsbJSI+nY2zqxg02/jrb6QN9PadFooBY2Hw6CpiAmrjvH0Ox1hbdTexavfuoggaT89nJE//c4xed9NC+SS1Um9uSexdy8BdOHSRwB0YgD9Yx4DAGVFnm0LVkhk8Y0iHeslNrJF4mNbUcx4QOK1XZa0O+KvbdRHAFAZJfIM08b2n9NpOqZ3Nm6ln2LypL3mCVvWh/U2L/MjQQZfRd3dN/xVb13VUeinDv6iFX+kNy5Jt7VB281kAUTzsYRf7cxEgHFZLlzo9bl/xmMQ9EWEGAO+8V8nA+DykAtW+yEaph86FKV66oyeZbuxMpM1fDGjvsTx6Jhkt4xKvhNkf023SJKTACT+nAjgVu6SiQC3AyCNTtPV/hKSry4Fd9GB38ZxAsCRfJ/slwrqHAjhh8P0TEM4vR8uFaLU71DqrxTnoxlxPsrFhemp42q+/pjpx+8N405dJNoGRVQSkROg+P36XhOJL0CSVlm14oSsXt6HZFTy82MxWX/xWvngB9+kvyGTL0a/JSmrVq+Fhc3fQs99kGaj+SU0Ek2sbUjW86tv6gcPbZy+5XP/1CZ3fb6BEwBvG5VPfXzuTwAU//JKUDFyKkwrcRHqyskmihybs+8AmEa1Xim/ziZh3nXftCpcf+IZ7acGFlZfVnWkqiHJjPaljzIFN7Y+zWndpFxnoxNJkiZGpf+Z78nBH35WX/Yn6WH7aT+u+oMAekTfkH8QS9VxWz5Xu3BLABLok3wl+iRd6rdxGg/GoS6irV4bjrzcKrUj7IbII0p1loxSb20CfUk40EFcnOpYBgmv6lkkrqK8m0FYQQfCONZH46izYao0TDCNjQ/0QX64+U9E5J5nz8qp4YzuAli+MKok34gh+lxhZh+4CQBHOtlHJNd9Z3slE10kqy+7TNrkqEQn9qJYEH8QD7M137TVkH7TPwGZ17DtC9XDBn0X7ABweoahd6v+6qdrJwZcWjaNLyFELSXHxzo4tjp5QaJuJNgJgDjd5k8/ybyLxzA7nRJ+uNS5SYIgD+rhh6MTACT9fOaffn7rXycEENbJAE4Q0A4DYFb8Ieon+Qd3RhxdZKfkni45L12zI8CbBMAfjIol/CT/5usMugMA1ozLnk1J7oWU5GMg+GtwQ02iGIHYZ7nNzgCry7eiEEvoucI/Ack4sm919KegcxMD1HHSoHQCAHVUYdj5S4UI01OIavVEmI7w433XIczWoVwaoly6cn4f5fSExvHHSeB4jiTA8UfQ36dMXDSB47sbFlHpaT8gXa18ER+P+Q78DmNy3bVL5MrLF0kMvwGm5/nskk0XyyUbN+h5xCAv/NReW1u7DRtUTfSrMJlNzI3qzVAtSoqZ40MzJXjexmlcPvfNNrnr/zVwAuAdo/KpX57dCQD365uEshG1oCGZBKg5tyoTNGkCoElDOt9/TXMI87or6658Y1o9Y33X4IJqz24aFagi6Yz1YxgqFN74ejWnpZNyncEOjYC4Z8eHZeTYyzJ04Bk5cPf/kPTZ4xIBCzLb/SG61Z9k3xB9NwnAZ/4d+edOAEP6uZpvSD7ZVTAR4OLod2InAXgzjUBgp+QTdxeOiBqiiptxJezQUU+d1gE6Ja+8WWe8sTXprH2QjjrmTb+xNSTfCnTugssbJvXDNohnnfywlck6/GG+tIeXJPXHLw7Kgb5x+ejtC7Xd5hEArpzbCQBL+t2ugGwuLdlMSvacuFx+uu2dko+2y8fe8m1Z2rUbh0cObbVtUde0jfV3uoDQOx2IPO0KNnB9cm/7J5gAoJ86a8NwnsSf9UR9WWeSZrYF/1Ejtslu80fYTACg7XSpI7m3ft3iT52G2T9MZ22Rp7Gj3kwQuNX/YAIA7oTaR7VvDfmHoPN11V8nAOBiAJQ/ozzl0HSRH5IaLo0w/axPsAvAtg2tRNgSf0f+3YRANiOZ4/CjoTmS9TYQfN0B4CYASP5BAp3wPQHphCX6uFOeIPmHuDBdCvV8VEDD8PNRAbRVK4m6BRMADtQ71+np+n5nM5W+NM6FCd+mVO9Qzk/UE1fJjigNExxQin6VgT9A/v747Hyb5CZA6Ed3mXQcq/giWdBzRjas2W+z4o81oZ/MvPOO6+SGGy7XcxwjGb9kSa8sWrQQ2TJfo+S5k7+xUvAc1lA0OLtmYHar2OTSQ7KfB0NSBF6HcAqXz329Te76vw2cAHjXqHzqV4YliZ9cs/oEVa+MKQ2qQUMyCUVdOdeYaIoJgBk6XOfbr2Ke4Jzq1roa05gemNF+bGJhU2fdgMJryGJG+7UUZQpvTp1mKNeZ6lDcFeTTE3Ls8a/L/u9/RtLDZ0D6x8x2fxAPf3u/kn3c7CrZx6WfN74app5kEWkMsbcTAGBTeiNMv+pJ9M0EgOoCfWFSgHpOBvDaR/KJrA2Rp1hCyvt6R2BZvuos2Q0mAdAu2jhirESWYnWMdyTXFGaFQdgFF1/VwZZ3Ok5Hv7OxEqQJxISDdIjfemhMfvz8oLz28g65fF2LjE6kLdE3K/06KeDIfzYFHtgp6c6r5cePXSMr238iG1a8IAsXJiSRRO/b9jvRRwDYF+gH7Q9tp7XxVvYDHW2oD+wKts6v/UnyD3HtIvnVOrK++Ke7OtQ1Y6h1xxg6om8IPXgsjgU3EWD0JN2eH+n0JYGeTr8OgHSl2/+58k+drvpD3Op/Ybt/1L70z2z719V+VN+Qe8OhdRKAYfiDOLgs20zIGKJvJgDYJhfmpExG0lvTkt6RkfylScn38iV/CZRC0gm/rvqT+LsdAJwAgGQQ71b5J+iHG4Tpt8IwhRMG3CWA9iHzyUKE6Z0QdNkwP1wqhG9DuLDTOb8f9uGHS+OISvHl4qa04x+IvmcB/cipSvR3JBqX3NALIuOHoUPfxTAO8SWytPe4XLZujznv8PeJpNffcKP8yq/8fy6nAPGYOacxPY9vA/4I5jj8RswhzHy1ZrjEkOLm2lDwkOch/bmvtcldn23gBMC7R+VTvzb9CYCqfl0N+wk277dcd87TrFLk2MmB2vt/rh2l5yBesV1cdcOb10Mz2vdNKGzqLBtUaJ3ZzGj/lkNIJZpXr+bkHJprkzuXq5i59Jgce+Tv5ND9/wvkv4+LwxIB4XCr/iT/ca5ywTUr/t47AFTMyr9uoUd9DeknmYVr/SQTGlZdTklikU7JI4QsTP8bnbYfRFVJPMuGGPIKtdPhjsaRfhfvCL4ht7RnnCG2Jo3VweVFt4i8847GD6sXf1TPsImjY8JWZ/2qtzYqLg1cNufloxP6OMCGlUl53VXtkgbrVcLJ9ltyTeKbbV0luYXXaV/kTj0p2cGdqLtIT0+HJHCnpf1gRdtpV+kN+Tc6R/jJjfywsfN17A/6mda57DNjn486Ys81frM6rmOEseMEgNY9CCMeY6yr6RhCPuevLux0lZ8kH7bm2X5DuM3kALfbww7xTBt8GYDxOB4LOwDAjZkH/MFLABHHl/1x9V9dNC7YAYA41g7ZWOKPQ0/9RofsVM+6k+hzy38G48Cx0O3/nOyAhX7CkbpcRiYGM5J6Drkuwx30Ar69nc/5cwKAd9RxkEuGodeXAHJXgJsAgF63+8OOEwD6CAAnAiBK+BFPl3aUlLXJ2YPHF4KVD/P7drUIwXyIsLjSsA9fVxrvwtXY+PDT8YDFGEk+hfMTRizWimMTJAY/rJb0Q/oyTG7hF+qyUXn9axfJ5g38TCOPTPzNZmXTpVfIa29/nY51ATxurbcqFIxrSjbfMcONndni5tBI1lCVWmvNyxBO5/K5v2+Tu/4Xfif4uUwX+hWA943Kp/+FnQCYqlK8JgKZdEavVdxt48DfZSqV0glW2jEumWzBNTIV2Le04HfPC+Ek2IwteN8xNjpmAmh4MpkMXrQ5NjaKvOOSSEz+qsZUqM3aQ90Jq0fxBECtR8d51IzzXVyCqjukuT03o+PSxMLCs25wgdPIbkb7uRzKVKJ5dZvBnJtSFK9EuNAOnpS+Ld+Xvue+L+P9L+uWf1A9CMm/XdXHTXfUbnGN28kA6kj6qaM/Ho1Djzxx8dZVfLogeuq6MF1lW5YsUudPDICVmV0DEE0DvbqGjSgRxcVfiSoJKsqj363oK3klyaWdkl8SWsYbAhuQYpsH9Y4E6w0Au4T3FOqasN4XqM6EnU1g7+nURuOcHn+cn2VbP+tIwnvvs4PyzN5R+dU3LpLOVtMnZhIAZDexRLJtqyWfXCS5kb2SH9gKPW6K7FcAFi3qlkQyru1xjzo4Ys92YVDsZIBtM9vp3EBPW6ajPhbogjS0Yz9o21hnkl+MDf7p9nj+41jinz++Goe26GMBCOuEAYawQOaZl3nbv67uU09dQPQ9nQur3xJ9+HUCAH6zAwAknxMD6GC33V9dFfhReZgp6Q8Iv/qpQ/3gGp2pK8eABN+t/ptHHYw/ncnqZxxTEzlJjfL4xN0uv+NO4k/Cr8Sfd9QMM866GuZLACHcAeBIf4qTAXBJ+nXln67V6USB85eZAHBC0GVD/bAvleJ8fbV2zk+E+X0dEaZXP38YAA8SKqjD+YSTJ9H0UYlkBow+2oKu7pF4LCcXLjmM3wwGAH0boR7/3vamy2TtqoXMScFjcNPmS2XZsuVWU4C+o6QEPIanj+I8GpHjvMQMNHxm+nYejuAUVeZ1iJeIz3+lTf7kzxo0AQD56AdG5dP/ahgkG1WYog7DQ0Py0o5tsmfPbrn8iqvkssuvsDERkP9xeeThn8oOxI+NjkpXd7fcfsfrZdvWF+T4sWPS2toi111/s1x62RU6OWDuI8zjgqU4cviQ/Ol/+yO54KKLZXR4SC7B+eCOO94oBw7uk6eeeFx6e3vl+htulpWrVtsU4bBnqNpQV6L64BcVOXaijh0A5/HKPVnXg4qdNbM9OaOlNbGwyVk3uWXTzH5G+30qlKlM8+o4M60vKqWBReYyKRk9uUeOPvwFkP+7JTN2kgvEuJBzxd+Qel3ld4QfxDAGokOSb3YBmIkBum5ngNaPF2OwKV6QuQIchFVniD11ObIxurzppw1FJwAKdnpDDpckkza8yrEcJacoLiC+GjZk1RBgpzOE1hF+tXdxXhqGJxN6G2Y5gR5/eI9hw0VpnJ75OZ0K/qgeDvMkaBvNy8hEXl48OC4vHxmXGy9plWULIiDEEdl28DJJt2+Uzev3S35ol+TGj6K/0ugKkNNsVtuwuLcbN1pmB4CSfej8Z/RVZycEtH0UtTFEv0gf2Nn+scSfcXzW32z1xzjgH0ZFx4Wr4apTcRMAJPo2nn7rahjCIeeLDJXoI+wIviH9ZjIgpf6CrvjxAD73D6KPfMy2f3BjuuhQ843/kAkAjTOcluWzBXSN37qsH/SclDCknyv+hvCbCQCzGyCVycvZ4ZxMjLNd6Pc8SSrvng1ZLRB+hO13/7kbQD/LSD3vtPOQLOIpnAjQ1X26sNdHAyiW9NPVSQDawL7SBEA5IZyfDS7VlQoRpqcQdJmPg6/34acJwOOf/QYnl4LLjHictaF7OiU++AgI/wkTH2uRREun3HxNr1xyIUgKxgiGKi047m+64QpZ0st3aBQK6e1dAnLQZkNGr38LJnMQ1VVuTjehGWhCg+dWH85ebfgr5CXic3/XJn/y3xo4AfBzo/Lp3xipagKgr++kPPDj+2TH9m3yuje8SW59zR02BqcGnIeHBs9KX/9J+d53viUXXrheziKciMflplteo5MAe/bskne9+/3S0dEpj/3sYTl65LBOEixZuszmInL27IB8/3vflvHxMXnd69+MsrbK/T+6Rz78kV+S06f75cIL1ssTTzwqba3t8r4P/LxNVQHsuFlCdUUbq/MTAFPgfOfUidCOm9nenNHSZqiwQjEz2LoGFDWjYzEVylSmuXVsfg+EllBvsSBEXPnKpsflwH1/Kmd2/kRGju5AfqN6AY/lQQBJ6lUKq/uG8FPihbC1oZ7PySJnczMOshYQfkv+gjDjIST/Zmu/0RXiYe/8KoX0bDPjWY6SUxXceJC0KnEFaUX7uHCoZJZkly51SnRpY9Ip+dd0CCNeGw+9vX6ym0yYevqtMK3RUeF0xlUdXc2LQRt24vKnQxt6Nb+IPPbyiDy/d1TuuHKBHO6/Vh7Zcau896YvydKeQ7gZIhklMQURpcsJAPCg3iULJNliHwFA27Wtduu+meSAqxMC9NuwbTf9Tqeu7gCweQRx/FQeaD7Iv9n+jnHAP7fyz6E0LlfM3biZMVIbu/uD5Nq4xkZX/CG6so/jgGS+oAPXRRuNa23g1wkArvCT/CNc+NwfCD4F7XfP/BvST78Naz31sDQr/toGL0zX1Rl9bLb7+xMAJP85GU9H5PRQREa46q9DiX8k+joBkIQfLncA2N0AeletkwLuUQBOAMCeepJ5nQCAkNzT70i+6izp9ycAuDsAv09tDOqsoFuNEHSrSUs4P+0JP87Pg3B+HhA8uPUH4IAw1ZkJuEiY7EaXLNB+ix75okTGDxmraELiyU75Fx9/k1x6yRpokAj/eVxvvGSTLF+xUu0MTIFmtY/lFaDnl3oxjaTNQ/2VmpPNaSQa1MBzvp9CwEsTTvPyub9pkz/5TGfjJgA+NCaf/s3qdgAwnte2f/z638vqNWvllltfa2MMuE2/v79P/uD3Pymf+vQfyBhI/He//Q3Zu3ePtLW3yzve8R657bV3yne/9y05dOCALO7tVftf+qV/pjsGiP379sqf/vc/lj+560+lo6NL+vr65HP/73/Jm978Drn22ut0Mv0bX/sK3Ix89GO/PPlYKD69zBiqLzbc0j8Dv+LBQS2V85gCYZ1GCVc2HTNbGjADhZkizL8ZKdBHA4qawdpWDZKWaBJEBqLk6hxAw1oBMpRLjcnE2eOy57t/IId/+hcyfPhZ5D8KIs8FYxD6OAh9Ii5xSCwRw0UYAj+fkeMnrUj0eWFWoZ2N5zY8XYHGnQX7XcWSyCDMeOeqnlWCa9MYHcO8uS+EC37YM9LB/mR4I2Fu/I3oXxvUyQMVT6kRvtfEm0kGoyykszqjtiTX6lVRbOsEfybpnJ6ieSAHs1qek/XL4/Lg1mvk3/y/P5RHt98uP3fr38qqRQcxNrRC2+1fbb0GcIxDOJnDFzIGOxnQP7pDgzsySOTZt6qDndoYcWTfjBnz8AUFoFg+a0nJgoHrNn8Qev1aASdvwJzNZAR0iM+DZbvHN6jLIaxpbLoc86COkwKwi8BVgb0+x00XYRhIFH4UFNhQx3gw8sCNIF9Ng75kH5lHVozfiQnnJAaJoo9x9EuMLtPApZhwBmWmIXymfELdaN6KpNAmkdOnF8vRk6tleKRXcnl+Co4r+wnkaFb181qKIfi6yh8ISHvgOr8T3CUXxUHsCjcGxgi35FB4R+f8ztzX+XGl/kquE4b9OCeuen5cHH1PP84Pgt++fvOrpUUibSASvPNPnRQZP4ZjaEzjI4moLM3+QFam/15Wjn5RVg79uSw//V/lv//ue+SfvvLfVL79d38s3/irfy+//Is/J69/45vl9W94C9y3yOte/yZZvXqNHpMFMccpOtr8ljyZFsyPbGqZUYRVwJfyCLOuJPMOYY3wpUqEJXVyzgPnNuF3TxslzK9K8DLD65R/TaffPZ+fyWR0BZ8r/NS98NwWWbJ0ufyLX/+38ta3vUsOHz4kE6kJ2bdnt9x79/dUdu/aKaMjI3Jg/145API/PDykeSUSPNcif5xTeZbg9YHvAnjm6SclA/L/OpxvOKk7mwfA1MX6FlNYvhJ3ALziGtwolO242evRGS95BgvErYr1zSIaUIU50IpigFiMvDws43tHdQtzx2Xd0rKyxZzYm47m90ZoCVUWy2Nu/NQBOfqzv5W+574jmbE+ELFR3EiTR5iX/OkEgN3Kr6v9+Gd2ABhyz0cBzOo/CD/1EFrFSTRZhhI+3AHwZhx+vSmnC8IW3KQzTPIGv9r6doHfkEi2zdlSTzKp9lyyRaQSXkoMpACufn0AdSI3MBMGqJ+bRPAIr5tUMOlojAsmwkXXVRvWexMvrDoSL717sXEEXZfG6X0b1fNPIUzJ5uOSzsbl+YOXy/efXiHpzJNy8+bTcueVQ/qsOfvIbL+nH33AFWmQY35/fNmyxZJsdTsAbHv4BYAgjPaW7ACgnpM8BR37phBmffl7MWViHHjkwNUVfvxzYfrN2/Pt2HLMIDpObrwwhkG82jANwmwH2wUdV/e5u8Fs5Xcr/kavYdiYrf8Mg1vqW//tyj86kFv+des/jtuwRwB4qCBZsNLPI6fwzD/7lmWYVX7znD93O9CPVDjOJwYicqJ/uRxvWS/Z9DD6hy+TGkHcOCQNP4DfRYSkXXcAgAgjndkVwBdLmccCzA6AGMq3pH/SDgCkd67bBaDvCUDY7Q5gHAeHDSLoskGE+UlMFiJMTyFcXmFx6tryMtyuDwX+R2It6N28tI7sl2gO/UAku9CsTmmJp+TKRQelJYa+QT+wX3jz/v99/IOyaNECkweAbpdlS5dJS2urhh3csdIINCaXOjGrhftoTkXmTPOmgwY1Yj72BS9NuBzI577QLn/yR/wyho2YBnip++jHxuXTn3Q7AKbuGdpwBX7V6jVy662vlWGQ9507t8urXvVqOX36lHzprz8vN9/yGrnp5tfI5z/3WenpWSDvfs/7ZR/I/UMPPSAf/vDH5W/++nOSTqXkbW9/l3R2d+t2/6//w5dxbY/JFVdcJd/65tfk/R/4ebnplts03SMPPyh33PEGOXr0sE4YvOnNb5OVq9ZKgpOZMwB0fZWo3lLhmc/7CYBz4gQzG6jYcXOjV2e1FrNWuCl41keggRWY9baUYOLQmOz+Tztk+KEBaYu1S/fbFsnK314nyWUtWtnm13f2eqRcyVwhHj9zGHJIjjz8eTn10o8knxnGxd+QYEPo4bfk3n+uXycCPJ2bDPDj+ew/qCMu5GAJuKunowRR/byZ9/wQKPSib8Kldqgw4nSVWG00M9UX0lg9dfjHa54hsWyPIbgm7JF9G6fE2JJgxjmirHdDHlGnqJ46QnW0tf7ApaFG2T/UWaG96l2YLv44HTA43iNb9l8j2w9vlrVLD8kNlzwpO4/sl5+8OCS/cEe3LOoCgQXZ10/PBZMA8HMCIB6RFcsXg0AlTZtsW4KXACKMQbJtNv3hnusvvCfAxOmkCdxchOVY0o5/dI3P+jk2TuPCFKTR8aEO46Ppqbfj6MIcO50coGvLob15xh8ck36ImwgwxN/4lfQjzJf98ZEBJfjoyAzaU9j6z0/+ubCZGDBE3xF+I7pQRR361G3x9/18D8DarivlhuXvAsldJM892yc/3PW8nFgUlZEYyH8Pj/dhZMLJAFRKBeABQvKvL68DYfckEuUEgLc7IGwCQHVuAsALB3HIX987YIrTYp2fbjlxcPZOp645IHXSgsv72Yzkh46qy8mGSLIDZD4vy7O7JZGfYALJx9pk4YIuecN163CMtiIbZsQ1NZHOjg654fpXS5s+h28LQhGtre36G/TBY2AuwXXLnMesVrTxhc+bfp8KTW5II7PntQmXAPnc50blT/5oyCimCebw9ndOyK/92pjE43lZtnyFdHV1q74ceF24957v60s6r3319XLo0EH50t9+QT7xyd+VoaFB+fuvfEne9Ja3yaZNl8nWF5+Xp59+Ulf1ueOQLw284cZb5OWXX5JnoR8ZGZYVK1bqziFkq03ilwR+dN/d8t3vfEuuv+EmGTx7Vm697Xa54oqr5VOf+Ddy8cUbZXHvEi376ldda2tVG+rruRpS1VHAnJ4AOGd+8LOFqjtw9nt6To31rFXG3CLNCTSwInNqbIE8GMJz/+lJOfGlI7I0t1TaL+yU5b+/Vha+uddsT7Z2zcVc6RVD7IaP7ZC99/6JjBzfKine2OfGQeBB/EkEQVgcoTer/nbFn4QfBCvYCUAbuIG9kn+ji/MqiyYrCSS7wpUXvA6OCetNPlxHAOlq2MU5vW/DvIr8aA5NmYb56u4A2kOPP6iWJfggsqiOkmC2j4SY5BdxjgS7SQElwkp+mYCC/+QncI3gD/iQu/jqNkX6aaNpqDRhRrk8CjovbHVMp7Zwxzsule0HNsj+fTF51UVbZElPv3S3D8sQjuGndo3Ky0cm5PYrWqEHMSc5dSvydCHc7bByZa9OAGBQTNvZPrZJXRQY6Kkr+NXViQJjy5f88Z+WwX/at+hr1ZowaqD9rWH+5TjQRutk7ZFebew4Kcm3cW7CwI0zy1I9wlyF18/9WT9dMwkA3mtd89m/iL4HIIM+5Ev/dBIAfRk8769hMzHATwByxd+s/LM+egixFbY89mnhGX+6KZDe8UxWlndcLD+/8ffl6qV3SCKSlMGhYTl4+KD84OH75ZkDO2VLV1oyiVGRNQtxhzmGyoyj0SwJQF+iY+FS7ASAvpTCugzrSwARn4OUkv0Mxk0nBpwOYbcLgH63AwDFqBDO7+tooy4UaL/5kbBsjH3CfB8/PzEq+f1PIF/UvW2BSLxVWiMZubLrsLpIpCyBK/Xvf/vrZWFPlykCf/jyyeXLl+s2WoUtF0cUmo/6loBjfS5g3rdiRhrQuELOjaOmDGazcTg/cuL/nrsfla9+5R5cFyf/ZsuC17AQUN3Tk5feJbw25OTd7/kASPqVek4IhVWfBSnn6nt7e4cS9v6+k7Ji5Sqd6OYugJ7uHmlta9Pwqf4+8zLAREKWLVshra2tem45dapfzg6c0ReAMq37pCDjxsfH5TDO3wTvWfiSwLa2djlwYJ/eX/A+aeHCRSqVUKYVVaDKlPUXMAmzNgFwTv9gZwJ1deDc6PU5OfazXilTgTnTNw2syFwbb5KbXXfvlB3/5Tnp3tshi2KLJb6pRZb/3lpZ+JrFM1TfOdAruNnnRW3o0HOy85ufkMFDz4J7gB7hmsiLviH1RhyR93cAuMkAThTQr18BYBobF4/wEQCTjut+AVGniwuuCaMf4A8mBiAkgHTVhhMySu6NndMZgu/pbF5qB1JjVpmNjUnLBpvHAZTos858oR39SnZx+0EdiIwj/GZiAGG4SswRj//W78TEobnGTzgbpg/srI4KGw7S2LCzoZ7PmE8svknGF14nsdED0tr/APo5rXyR+RJomXz5p4MyMJySj93RpWTZrP5TzG6AGAj86lVLpUUfAWBbKchf22nErPgXdGqjfYP66y4A85K/QFCu9r+6/GvCque/kjj2v6tTQO4Zz7COG+xpo3YFvxlPs9uAOtrptnzogx0AGF9d6VedffEfyGvhJX+IQ6fSz2/9Z6mnDuOuEwDwK+FHHhTW3PhZFsWs+uvb/VE+yX93y2pZ132NvHrZ2+XGle/SkSjF0aNH5HP/77Py/NgpeT45KrmRAZHrrpToApDjgVOSH+POANSE468/OBJ/R/4hdLnfVok8BoekXok/BXqu8PNlf/6qvz8ZwHSEI/isYiD8g3hOMigwxskOjHNCckOnRfY8YtJ1LBZJtEpbZEJe03VAkhFOiwCo84IFC+Xf/tvfglu4GdamoC06qVUBmkcYykacWzjnm9mwBjYmo1fIYVUd6uwMPfdCakLl00AATgTyfmO+of4aV5myiV3isq5rAuD8D6oCZqxz5tYozNtjYtYrXqjAnOnDBldkLh4bfHFd35YT8tJ/fEEij+ekPdcurbe0y8V/dYXEOnEjbSvd/LrPUu/ggjvWv0eOPfVV6d9xj4z27ZJYjG+NB/FDXNFqvpJ84+cEQDxEb/w2jHgXx5cBgl4YAqdkHBRLiR3aTTcQS/Io9ONeg3ooDCnkzQd1ng3JY5AHTdXOxGs6twPA6jQ/9LeSfiX3JLmsr/Gb1X4TDiYBrKvshldNJ0wT+E3Yj6ejOsY5vZ/Ghp0/0IOE5eMtMrHkFsnHktJ66mGJ8tvmqKeCeXh5vnw0LQ+8OCLXbUjIBUtj6A43CYAbtmxW4omorFm9XFrbzA6AonYqubd9Yd/ur30CPcthmPUnoed3/dGj8JOco59NSMPqdzq4tGQs+1y16HdD/o2uEIafNnbcGK9+1ZtyzeMBxhZ/VMcJAIZ1EoATABhmvsGfrln558p+1K7+21V/FU4EeDq4SBIQf+ZZIP92xR/tZtv5dv8MyPba7mvlrRf/ply57PVaF9YtDCTBsVhcXzD16MMPyvD4uHz7yC45eBbk/+wZSW28SNKbNkiu/7jIyCC4flzyyVYkZJ+DxLsJAGZPsu8mAujP0k/XmxBwEwScFNBPADINa0I9WuqezRcQ9I6FEh/pk5Y9P5UIV/Xxu420dCJJXFYtbJcP3HCBtOAYoDXHgs/TvvXt75GWlhYNO/D4KkYhrhFoSG6NrdK8wDnd5Job15jeeAUeRuc0cHZsIKbIrbGFVUStRRVNAJw/yD3Mmc6YW6Nyzh0js94gU4E51a8NrsxcPWb4BYAXP/usHPvsIVlwqls6Ojuk/W3dsvw31kjLqrbgbDpz9Z+BknADn89lZGD/43Lo4c/KwD6u9o0ZzqHEHcQPJCTYwo8wv+kfEH0KyT2JM/xc5VfCzIkBtXG7AKKSYHroTJlOHMHzdZ4efhK9IJ6u96w/nMDGbBsHQ8L/wNbLJxC1cf7C+wCUCKOeSnoZBmlTYsww9Yg3ggRwTUIjMC3oGK96a6t+E3Zxas8/dJ0N86bLcYduYHyxnE1eKYsuXC7J1GFJnn1eojm+SK6QRldXGfZ02w+l5Gc7RuXmzUlZsRjEVl8KyK3rWfDKmKxbywmAFp0AMJMdaFvR5/ysTl3jR/OVyCsJp8CPEPxW5zTsa3WNJrClHX12LFSPsSna6m/Hhi7jnV0hDYTjyXSaxulNOAu2ri//U9eSf3SKbvdHP2XhT6OD3DP/3O6vuwBog37T1X+koxsQfy3LbPXnS/8yOPYyINSUjYtvl9ev/3VZv/DV6Eq+yZ8wf8MQrIRrXbOyc+dLMjh4Vuv/+N7dsuXgPsmODIHAp2WgrU32t7dKaugMEsYku+pCyXcuQFLkQbLvJgJI/lkkJDowILG+Y0bndgnwcQE3YcADpK1HlkVHZHW6H3Vmwojk40m5YOUyeesNV0oCx4cDx4Gfxdq86dJga2wA1xYPHI/qUYvt1GhsbkDDM5yfOCe6oaZGzPHj8jyqxuQz1HRRQ46NL7wsGllU5Og8fwng/PzFza1Kv2JPWnOg4biltb45hgZXa062EmfSsf4xOfS1vXL8c4ekq79T4m1xWfbpNdL7kRUSbSHDmoyZaUuDS8ENfC49Lqde/rEMHnpaTr/0Qxk7sxvqtBJePitevJpPEuj5OSGgcb6/MBGgYdVDSCARNi/+Q0vArgzpI4EzRE+FBMK67kVwGoaQ+LEP1M6lp43qGEUbo6Pf5efyNvGFsopskAHrZcg922mIr1n5R5gkGHo0wdiQ/MB1hJtCR3X0OL0NK1cK9EZn9Pjj5UF7lpGPtcipoR55ZNdrZPXSPrlq/U5J5M9IJJeCDQzU1qWx+dg86B9L5+W+LcMylsrKDZckpLudZC4b7AC4YN1KnQAwJB9p2Ga7tb/w9n/2g/GzDPPsO3cToB8Npde+o1/f0I9/QZy6aqHkVoUh7WvoHIEPXGun4wHLIGz8mo550V7F6GijcWpv4vVxAAwvCTzJvq78ox1mAgCEH1KYALAuGpjREkw6PhJg8uKqvxHd7o+8Jd8ily5/pyzrvFQ2994uy7s2YNi4Ol873IQA2zA0NCQjJP+sBOp47FSfPLt9m4yPjajq/kPHZN/gsNqqQo95pKffyqW9C+SWNUvxm7MHA/WEc6HL4zd48bo1ctmG9UWknqv5CxcuDurkQ8s8Z1C+LTPeynOpWxuEedMlVVf0/CA3HpPPUdNGE7KsFXOgCnN0AuCc+g3NrcacPz1ZzJGOMLehcxANrtZcPu5Ov9Qvj//bn0rbiy2yOLpYWi/vkGWfXi3dNy/UldJKmJl2TaMU3uDjhj6bGpPTu34ie+77Ixk/cwAkZgLkL2+IP4gBSSG39iuhJ7EHSfInAOgGRN/5GW8nA9TWmxhQ8s+ilUQZ0qYkjoTd+p2OYSV/9BdNFjgpEEN2hRJCq4NSXaZXP22yzBLxdlJBdYy2aZwtr8Cst5sA0B0BdgJAybBH8AO/hvnH+JU/kZz78fQy7Eg7QRc6x9VUSLaTnTK45uflS/+wUV699Lty7QVPS0tyHFwPcZAgf5fG5cug6kzdh8az8pMXRmXnkQn56O3tkoiD0HICIB6Tiy5cJW3tJTsA6HeufRSA+YNuK3k35N/4dZVeXfSd+2f7lXqNdXHWdWE3buxzjpuOi9WpHuEsx4k6V5bGW9emcceHycvFQxhGH3AV32zt5w4ATgBw9Z+HgpsAMJMC9LsVf2TDGirZNxMeGd3qn4ZBSre3t8tlIP9v2fz70t26TMtuHOzYWmjbWCHUh7Lz5Z1y6vQpc5yGIiLLli/H2F6EfJBRharpZJZfmIXfnknJK+T3SkNxV8xCx5wfiwDzqisaUtn50OLJ55YZwywWXQ5zsEplKzV7EwDn5Elt7jbqnOzuejGHOgO3fdY3B9HAqs3l4y+bysqRBw/Kjj96Xnr2dklHpEPi17bIBX92ibRd1G4qX2UDZradU5SGm35+X/vM3kdl9/d/H8R/H9p6BsQvDwGPBPnjc8pK5EnqQQ6DCQCnA2Ey2/xJ8BEHMY8HGDuz7d/o3IQByT/jSbjJshy5MVIggCQ3Th8QeGfHeOvmQMbAy0y82sBL8of4Qv6WIHpplTTSxukDMbbsPlRdybqSYfSXkn/6SZQpvHDCLSLhECX4BB3GMezirFuUjo6z0XEDwe5YJql1b5fYmW0ycOiELGo/AcIO2mrtlLTR3i8bcayzyYcuPAgn4hF5eveEfONnQ/Jzr2mT1YtF0pmsJBKcAFgtbe2tlvTDHqIr/k70mX8QaPSzvj+A/9A/zuU/Je72n5J2G+ZfF+enoY7tZH874q9v/+fY8R9tdAxpj/TQGxv4WSZF05p4Q/qZ0voZpztCkA51z6Nf9OV+6A8zARDT1X/Wwnzz30wKcJIgmABAarPlPytpCvzoMhnP5KSzda1cvPT18tr1vyELW1drnQ2c21zoBJT1lwO6AH3CFjYXZVs8M10xrxDeJbPUUefH59zognNxHKc6uc1hzNmq11Gxxk8AvCJPOnO30a/I4ZgKc6hTCjeWcxRNqN5cbDG3mR+8Z588/9tPyoqh5dK5olt6/80KWfSepRLrKnke1kcVjZmN9vI5/2xqRE69/IAc+MmfyWjfNhDHPN81ZsgfCEYcxM8Qf7oQvrDP+UniaWfJvb/Kr5MCLp2Lo50N88V/2mhL5EjiyFaUwLkVfkf0yGJI5hhvdfij+jBb5TuB35DBIOxsA7+JK3q8wNlaO8IRf3XRJ2yX7gjgBdWJR+aNvhA24iYLPB3JeqCjB+WRrLYskGzPxZLrWinR4QMSP7sD5iD+tGE+QR4MOz8E+mASQcP8Y/xMw8/gvXQkJY+9NCav3hCTlYsikkzGZcP6NdLa3qJptV1on7aTkwEsC3quwmfwj4SSXYUe0lVx9DC6jSESZk4QKAU3/Uid2tAPPXRMoyHa2f4ukHwTDt7qT4HOhJ0gT7VnHFzPtqCnEcNwWH8ebmhKDu3gs/2FT/xxF4Ah/2no+Q6AHBrMLwnw3QHuZX/6DgFICuQ/L5w8uVVuX/UJWTR4oSRXd4m0m35DZBmUjTjncb5LGoPw7ppDnfgKGM/zh+wrFzi7z200uIIuu8kTAOd/BVVi7nbU+SGcAnOqg3BDa31zEk2q3FxrM8nf6OkRefnL2+XsF/uk80yXtCxslY73dMsFf7CBFsZwOijT6Ib2BdqRGRuU/u13qwweeVbSQ0dB9sDzICT9JLi6eh83ZN49BhCQ/5KJgIDww1V7kn4XbycEdOs/0vFTgOStStKUrNExZE4JoCV0YGJKCknkAj1dtTXC9G6114VNepO/y8ukRdupC2wK+oLfxRfCUKiO468r5GiTTgb4RJteF1Zybv1OTx1hdegQNTG2tGFzY3JscLWMx5bIss0rpSU2LDGQ/+jIQdQhW1xeaRmBHn9snkZfEkY8m/TAi2Ny4OSE3HllQhZ2J2TjhnXBDgA3AUCX3/VXko9OMiTfufDBRcjEUePiNa7gOtsgDv1q7PEXldE45kU9+5x+6hhW18QZvXVL7awt/sAPHZfwGUSb82i/E90JgGOcRF/fAQDRLwFomJMCiEc6kn/zZn/7FQHkF40ulI62tbJh+dvlyrUfkuTBHhn681PS3tMh0dcmJHdhRJKrkhJrD3/+H9lORqiSKBvxikfFnjnfbTOC8G6e5c4/B8f+/OEcDl7O5j1moBGTi6i90MjR4/P8JYCzgrndZecHdArMqQ4qVGZOj1uTKzdX2p6ZyMqzn/qZjHzrrCzKLZLkmlZZ/b/WS9d1PdaiCSjT+Fr7JBpPysTZ43LkiS/J0Se+KOnhYyB6/Oyde9bfkHRu+yZ55/d3HeHXsPXT1U/9UWycmwBQok/Sj7CZAIANdQgnouaLAErUSN6yyr6VdBVItyF3GmYDVWdIH9MZPV0mtX5vBd/tFGDnBHnpTgHmg/xsGl31t/FgpMbOluVs/XcEUPQlgNpmMEn8V1LNayr/2LDR8Q/8TgcyrS5Br8bhj42PRnOy+9RmeXDPmzEeMXnXq38gi1v2owL8DjwnH2hXsDeunUQoEvwBwS3o8YeuTefqdXYsp5MA6UxGbtjcJjdds153ADAt20c7vuGeVF3HCZ1h/pl+KLiFrf76DzqG1dLGG1vr4p+u5uNfEam3fe4mc3QCAXFurJXgW/sgjcajfNozDi4KUfKPaJQAQXuU/MM1jwGYvshhPPQt/2in2wHA3QBc+Wf9fOI/ATcS6ZQrL/w12bT6/dLdukoSiQ4Z3H5Gdv76C7JueI0sWr1YTub7peOjPdL9jsUSbYvqMVcLKloXRdaW7ysVNfXS+S6dNeBXbH2zgPPjfh6NBK+1M4DJxTSv4PMTAHVhbnbZ+YGsEnOqo4orM+/GsMkVnun+4Mrogfv2yM7/sk06d7dJd6RbZE1Mlv8HEIHXLZFIYoauAjUin8vKiS3flpNbvytndj8IgjIMIgvOpyv+fNYfhN1f6ddJgGI/XQ1bcm8mCmw62irRh9gdAI740+UEAScN9GLliB7IlvotsVPCZ8kcw85OSZ+ztWEleerSnsJGmni1tf6CWNII4UETTAAgTm2L7K2tThzYeOrxT1+SR/LOYVbBH9ssev2wk2AXgNMR7KdYVpKJCXnx2KvlsUN3ym3r75O1i/YiKqckXKIoW9Pgj02LroS+ENZ8Cdho+aXx9Po6qhA+PZyX//7tAXnr9e3ysXdskmSL2QFAck0SnHXb+Um2LX3XMP+xPzTMkNG5vnVhk442+rdgq3Y2zD516TAemgY6Y0PXhu14qB7+Qjrjp/DBfQTNBADaqC/ERzt1EqB0AoCiOvtyQHQIvxQQEH/kk8pEJMXxlxa5btO/l8vXfVRaEwsQNmNyalufPP6rD8iyk0tl09JN0t3aLWfbhiR9XU7it7RIz9t69UUCeWY8yzA1sPWY/eqcU2h4d54fnyai0LlzopvPj3XjYa9xcwHFVZlDFasBsX/325/+Q+s/j6pw/lc97zE/f6tzE+zLMGkQmpBlZeDn3X3BAkn2JqX/uZMiQyLx4ZhEeqLSdWNP2U8Dzh5AclKjcvTJr8qee/6LDB99DqQ8JdGE2e4fB3mPJ7gyzy3/cX0+X7f+M6z+OIiqiyNpdTbUG13c6mJIp7b0Oxvkk0A8hRMFZpzQiUpYEUJ3efxW/7hwQWl0Ls64hvA6V1fKrbHuMrA6RqoddOrSAH9oQtekpdL4XVhVuvpuIgM7kESFUQewZgbWH6iKDgnUQ9ucl60nrpWvPvcv5cCZDXLzhT+WjUu2o16mTEc0fWiQfzy9qZevMOJpAp2CLrLGkEtLPCJ7judl/dqFsrAnqURb3+6vJNsKSTjsSbgZp0TcEnAl30rCLUEvDUMcYQ9IPYk+45kH9XStzkzKoCz4+Q1/N0Gj9girjU2nQh3tzOv8dcOEpmcTSfLR1pIv46moHq6CfY16cdIDzdP3JGS48ULaJRlfIjde+h/ksnW/IC2JLqQJUuH3E5OJM2Nydttpiaai0tHSIZ3ZDklvS8nY88My9MxZSQ+npGVNK35o3FVhE84CWDR/G/oPFSkn+FOQ86gKpm+nLwHCIqcj5+Gh0DG1/WtSVxaqM3ekHoTlM1vScBQyr/Wfn3beoKTa53cA1IS53VXnB7JGzJkOC6/IOT2eDWhc0/oHJ8bho0Py3GeekrHvD0nvxGJpW90hC391qSx+/zKJ94Bdzerg8Oydl/GBIzJyYqcM7P2ZHH3i7yQ33idRVM28yM5+21/Jul3Zt366GgZTDfyMg2t2AFi91QVhrvYj3+BxAE4iWFFSjj4xhA5MiwTOhrmSG5A6J8rkCmGSP02jcYwqxDmiaNLgP0mhxluy6cikSxOkden8MPNGukxWP5Nn9FZghz9mMoHtIXGyfg1D9MV5RXoE0T/6bD2HBf2UybfK9pOXycGz62XVwuOysueorF5wCGlN3hy+VDoF8mp3AjAdHVsGXRLcKON0MsG4BMv5/9n7DgDJrurKU7Fz93ScnDQzmtFIGmWUkIRAIILJ4ICx116MAw54WXAG47iGNd41Tjjsem0cMMEEAwYkUM5CeaJGmpxzp+lQVb333Pve/79qqmc6VXd197+/b71377vvvvfu+/1/nfdDWftWRxvVPnid1aeaF6e3H8jj1GANXn99OxrqEwaExUxjELlyz7FrKpsuCsimt/+r3mSCfObCF/+xvq+jks2Hi6UtLkiqspVZ3pVH9dT5VJiAX8E/50sv40vKfsu49Mq/MK/ya56p0wc65pmKflgq2k/78aq/QP+6i7B+9fvR0XYd2ps3yH4sIF69R0j6sOvLO7Hld5/Gwp4uLGxaiI7mDjRkGzA4PIju3m6cbT4LbEyh7tXNyG6oRdOGZpl/aXCOEKfBqCQ2MVUFTcusxFN/QbIQzYFAyfE3wXNimm8KLn8cs+N2Qb8P8Lyk51B3oOB3Bz1XlRDtebLS7wgRop4anj9Ho2h7RqMfX0cvGZ2sb7zzL6Vt8WW4vHAyVm+sn8/z7TI89duvJXmyMv4SD98bk1BZfwlH2knIyZoXUMZL3qf1Wb6DiQ/6y+W4Sg6kUxk9/4+V4gWAcVF1hyqeyHFSVQbswp2aV/M8icFOJk68Wtm7txt7PvcSjvzFfrQn2lF3SQOWfnw1mm5eMHOTICdYvuRv4NQ+7L3/Mzi18wHkB08JQOoW4M+f8eOb7B1wJ2j3iwAiM8+r9zxxkH0+BPh+AcAtFDAtLS/S290AZDkLBUBaT6rCogp0PEkZAA8BopXJSdEDeCdrGVnOc1oerUNEKPYEj6ovueLs/Sgg5RVngtCistCnlUsnWSZpQtAiv8Ao8yTKWAobuJYvN0xlqEHeMWOi4Dtbg1zbJXj64LU4/FIfbrzoUSxZcNgBf1b09cU33TON+AlY/EkieXEqgNL6IHmasy0uNlDHL1taRl/Uh31kWxIBfbt970AO9bVSlpBxUsshC8LmmBXKM66ql5hoLZP1jf6+jJ+Sp01YR72Y3uk0rj7mtBHW9wKI7BcEfD5YDHB1VFaW/hPw6/zzf1FkzpuMM2AZo3/pX6CTcEQfB6AbdSUfw4UUCokGNDVtxPo1P4OlC++QL2ANUur+kUv+n9mvl/59G57+vcfQdqIVHbUd6GzqRHtjOxpqG7SffWd7cWa4G0OXFfT9AK23dercxDR+knBPAU2Jk5imkKZlRuJpnzzJgbb2wftR99AD6H/tnRi88mpdCOBNdgHJoW3//n3Y+eIOXHX1taiR893TTz8pp6AkBocGcM0116OhsdH+mXkYlITVn3rycTlvpbDpiiv1OwPLeO761je/jo7OTvVFHwHpIdQc7N2zGw9Ln977Yz8p5zICbdGrf5eSonlHfiGCx3FPXueJAPzBB+/TutdedwNOnjyOr33137Wt2tq6orrlKJfL4RkZ/1NPPanng1tuvR2Xbdqk58DBgQF8//tPYMe2rbj1Va/G2rXr8MILz+N73/2O2nIh4G3v+EGsWLFCzt08YUs3yuzI0R7z/Mh4333Xt9DQ0CjcgFtvezX6+/rw0EP3qZ8bb3olLtl4qYwtc05MylH8CMAcIu4sxbt4TOelqgzWhTvl57kczzmaxABLq3oeCxFI1bTVIruwBi987RnU9GdR05PF4IEB1GyoQ7YrSysznibiqnFuoAc7vvwx7Hvgb9G992EUBo5LLwaRyiTkoM/b8gneJc342/bTyDid6oPUlTMVm0Aveaa+jtrRr97ib7qMt5E2ssIEn3qy5wnHM0lSBXjy5cKYpzgDfyzzV3vDq8Bk0yuo17zX0yZ6+7rLiz7ahrdVsM+8S8ny4fyE9ajjNCroJ9gm+CZ7QO040HuW8iDPK/mZGgwvvREjratRf+YFrGt9AYtajjmblO5PvHuA9Xwc9Q4LH1fG27PKos9EdJLXhR3OlUt5m7qViY7s64hPjknHJ6moNG9fPML4+DhT1jsDAhunD2xKZB9D0at9xI8t5pDNhldUTBYbt1hjqfSNOmej9Qj0CfzJvKAhacHf/s/dyTFv8WdGAb+TmeqYKcuHskw5Fw94waShYQOuuPR3sW71T6Cz/TrZn2vFXGsZ0WeUpej07pM4+NA+jHQXkBnJIM2XXMr/IOewNluLunQ9Mhtq0PC+BWi4oVn2gciX2JjGRfxurt/PJ8XyEeXyRlPEMY2FpiVSpVMzEZ7nlJCDZcNXv4zmf/g7XQTIrb4IhQWtGBEgHCWeJze/8BwefvB+nD3bh61bN+PyTVfq94OOjk5ks1mcPn0Kp0+dQk1NrZ6Lvvfdb4vuNC655FI9dh4/dgynTp7AP3327+W7RBaXX36F+iXx3Ndzphsnjh/TU/NTAqI//7l/wo0334bh4WHkc8OqP33qJOrrG9DT041TJ07Id5GMtn327FmxG0Jvby9Oip594LlR/XafwZGjRzQdFj+s8/l/+xfs2fUyVqxchZOnTuAv//x/4wfe/Dax6dbzKW3kzIQz0v9sjf2ULvcXfp94/rmnsX37Nhn/JiyX+osWL1ZQzrYefvhBbJPYrFp1Ee6++1ta/tyzT2HPnl248upr8fWvfRmPP/YIrnvFjchkMzh69DDq6urt3M0WZZBn+/vlvMk7CPhdE+jv78P999+Dl19+Ca993Z34ype/iH//0udx5PBB3HnnmzT+D9z/PSxatFTyHerjQhQvAMQUU9WRPyuNn7mV088ZnoIvdqPH6Fyqba/Dgo3tOP7kEaRPC5LaV8CJx4+i8weXIJmdpi/8MuZkugaDpw/i5W//Txx85P8hP3BUTqbDAgB50rSr+Qrikw6gS+pBvgf6PDF5IB8CfuZdfYJJBah2dZ/P9RPAej+0Vz/q2+pxOhRgyxcIA9p28uLmQSHzojSZdgR+PDk5WwWO0bpB3uqab80FZWovfiTnZNOJEJR7n6rTul7P69ZCLJP+61XzCCv4Z8w1bxxeXXd2TuYz/YUFqzG8/AagpgX1B+5FC/ahoXaIl+vVl79Fn3nGU+uLf11wUF0o+0WIoJ0Ia1+0vjjkhRTWCcqsDttiLHh1wmLN8bpx+zi6+Pv5USAf6J29s/H1fZ1griOyXyDQ+aA95QjwD5/vF5a8VLT6auPsCPJ5gccvAPjFAAf+OU8E/Ar+hTz415Q6J4sracdSXjAq5BNoaroEV131KSxedAdqa9rFNPy/dVXPZYlt0+ImjAwUcOwp+d/PyX4vm8yWlnEs6aUZpH+uAYkbMkikWSumydI58zABDqhImGoqbXUmeHZQuZ6PlytO09ZQdRKHXvv4o6h97GGkBCTXfe87qHn+WQxtvBT5hYt1gYBUW1uLXbteUmDe1t4uoLQfrQva8O1vfQOXXrYJAwMDAuz/L77xH18RgF6PZctX4IUXntPvFZdcshEv7tiOv/6rP8MXPv8veOaZ7+MV19+oCwh6LhMm8ObCwJf//Qt6vvvKl78kQPsZBc+nTp/EAw/ci5dfehH3fO8ubLz0crX70hf/TY73BaxZuw6PPPQAvvrVL+HRhx/Cl770OdTW1WH16ovQ09MjYP+f8X//7jP4j6/9u16dX7hwEf72b/4cm7e8gD27d2HJkqW4/7570NTcjM/9y2f1VnsuDAwPDeF3Pv4buPa66xXgaz97e/BXf/mnuPjiDWgTsL1ixUoB3ku0Ds+lnV1duOzyK9HS0oLv3vUtPTlt37YV73v/z+Lqq66V89E1uOvb/yk+X4EnJe7/7+//DjUC9JcuW6p3Vkgj+Mq/fx6nz5yW+FyFoaFB3HfvPXjpxRfxa7/+MVx00VqJfwceeuA+aWMBrrjian2Hz759e7FhwyVoa2vXflyI4gWAOUjz+Dg2fpqDB34/pFKeMzQFAyt1YczPYlIgsLwZA8ODOPH0MWQHM8jms8iszCK7vGZaFgH4037Hnvs69j3wNzj61BcE9Avwdy/5U7DOq8IK4B24dymvDkd1CvRVNlCverdQoLZO5/0FPiI63hnAhQIFnHJW082BRsnoScdApAA7JysrUPdMOWJHAMjU6cJ6li+10bz487aqJeLz5b4uwSXztFZbJwtzqhU4SywMPBs4t6v1Jtut/q5MUiv3eb5hvg7DrRuQX3Mbkvkh1B6SL0+5nsCHAnsCes2LzoN6r4/qBEAGfaHs+qb9iLD11fsMGWLPSBD485lED+o5bgPfPiaiU2b8RMe8t9HU6ZR5l4XL05fzY3cLWHx9ufcdXvGXMgX+wu6Kvz2u4WWx41X/HFmmznGwAODznFbJFrHMHVlv9feyZMQtnw4R35Sz8kVuPRYtfj3WrvsZdHbeLJbn/n+fl+R///jmozj48D5kcgL25Z8uXZNGPlfA2d5+9F80iMzrapFuT+txQv7K8nibjWly5EOuLB+T4WJnJTzjVBWdmBYqDf1YedxUzslEeCZJDoaJgbNIDA4iMTx0LgugLWLqxLaGCwBPPSnyMJIipw/Ice/ll5BftAi5xYt5pUHdE+TzijWfO9+06Wo53uax+flncd31N+jt+ls2Py8AdQ0eevB+Aa9XYP++PXq+Wr58Jf7ub/4Ct9/xWvzcB34Je/fuxsJFi3G5AGU938k/3I4d2/CSAPy3vOUduO4VNyjI3b93D/7m/3xWAPtCAdPfVpD90z/7Aex6aScefOBeXLx+vYLodQLGT506pbfZv/lt78A73vlufPfu70gbC3HXd/4TA4MD+NCHfw2XbbpSb81/+zt/SMbSL4B5I37hl/6b3inwuX/9LC67dJPWZf9bW9uwWMZ+4sRxXHbZJr3LgMd6xuDzn/tnae8kdu96CXt370Lrgla0t7dr/HnnQEH6uWXzCxoz6vfKOF55y6v09n0+znDPPXfrVfvvf/9xrBfQ/oUv/KveDcHHD3il/957votjR4+it6cHzQLy9+7ZhcNHDuE1d7xePI7g+LGjeGnnDixdugzbtm/ThZGFCxfroxb1DQ12UrwAVf7ba0wzQtVyLJo1FA3YHA1a6RBLedZSucFciEch+RpfvAm64K3Xi+9YisY7WtBX34fh7iEc/r29OPkfxwSkyMmWm/gsYvU1GZLaAqp6D2zGjn//DeGP4MTmr8iJckDAP4E8gbiAcmGCct6Ozyv/TFXnZCs38M7nwlgvo6noBdDwRKX1nM7bB3Vpo6nTiR85V0vfCA6N9c3yIuvGlGUBCxilnnYqC/gLUsdWs6SeMLcgz1Q+JW/MvGqtH4IW1Sood3W4Me9tE4IO5XuMAme+LNGnjvmzifrTiaL3aSn3DLdh87GrcM/u12PbsfVo2v1V1O/7toDEM1LugLxn+eKjt+lLngsq9oJGySuApy11ttiioJ5lzCszH2XTKfu+ib1AaAX9BP/8YsEvSAELGrY3/1PmOwFEFj1BeD6XN3t9ISL1VhawAF2zZb40dbbuZYoqK5suN2w6vmyxENHryxeZDkvZ8AgKQwLYB4UlHXFpkM8J82p+Oc47lrwMQcYueS4YCFCvq12HpcvfjU1XfUr4f6Jr4Wtkh+WXV/9fWcqjk/QUgxjCQGoANdfVo+aHG3Fk4VEc6j+EM/edwrG/OoShQ9Lh87jRVuRjWtm3yw7ENGGKxvEclo+Z57LKiXP5kVaAp4fKtTwtLB+jcfkKU8QE0v19aPjm1/R2/uZ/+D/n8j+WsOiaPvt/UfPM9+1A6ogLAVkB843//A+offLxYAFg46WXYe269di3dy9uf80dCt5HdGDQ2++zNVkB4+vxznf9sF4d52IvieepgYGzqKurk/NOHt093aIRsqqCV0cEZF+BN73pLXjiiUd1gaC+vk6/o7S1tent/F0LF+KtAu6XLFkuXc1Ll9JYvXoN3vr2dwlQX6LnphtuuBk3XH8jmptb5NzA81tO2+X3tOamZpzt69V+8jtSnYDtOmmDV+r5eFd7Wwd+8Affo0A6N2yL6fxudNNNt2j7AUnHuaDxgZ//IH7pgx9Gn8T8rru+hUOHDmF4aBgnThzDffferQsEP/TD79W7A06cOIFDBw9icHBQ322wbNky7T8DwLsPfur9P4dl4pP/01xo0O9j0seamho5z0uMJT58NGL/vt0aUz7+cPzEcb3q/9/++6/iZz/wSzh4cD+OHjmiYwl3ilFY2onvAJgH5Kc8pnFQ5P+kLM9BmifDNCo3WM9lqK69HtlFtdj7xG7kjg6hbqBOTnxA7aUNyHRmJW9XZvXqrRxY1c2IpeNlrtz27HsGJ7fdi5e/9Uc4s/tB0fXr+Vev+gvrbfluEYDA0IP3UOeu9lOmrdgwTyCveumv2bpySYNb+91dAVrGvJZJu265mFd7Caj91XSBcUFerxRLGRcv7BZxr6fOUrsSL+X8SlDgVwDRywlNPu3qMetw07olbZXNu7a0DnVkgkMnO18MLudGgbYDz3plnbJMpl5h9zLLXBryCBLpLPakb8fjL1+DjoZjuLrrAdQm+sxvtK5fCGCenMggdXITUsevRPLMWuE1Ll2FZOMZJLNDZk8fPvV1PUcXF1THt/oLoCYAV5BvsfJx11RioFfsXVytTAC5llms9Ko8y1Q2O6vjZF/ufOut+07WlL55NZ92rMMr/5SdrfZLy6UsR51MuYJ1x8OWwqWa5+6ie0aEZf6Y+p//49dKaUL8e06gteMGbLzmd7B89bvQ0CTx5e9hXpD4X1eGxfdgD1cigI5Lu7DmZzag8w2LkVqSwak9JzF8YBDZgSyyK2pRs6ZW56dqKDIM2TXHzsVVR+WYqofKzc+EWT5KubzhJFipXMFYePZTuVFNJfOLQqGzC7l16zC8/pIxcU4Ae/rAftS88CwSbhEg37UQPT/xU+j5yZ9CftlK3v9v/mWn2L59q171/oE3vxUvv7xTb2+/8cabtQN8Pl9feisH0FUrVul7Anh+5TsAjh07iiOHD+PFHdv06j2veF9xxVVSbt+b9u/fiycefxS9PWf0xXkNDU0Kmo8cPqTvEWD5pZdeLoB6sT4Tf/ToUfXNc8yqVasVDPMxgiuuvFrfGfD4o49i/YYNetX9sPjYu2ePvrSP7yHgc/ODgwMKmk9Kn3lO/d737sKP/MiP6cL4448/ogsdvHr/6U9/Cldfc52+d0DPicJ8Fv/I0cM6/t6eXnQuXIjHHn1IH0XgywW/9tUv6634BOrtkvLuiCeffEz6fEQfR/jJ9/2MLiLw7gKeh7lwsOqii7BgQate1Sfwv/yyTbjp5luQzdagp7cX99//PYnbfejt68EjjzwkZbeqHe/I2Llzh56Dr7jyGjS3tEj05QQm8+H/j89hmaF4AWAeESd8NvCsoHIdnyquIirXvVKec1RukAJ+000Z5GsLOPjoPtQM1GBkbwF9e3qRXpzB8W8cwZF/PYBTdx3FyXuP6wva6i6qN8RS9uhbnnniPL3rcWz/0m9IO/+CXB9/Pi4nIDxhwJ9gnMBcwb5dFTYQ71LH9sx/UgG/2jB1wJ6pXwywMtMHNrqAYDq96q+LGnbSMyYQDDnUC7iL6ALQqGhO8gSAER39yBnLZC2L+nKybAogI7JfJIjqFMQ6/96PymzH/fa+3mYoJ3mOLQDpomOcAuAtdiyLAm3aoKYWAxvfiaGLXovO9Mu4dsE3sbb9RdRkhqXcX5l3t/RHwL+EEIl0AelDNyL9/f+O1MtvRHLfLcqJvcL7X4HkRY8g2WxfQOw2/5I+eNa+GPDn2ItAP1Nli40fv+diubRcZMaPflTv8kG9qL1LXYwN9DsdwT4XB7zM+qyrZaIj87ulYwX+woGOeWHwuX/5vwlAvmeRg0UA+VAWg7zYkxcuuxOX3/AJtHZeI/tunc252JInQozzgtVtWP36NVhy50rUL2tAqi6NpjUt6B/qx0v3bkdjdyPyzw+jkCqg/qom+z8uOnBMJU8DlWu2DHOYM8blu6Qc09RTuThPiuVj4sxz0flZPibH5XvteBaQnCNGGhtRaFkg3DImHmluRvbZp1ErAJVX/nt+4n3oft/Pou+t70Bh4SKMCPiPUp3Iy1eswLJlK/T7Al+At3Llan0WnudDAn2eZy9aszYAtLzdn8+nd5/plrorceutt+Pi9RsEYHdI2G3uTp06gRdf3K5vzuct/XyZ3fr167F122YsXrJM669YsUrvIuDt+byCf+TIYe0Tn4tvXbBAn+3nM/j8DtQsMvvIZ+QbGxpxppsLCxfrrxncdNMr9W6GbLYWZ86c0foXrV4D3o6fzmSk3wtkTKv0lw0IwPlCP+q5j/CuAI710KGDGB7O4Yabbsb1N9wsXxNqZKzLtV+sY98v0rogwQUE3nUgI8XGjZfp+w945b9ZYn/4IP0Ma9/8iwRXrb5I7xzgeZax4aKHvkgxIfMr57716zfita97vdbZvetlbec1r3mt9osGY9lj458BnBDFIas2mjczMosGOtfmRK+4DhWw/z93YeuHnkVHf7vdir0qjb5DPRjuHaKVjHsEqz+2Aat/cZ3e6nxh4u1dBeT6z6D/2E68+JXfRs9e/nROTtjdri6st987IKhX+COyz/PEYQCXJx535V5lSQn81d7K9a3mrBOxUT9qazqOhjCMwFABnzJlAXfcKCuYl0/RcdY98PNXionUApCoiM37cTZeL3+WZ5noI1eR7Wq1yCxTtjpetvpmT5m3s4vgToD25UKv8rs8T+LcVOfyVCcTMuaIzPxIthlDq26TfArpgePIHn8WyZEh2R8I2A2sc99Q8M9KfgEglUfy2NVIvvwWJE9sRKJnucaniPg7S0ueQ+qWv0Oia7fUGRF2CwlsP+pbUulWeMWfY+XcMBbMCytwd3PA8ft8YMNN7UK91+nv/svm51ZtnD/JWT3JmZ3TOz9MfV7nmjaR+bA7AGS8BPe8A0BYgT9T6tldLggwlTHyjn39KT/hop/6o44xEC7QMJXBwtWvw+I178CCrivQtOBiaYurCBOg8xywiopE6D5wBpv/11MY/Eo/Ooc6kO7IouVnOrDo52SOz+On+mhWdXZGSCMUh2ne0oSnfkIVZ2ZH40v+Gv/uM2j++79F37t/BN3v/1kU2trtkQA5hpeSfYdI6mNntmCd0vMSj/dcEOA5jPUIavV8KsxyntP4KCLtSEyp90SfvOV/WPzydv6ojuc8hoepr8/vK3YbvbXFBnxbJL0QIvXv+e53cLcwb+mvranFjTffiltufZVe4LDvPux/TvNsm0TfwZjYvuh9uySemzlWnq5ox37xognz+h1K6uv3B6nj46A/z+eIjyGwjHZ8xxK/CvDXCXgOHY1oyzatGyV+pSOcDx+3sVC8ADAhikM222lOzeAsHcxs7DYPtgOnB3D/z3wHmUeSWFBYoACnr9An4yHgTKCQLWDVb12MVR+40AKAnBzkpJEf6sOp7Q9i992fRq7/KAbP7JWTC09GBJHuCrU7oRBY6kmPJ2DeASD6EPiHNqpnHbHz9Xk7v5XxhHcu2Pd50/O05gAcwZykHhgW6QgDKXs9NQSEBH+eaUsQ6MAhXwYnyiI7PqMe2KssNppSDutrG95GFxhCH95OWew4V4wxU4X+kuomY9SSyIKATxkD5nknQM9gCw7lL8OyDc2ozZ1A9sRW+aI0gERaTuwE5Y4ZTwLWUCc+RE4OtyK1491Ibns3Erl6MZDxS389sZ2gj10vInXD55Fa8xSS2Vzoi32TlHegiJnGgM9P6lwIe1CvsfWyYy/7uFmZtwnLwjpOxzmlT2/LvJtnlnABwNv4WHvQXzRHIjPVZ/P5nYTTzu9wlF1e7wTwerKMkSCf4y1IDP1v+gfgn2544EgL4F5yHZo7r8DKy34MTa0XcwLEaJqOKjIvZ4/0YeefbkHfl7rR2N+IxhubsfgPVqLmolotvxDNqXPQeWn+jHQqabp25Zhmjqplinm0Sh4/htSxY8gvX4F8U9O074AXPmJOjHgOPS5jO3b0iJ6nanj3goyRz9nPd4oXACZEccjmC827mZ5DA67EUAhuBnb3Y/vvPI9j9xxGXa4O2UQWw+6qo8Bt5ATArfytdVj5gbWjLgDwpFQYHsSxF+7CiS3fxemdD+LsqZcEoBeQ0jfCG/BXsO4APW/bV5AeAfsG7u02syj494A+LawvlKPO16VOwFLgx7WREZkYiivRCu4I5GQzUOeAnWz8YmDg0IFA1YflIeCUlGiNYJBAkGCTZcIKBkt0JtOfq8dbxtmOKzMb1vO2Xm95bUc2vrhRN4IwYd0kRuEigORknEkiSoJst+mVDCkfGUnhSO8SfO+lO7Fu5XFcufpl1J/djSTnmDasI/OjdcVer9gzbu4qvXJ6BKlDNyL55C8h0bNM55z7yM6jOzE0NIS0bO2N7VjQtEB8JJFNp5G5+Elk7vwMks2nxIf0kX0VXxyTXfFnzC0mGmsZs+Sc3nQeiFv8LR5cKPF1i+ZIbPVqPln6R53WdRvfA6C23OiPEv2ozE83Fyxj7DUVvfNNAzEzwO8BPkG/z0fLmKc/YnjhcxYAJNxsD5k6+etAx8pbsfb6/4aa+k6kMvxpJlaaXuLcHHviMDZ/7Gmkn0+ivb4dDTc2o+NXlqDukgZnVSXE4E4hTbG7eUZx9KIURCMOy8ySnG+U5Dg+10i/C0SI56q5TMFoi4d9DsULAJOmCofvAhNYcYr3jrIUh+U8NMuDM1r3+QKzvi3d2P2HL+L0oyeQH8rbrwTIlpGNoI40lB3Cit9ei+UfuAiFAYUtIRHUpTICeHI4+MA/YPd3Po2BU3uRTA+LXkAjwT+BOp/l98CdIF/YywryJU+ZICRcDBAdgaPW8XUd4GdeWG/PE7Dk/dodAvQlOjnWKPQjkBNE5sGdsoI+n2e53RrnwWNowzrUyUYwqsCQviTV28AdQKQ9dQ4s+scFeHcA06AeFwHUxuzMhvUieueLHTGALxtTYRlVkJcPLVMdQbq3cymB/cn+Tuw/vQp3v/h6vG79d3DZos3IpnKsKhyCcl0EkBiKK42lB/+cG3EHpAtI7r8Vqcc+BPR3iK6A/uF+fH3b19F7thd1iTosSC9AY6YRmUQGa5etQ+NFe1D/A3+L+pUHZS54q6Ad/PVN/VwAYITdeH2cuXcxVbBOmbFgKFxegTrLtK6vRxsH/p0umNugnrN1864eWE5ZdabXvrh5CedJwLoH+uwgUwH6gc5x0UIA+0ygH2UuAJDFlIxUHZZf8SNYetkPoX7BKtQ2LNR2xZKlM0L5wRz2fXM3dn/6RdTtrEFrUxu6fnMZWn6wHYms/kPNXarA2OZyuGYXzY2ZOGcU8Q4W00yQncrPoVHU00bxSwCjxNkYN8vHObop5Jmmcn0aK89hKjdcz/OeygVlIjxDVK4rBHcDu/qw81e3CPg/iUROYaOCSYHQmiqwpLX81ayrRdOmZqRqBaRH/AhKQv+RnTj+wnfw4pd+C8O9h5DM5gXwy8HYvdRPn0sLgLlP3Yv5WFYkF5d7G9ZTnfgJ8pqajb0EUOSM6XkYI/gzEEigJ4AuKquuuDwAnC7v9aYTOaoXDkBlxFYyqitu69y65FIbD2z5x+AqEFdgTpbZkLH7t/wHV+up52KHszXwzmcMC+geaMc/Pvl+3PfyHfjJ6/8fLl2yRWJUMDuJkdblIoCvp+24Mvok+Pc6LuScuQiJfTcJguft/yPICQre2bsTewf2onukG335PvQNCw/14cjJIziyfxAp6UPrQvFVN4hC8qw+d2g/YyjjD8C6MEdO4C2sb+xnbGTT2KscjRcXCFg/jJ9a884AZ2s6CSX9cXHH65m6diRnfvXODAm61re8LtwImFeQz6v6wsHL/gj+vY7P+dOGqdPpIgD3vzIszSM3JE3J/9uiS34AG2//bTS3r0c6a79zLCZlebqIj+Es2NiGREsKu/5zJ+qGalHYnkNqYQa1G/hLIdKbuQo6SoM+BWwLbRfg8lWnjGMilYvMVPL00Dkty8dk+VynJRxTdVG5ORIuN7cV4/JdmHGqnjsAqiEaMc08VWRvnP3fwObqd8hZQ3J8yp0axqHP78OOv96CwYMDSI+kkZWNV/65CWyzRwBkG2wawto/ugRLf2glRoZl9qR+fqAPhx79vACFP8Fw/yEk0nxZjIHFlAJJWwDwV/QJLO0qPcElwbuBWQPxpmN9q+OYtsJaX848XCAIr/jbAoDm1Y+B2GKgHQGJEQAZlMsW6B0gZKo2EqagnpbZpV0FqtQ7wEmZep9XcOmu/NsVZFfH5b1dYE//TiYx7twYY4HfcsKVWOrVemEaqMwS6tTCQLqkBZnD4XwtTvR14cGXX6Wg/9JFW5BND7s6sgX+Qpn1mfKFf5yL6CMBtgAgzfYuA559D0bEL4ZrRDGidwFsPrkZfbk+HO49jCN9R/RRhGQ+iZVNq/CqNbehqb4Wmbf/ERLrHpExcn5krIyNsL4AidF1MmPs5yPQSVzCOXK38qvO13H1qC/RWd5S/wiA6rRNk+2xAclF2yGIJ8uU+EUAfwdAUOb0gY557goSOn/F31/954v+ChLrTFMHuja8EfXtq7Hy6v+CTN0Czuj0EDs3BuKcn3rpJF74309h4Jt96BrsQk1HDRZ8oAsd712EVL3sDGV8jc17TDGNkyqwY83vfTX+T40pSvqtYk5QZRYA5k58YqoGqujxd/4c3OPT2CRJjmu5vhyOPHgA2/9uCwZ3n0X+QA61AiBrZIs+BjDYMITVn1iPZT+yCmePHcTAyX04ufU+HHjoHzDUs18AIt/2buBxtJf5KYhX4G5lAXh3NmpfVI8LAGGdlIBW04mNq2c+PKB14E4RGaGd5KOgTwGiA3hOR1ktAr0Dll5HjS9zcuArAuqLAL1Li2TWL7LzNrIXUy+bPusfAeXyofkQuDvQLiwRYLFOol3F59X6LE6OrMO3n3wl+OLca1Y8hcuXbEYmRaSqnoL6tpjg844ZR4J+ibU+AuB0npMZ6eXBa1B47CeBY+uk39Km0EjCxnd68DRODp6UCOawNfUNNNdncUPLG1CfrUHqDX8GLHtewLRbAOCIJQaMrYF1i4HOB2UXMx97b8d88eMBxbbn6op9ilZl+TSdsvPHeaA9w0VALxy9zT96u79n6tTGLwLInCjgJ/DnAoDIUoRkfQuaFl+KRZe9GUuvfDeyda0yJRa/aqXe/T3Y9X92oPsLJ9F4sh5NV7Rg0e+sQP11zXrsUJJ4TSfFx/yYqpbOs3PO7/12tozeH9Rimq00vgWAeL5jqhaatmPk/D4VkeIIFBOvVp893I9jTx7BsXsP4/RjJzH88iAaZeNCgEBu5BryWPXJi9F2Zwq7vv7nest/7uwxFIbPKDAMALwH7wTuAiL9lX5LDcwX23lZ8i4l8NRHAQLwbyBfHyMIZLviT588jBPQhaDQwJ8HhT5v5VFZ2CBhAAJN5za1d2UK46ijLEyAScDo04hODAxslrHxt6mb3nTiVs9FCuS5eUCu+VCnCwFlbJLiIN+8FrkFlwg4TqHv5e3I5HvR3nQK6aT9eoBu0ToSP8vJ5vX0TeCviwBsT2SXl0Z0PhMjNRg5eCUKT/4wCoc2SN+ljG9ZJCULSK/YikTbfgxu/BpG6k4he0JskoKMVzyLQmpQx6xzxIgyRi7GGhthlV2Zly1lueX1p4ykuaBM/YS2UZ3JBeSdTstoxzZcmaZ6x4YMJwLqfd6DfTE1nb/Nn+zuANAFAEkU/Lsr/1wEkOEiUVOPi171C1h69Q+itmUxUpl6sbS9ttqp/2AfnvrIo8jdO4iFdV1ovL4Z7b+6GPWXN1Xw+9MF4lKlYav+2YxpztAoO1u8D8ZU7VSx04ZQ4uCR+CWAMc0Tqoo9fTo7UclDR3XQjE2phlbA1WAep54/jpOPHceuP9+B7Mks6mVLNaax9Le7cDr5tzj00OfEvk+Av4FCvujPALyAcQGMepu+A+oK2KOygHbLe9mVBXcNuDrOPvTDvPhOpSM667YBvwi4i6QhC9AjAOTmdYSampq9AUNDcqp1OrJFx9lIHQWN9EdA64Al81Jg4NOVhexk+nPl9nZ/kqQCwEtvy/cLAiJoqgsAMnaTmJciQarDXTci33IJ0mf3I3t6C9KDp8yP1nM+A9nnJdYRWSSZTFfmFwCkLdWpLFmRuVgjRhg5tRI4uUoQYhuGHn0HRnrbkLn0YWRv/0cUmg8wUjpWxsXfYh/EjuPX+JpOwTvjIyk3lvkYqQ+JUGjj9NTRJvBN9nVM9m2pT593qWppw7zOj8yvA/W6AMBb/iO6KNDXRQGRo4sEEsbgDf8K/EWVbmzHqlf9DJoWX4KujXdK7PgzTVPzHz41Xi5MXBjZ++1d2Pr7z6F5TyNaM61IXZbGkt9bjcYrW3TcMVUByb4822j29TimmGKqZooXAGKKaTwU/7fEFCX5Qs9n+PODIzj1zHEc++ZhHPvXw8h0jyBx+zfR1/4FFIZ7kc4IQOSL4QIg74G95Q28hwsDpuMVZXfrv+R96uvp1XzW8X5cypff2eKA1WFeMKiQB3UG7LgrBwAx0NFGP51erQLgqJukKhMWBjqxj+S1flCHZP7UpwJ7YUm9zLsqRFmk00UAp6OTYkAusXSA3+d1MvTPZL9AQBpBCmeHW5DpWI6R9ktRd+JxpHt3SfzSYsO7IiI+nX+v46bg3jRiw0Ysz/gzzrrQICYK/nUBgPPk7HgnQKqgd34kCrUoHF6LkeE6JFoPIt94yMbLPjKGkg+esRdWkC6llnexiejI0bf5B3UCn1ZHmeVe52xML35ks1v6nRy1cbLOq4B3vYXfAXwP+Etl1TElsif4ZxltqCcR9Et4yIm6emRaFmPlbe/Dylv+KzJ1zSjwzX/a23HSBKpMhs5pjrubKA98Zw82/8rTWHC0BQ2ZBiz6HyvR+q5OJLPcj2KKqQI0Zfv+1P0TTfO/Y0wxxTQOGvcCAM9vs53ig1JMs57inbjqaKQwjDPbt2HHZ76LvkePILnqfhQWbxZQTmBvgDy4Yq+37BvIV52kCtQlVaAveb0zgHkBkWrv6tJPEeBneUQusjMMqiDOA8QAzLm86aNlVl5kL5vK3Fy5aNQvU2/j63lQKQpaMToKMNWHoEEF+LThreTUU6eysMvrooCQwOcAiAfAW1IP1uVTU7VkubOxcsGfhRpsPXQZdvdcj5tvOoWuofuRHDihcfO2NNQ6EjfNRcqYqq/o3QFszbfPOgT7DvzbewEsbwsDPm96gez6XL4BcBcTjZPFxEC3iyFZY8co+rJQpznaOj+l86w6X4eyryP25y4cOF/eVvOujFMhtgriPUeBfgl78B+1Uz13CcHA+qy/xC/d0onVb/gFdF1+J2pblyBdUwW/nz/JY2sinUDfoV48+dsPo/+uHiwcXIjG5c1oeV872t7RhXRbWgbvjKeI4tNBTLOWyu68U7NHx/8XMcU0OiUOxXcATBtNRaD5xTOmyVO808c0JSQAUBASeg9ux8GH/gU9+55Cz+6tKAwNIZUdQDKTE0DugLqkAdgPALsrc/kA3Ht9kZ2U8+q+txG9LhCwXG28bQppAZtGHtR5kGepZ5UDIOk5tA9sCD8pyyYZ1XHzOtax1NubTnMRG2tP8mTmCfipdzoCVDHSOiSBzAHQ58Z4i2TAW/SUdYumzgZpAZPZZjy5YxOOHG/FdWufwpL240iNnHU2rG9teH/qU2W6Zom1bQsAXu/zxlrmwD0NfN4vDHiWKgK6Bfzn/c/6uXi4GHkAbj/rx/E7G6a0C+qwhkupUxZZyjTWXvZ5347qTRe0w1gH7ZuP0C/rcLpFJmAliI/+fJ9wAP6Z59QR5DuZdRT0+zyZ4F/ikm5uQ92itVhxx09h4ZWvR7q2UQrEdlQ6b2HVEWPWs7cbu/9lJ878y3E0n2pG7Yp6LPn9lWi8rcX2lZmg2RXGqqM4fDGNm0bdaeK9KaaZpXgBIKaYZpDif77ZTAkMnDmEs0d3Y9c3/hgndzwkQG8QyXRBQLhdlY+CcwX3ZfL+bgCCxEB2IN8vDKheUpPNXssJQCXVW/2dT71FXfasANgp0COMlL2NYE6QmIE8Dwo9cPSp1znZ+yHC09Rs1caV+VRBpLvUy3078OPK1Qv7wrwD/eFz5aKXlCSQWcE1cwbMCaBVa8Db6T0I103zBOdCqRoMd7wSuZbL0bt3FxrOPIbWxpPOzuImmbCeSwOfo+i1Z16WTQT1xbnzgF8Ukto7APTXBlISBxmb/oSfjDt8Kz9Zxu3ipikj5OKj5S5ufv6Yao4p61LnypWlDkl1rO/0jKq2KfEN2vL1nBy0GeS5v+iUG5B34F+f93f54AV/HuTTTrjonQDMiw/e0MHprV+6Amve/hG0X/JK1HWskBhJgKaQpIkx0NisJkPcTwZODuD5jz+J3i+eQUe6A43XtKDzVxej8cYWjfE0dCOmOMZTRnEoY4pp7lC8ABBTTDEpxQeCcZAgvLPHdmP7F38bx575joDws9DnvNOC9wjECQwVlHuwzpfx+UcBnF6BvQPtfGkfgb/US6cjL+5Le9BvNmkvR+4EIBhlnm/5t1k0AKcgjgCPsoLAUKfgQ2QPEkOwL1qtSyBogNXqhfW5GWj0dUyvOl+mOgOXJK8P6nEjGiQgZR/5KID4IKhW4E12+fKg3OmidroJ2pSyobZbMFK3GHXHv4dkvl8s3Nv9pSwA89J84NuzbNSJEMq8C4CgnpvT+YUGygr0acOrulrVdGTKetU/JyypB9caD46bzBli/MSfnwuLVWhn5S4f1dGGKf1obE1XlPe23obzobL0hzp61Kmwchpoy0wdiFegT/Z3AHhgL7KCfTKBPwfhFwBo4+S8yNnOLtQuugir7nwfFt/0DolX5PfxXVLtNLZuhlbcx7d+9nm8+D+2oPNMB9rSbcjeXIfFv78S9WsbNM4xxTRlNI93p/g/KaaYxkfxAkBMMcUU0xiJ4Cw30Ku/679DwP+pF++To+gwUvqGfw/UCdBDkK6yWwiwMg/eTSbgD6/+Ox2BPeVI/eCuAV9fUl1UUJ2Bf4F1Cu5CwKdQTvsdXDV2THsFfaLX8sCWbGAw1EnelRmIdDpXHrW1ct8WEaDrmYJNW1SwtkXLtrkQILKC6ABgh+k5CwAKvn3esdQdyjciv+BKJFtWID10FLWnH0OyMFimDv058O8358fraGB+i/XnLgRE6rDMs+j5jD1BdtHv8HOT1MfddBY75o0j9oGsVoEvykEd9eNslCUvMVXPvjxiw2h7malaunpuKtRGxBDoCyvwj7DqytwJ4B8DsAUAiU9NExpXXY41P/QhtG+6TfZjAf6zhRiISRLnYs/XXsbOP9qCuj21aK5pRscvLMbCX1iGZC3/b2MqR1MQ+knQzLYe0wxTPP0xTSFV6+4ULwDMZuIlqNlA8R4W02wnArrBfpza+Sj2P/D3GDy1F72HNgvYGxZAw6v+BOMOuEuqoJ2sIN50wQKA6kKgr3mmLCewdzqtx0cJggUD78fLYk8gKseBEBAStTkQ6HS6ORCoedVRZt6AIOtYfdPRQuuofbSe9x3qVPablkV1XvZ5p3c2SnJ8KALZOiYe3KhjXvRMVTbARDnl9L0DTdi2/3IcObMMa9b04pLVB5DsP4hUvjuoW+o7AO2UVc8s4xmx86mz9/2hsS8L+hex1ZFK7HJ6y7/F18fA4mBjD0C5eA5jTZDP3+2nj9DWx0tv4Xcx9TpN1VdULi4zf2ZjdflrA5JqmYB2tWVH9E/zCug9wI/ko+wXAfwCQCFiz2cfmlZfhuV3/he0XnYzGpasRSIdueovFObmMMk+Mdw3hCd//2Gc+NJRdPZ2oG1lO1p+vAOt7+xAppM/dzgBmhfBi2m6qLp2p3jnPi/F4YlpCiheAJgs8XtqTNVP8V4e04SI/+AClPJDOPTU17Dn7j9D30EB/qlccLs/r8IHwJ7gnEA+kMM0BO8OyDtQH4J78aOys08nkRZ7LgrQ3i8usIy3+ysmlf1aAR1hoQN4BFge/NFAQZ+Wmc7beyDoFwJU68BiUKZ5Z+v1bKtIF9bRGkxFp3ELdE4fsecfATNDrMC7BEgz8gEoV9nrLU1JvAj+73rmTTjV04lLV76Aq9Y8g4Ya3vJPm2g9+rb2itti80zNxrelWtVpqem58eo+N6dn6utwTHyUgWO3uSCLlnmWalxoJWm03Mk+bqaTVG2s3Nf19QJfzv6c+tFy76eonHpLdS+x6dAPlUsAf9EdAOdbFOBiQF7il0+i7cpbsPodv4S2K14p+/IEQe4kSMdTRdRzoBsv/v02nP7cMbSdakW2OYuln74ILa9tcxYxVYSqbUeIacppaqc43mFimqNUsmtXaAGAX6CmmCblMv6Hnh6qwLwHFM/h5KmS8zM3ib8T373/Obz09T9C954nMdRzSAB6QX/qS1/0R4CuYN5AewDulT3Yd3YE+qIP7MkCHFPptOl1IcDKQhvTE2TyUYG0swMhpbvKy/8NBXcRcOh1pXrdHFjk5vUeQHpw7oGl2Xn74nrRtnWTVPXOjmXm33zqp9N7cE3iWDk+7p+mZ85ANTeWa87JTFPJERw8uQJffPg92LBsK159+fdQkx0WP/SptcVO/Lq6JPNtbTGvOtpG/IdlJivTxumjstYXmXmOK5fL2dV7xsPFwm7Zd7KOP4yr/d5/JM60UdnrLLUYiizt6VxKG6b3MRb2Cw+0U1vR6bxbGpV1PqhXnQ5DZHpixuU90CegZ96Bfeb9M/8e9EffA0Cblouvxco3/zQWbHwFGhatEpcW63NJWxw7jdO86kj2leHeYbz0t9tw5M/2o22gDQ3XNmLRH6xE/aYG/ktXhGZ72GKKaUIU7/izjmbflM3unWwMCwCjnbwnSFPsLqbpoXja5i9V4hBX6f1pcn02oFfIDeH0rifxwj/9AvqP7kQ6M4KkPutP8G/gMp30L+wTjlzdtzJJCeK1PLIwoHVDfVCuPqJ5KfPvBAjqJQy8eVAYsAFAe/Y7LAvtLC1bzwHEqI4+AltKLrUykbVOpJ7ah3mmWt+Vc0a4GTG+TEJgzTHaPkGdA9pktQ3BtwwfPf2t+Nrj78ZLR9Yp8H/V5fdIfOg9pT58HfPpvGpd15akUZ3WCPy7trzOpUV68av1XZn+rJ/Eowjs+5/6oywbY6Ex8+XUOSCvOrUptpNcUO7nQstV5+Xi9wIE9qKL1g1lsZO+Uy9Zy6tsGdUR7Pur+6MtALCMegf6kU8hXbcAjcs2YMP7fx8LLnmFFLANqTjtxMFMkCZRdSzEF0Xuu3s3nvrIY1hwsAXtI22ovaEeCz+6HA1XNen+FFNMU0EV3pVjGi/FExLTFNLYdqfzWyUOHTkz+d0yPmdNK8XhjimmyhCB4/DZ0zj18uPo2fcs9j/8jxg8vVtv90/qVX8D6SGYLwH4TiZgJHhPJUSOgPsA+POOALUnuzoq097rbXGBt/sT+PNg7gGdgivZDCySBZhpynL3oj3+ic70ISA0JhC0vIFD55Ps9HxrvW9TrJwfalyeOV+Pm7PjlW3q1IIVrDQAzCGQjsgeYDuWEXM2ZNz6KbZ80UIDes82475nb0Zb42msX7odHc0nkM3kzMbNX+CDeWrVn6VRvbeL5kOgz1QcujLqyarRci0U8J9DzoF93RhLvbVexu/iqgCdG22E9cq/bDZ31ImN1rVy1gniq3d5mI3KtFU72jh7btqu2OgCkK9j9np3ALVOxxnhh5gq6Qzxg9PmQD1v79fn+UdZAFA76oZkWtJNaL/sFqx4w0+iZe3VyDa38bYOMR4fue7MIppIj+19AHu+/jL2/d0uNB6qR+f1i9D0+ha0vqkDyfrz/CTi7AtQTDFNG8X/HjGNm+b5TpM4dHQKFgAqSPY1K6aYYoqpgiSgLj/Uh4HTh3D0uW/iwEP/gIHuA3KCOBs+688r/x7Qi33wTL4D8AGQj5YreCeIFzAvOq1L2+AOAMsXXf13qf/JPx4DFQBGQF1UtrxfABCwV1omWxRshmUmF9sboNRU9DxDajk3lmtKi4iNq0Nb6vwCgN8ULPNPQbQB6pAd4BbmIocBb6ZagX+izyBftxLDTdegrz+D49t3YP3irajNEpEyPgbWA3/cNK85Be7My4eTWRa2U87W/DifasO+62qEjZuAW4C1vunfLbiEwN/i4gG55hkPn8rG1OYkqnMxpW9qmPc62gj7Rwy87G2K7wLw7bnywJ9Oi+R0qjT1slRR0E+Qr+s+BPoe/DsO8rQRTiQyqGtfjY4rXoUVb3w/Gpet5e0xUqgtxBSh0oiMyL5z4qnjyB8axoKr25HtyiKRsf0rpphiGo3cASumWU/xNM48TdkCQHzeiimmmKqGxnNAEpCXH+zDgcc+jz33fQa53sPID51BIllAKi2gUICpgnuCcwGBBtIF4CtwN8DuX9anqcgexOvCgatTdJWfaZC3un6BgJwRlmI5SRYDOfkM5HI6DypVdnUVEKqeh3qTvX0AGtWP04k/A5BeZ6mvpz646dVm0/nNwKctBpAMPDvmJnEzIB3RC4fA27HWGxFoP4Jc4+XCG5Dp34HU8GnhE0ixzPtRW2P1I5u2zXhrufkmsTy6AOB12lNfX+uY7PNmY5TL5zReyn7MjJ8D+xZPz5QZE4mOiynrMO9Bu5apH9Ob35I6tJW2tczV8W0FdbwvMv35xQdJSaJWH9G8puQowGfe3QEQ3OrPRQGXLwwxWhl0XvVaXPye30Rt+2Jkmtp0LqacfIfnGjFUGnt7H4aXY4ppPBTvMjNJ/Ad22ZhicjSbdonzLgBU4HQeU0wxTYbif8opJb6dnL/rv/eB/4MdX/ukoJtTohsx4J8SjgD1cuA9qivKC2CM2ugdACo7OwH9/up/VGe2rC9diQA8Y4WOBgYd2JOM6jxI9ABQamtqtgSC1HlAaDr5MKDpZGXZAju2p7rSlOVm49sxXZgnGYAmIHd5AeIcn+lNx4yCcqenMe3SyTzS9U3orbsZI9lO1HQ/jszAXilzPl09Wps/ylqqusCndcS0rk4p+Nf63ILyUNZN/HBc+Rxv9bcxanw4UuqpY+wFaOv4Wa5yqNN6lH0546VyqOOmcsQu0KlsZdTrT/h5naTel+lYx+pJdf6JzrGOOiKTOY0E+e7Kvt4JQKDPPPWOmc8NSMySNVhy41txyfv+EDWtC6WQo5mlNGs7HlNMMY1G8b/1GCIQB2lO0nimNXG4yh8BiGkUsu+vMcV0DlVi15jKg0R17Lp8yd8gDj31JRzbehdObL1HAM9JJFICcASA+9vv+VNz+tx+BOTrrf0CFEuBf1BGOaIrzZs/02lZsBhAwErgaYDOgzkF/j4vm5WV6Cg74ChKakp8mE0UJHJWS4Ej61nqfJK5RcpU4+t4nbPTyBI4OzAtGZtvypEFACq9jaaiN10S+UIGOw+ux+ajt+MH3rAXtb3PIjN0yMXGsWzef3BF31rXcpZZuf5pudlpTVWyP6U/66f987IwDXlln2/4j8bPYmDMdyUE4F/SAJDnebs+F3Io2637YZ2IL6fzMbQ5KdGpXEA+H5WtPGpPG7vyH/7Hiih6x05HkmoK/qNX9z3Q18UAn7ryRKIOnVfegcU3vBWdV70GmeYOKeTqwfRTdBzzhubloGOKae5Q/C88m6jMbM2xCYwXACpB9k00pmmiONwxjYsECfWf2IN9j/w9Dj75bxjuPSygf0Rf8qcg3YFxA+0JA+gOpHsQH4J2A/aloD6woxyA/7BMf8dfQCnLuGjAhQbuxyGIM1DHvnqg6DkAkwq+rY7aSB3T0caVOdn7tHrmR3XOlpbcgrZKgD1tLaXOl5uONp48eOYYdUQeWDtAzavpqtG8S4UlK4g8g7Opi/Dci2tx6GgHrlz9NNYt3YmUuqEB7QS8u/reZ1SnbhT4m141EVvdRF8sOxtXpnphBfOcB2GCfB8PG7+LA8upU9DNmBBYS+rrsiwvdlrm6mjKOiz3vsJyrV+q83nns9hXsV7+pHZIUqQy9SSfJ7APAL9nf9WfZboIILEppJCpacGSW38Yq974s6jrXKHzGDiccqqU38lT9fYspphmIcX/UPOS4mn3dIFIVDhQ8QIAvzHGNGGKwxfTuVS9e8Vg9xEc2/pdHN3yTZzccS8KuW4B4bzqL0A/7YC6AnID8CoLKCwG8iYbkPcLAJJn6uqaHet426hPgn7qJa9g1Ppm4C0C9HjpVs4ACuyp03KmxVeTQ3DJNJq3+nZ1OgSI8uF8FdvqRjtNfd6XudTbscT7c0TQrKBbATThtOkCUM1NBhvaeGZ8EhhuvhzdhYuxY3Me6zsfR1fLUS0P7LlFUq/n/qZ61bE0tOc8sJx6UUqOCwSpwF63SKp2kmf8+cI9jtEDbB21G7NKDvQrM8Z+nrze6Qycm72WO3/eFzeVmdNy0/tfD/Bz5f14ObTlVX6W21xQ1tTllV2epDLXbATo623+Huy7NFgAGAKyzYvQecXr0LzsUix7zXuRrmuSAnqZKzSnBhPTPKR4D64gxcGNqQxV524x/l5VxwIAv3PNU5rHQ68CiqM/J6lkWgnsBHliqPcEdnzzD3Hg8c8LAOoWsJ7TZ/2D2/wJ0D3ILwLyXj4X9IdllvcvBQz0lKV9pqxnV/2tnDKRmIJABxo1z5QyAaDKIeAjm53JtCEpQCQryHRX9CP26ivQGZA8x2cA9kfTUbYybiE5EK0AOgLuZbM3+5ssHxoLvQvA24h9rnkTzi56J7J9W1B36j6kcifFji9HEzutW+zTp4xzVA7uLuDm7IsXCezugOiCApW6MRXWn8xjfCRe4c/3OZ3GhBqW66eU2RV/zxobnUth6njLPnWOzY7lpre2zKfJjmnndIGd03s/rOXryJ8yiYmXNe+UmmfKOwIE4PO2fv1N/+Bqv+QJ/pkvJFBT14G1b/8VLH3Ve5Cpa9T/oaCRClLlWxiFZqzhmGKKaWao+v7p48PQOCkO2AVptBBN/QIAv2vNcpoDQ5gBiqNWtTTLp2Yy3Sd4HOw7gcGeI9j1vU/j4NNfQGJkEKmMu+pPkC7A0UB7CNaL9VEw7wG8AX2/GKC2aiN5vaIduSMgYsNyvuFfmlGgyE3BnAN2xpRDsBfoXF7BoZe5ufLA/jw6k6O6Mr4CMOr1Bj6j5RbbYvDM2HBgXhcAbZ1AkxkH6lJJOe2k0hhqvBK5xotR2/00krljSOd6BGdGrtALez/0Eeok9Vf6VWbe2tHNtyWbagMbl5o2sGHK2AwND7txuxhwtJEYKQh38QlkLhr4OFN2c6c6BfteX2xnz/PTt8nc1Ebbc3Uiea2jdyWEsrGd4PVE7vNMXZ4k3bAysgf/HvRHFgBGhiUWqMeSm96GdW/7CGrblyKZqaGLOU8+VrOKZmWnY4opppDm7z/xnBj5LB7E+BYA7FvTtNMMNTuPKI7wuKiKwxXPJCkhQKeA3EA3+k/swq57/gyndj2E3NkTUibgn2/3J1CPAHkP8nmLOn/KLwraLTWdB/EEkSqrD9r4vNnwanSwOODraVs2RwRuARgkOqPsQGZw27iiNupYbGUBiORZx8nMa1m0PitF9L4t01l54JOpB7WuTlBPNu/Hl5H81XYPpsOX6VlsCMYJtjlaykxpIyHC2eFGbN1/OXpyi3D5pkF0Jp9Gii9gpE+po/U8UHcy2dqyMm66CBC14eZT3tUhG221lrPx/QllIYZStlwuX/Ssv6Y6ZouXxt40VkbZgX2Nj+Ttp/0sb+VW1+uYqo2vJ1tgQ++SRufL9M7Wl1GnrF13/ReOpKSorDqmBPuRBQD//D/ysn9mWlC7YBlW3PZeLLv9x5CubXKVJIlpVtF8nTL3Hx3TDNCs3efi41sVUvVMyoz1ZBoaThw+NrYFgLl7YJ3np4xpHn58go6psiR7mICknsNbsOvBv0bPwWfRd2SLoJ1Bu+KfIQg1UJ9MpQXsCyB0oD0E8k4m0A/KqLd6HuR7wF8E8h3o15cHqs6/5M96R+AmCE5TDwQ9EA+YgNABvmiZglICx0BXUk/k0IaH9bA8AKYRna+v7xTgpuWm90DUNLxnXCJL0Mz48k9AdADApSUF0w5U8w4I6rysCwCi4KMWJ3s78OC2V4ucxOK2w7hsxTY0150SO4tZEaD3LPGUT2uPjpw+APLcfEofKlsds7OUGzvC+UmMJDDCX1vIu2f9OUrGPYjJubEwnUupc/PH+iaLXufTygLQzvnweWGdn2g5dZrSt/dvaTTv/eoJ23ajgJinKCaa8UWqd8wr/frcPwG/Xu0XdmlD1zqsfNVPonXdK9Cy+iq76q+VKkMyGpcbB1WuOzHFFFNMs45m1SFxXh6/KzPoqfKaODLGBYDpJ/0KGdMMhCGOfEyzkQgUufee2PkgXvrepyS9T4DfsAD9goF/AYUK2h1I96DdQL1Lnc6D/PDKvpURWCqgL1oMiMjeN+tKPsNUQCnBFAGcgm7iaYK6CAj0wDG0IehjmdkG4M+XO9tAxy2o42wYFGfjr2zz1KFA1dtxk7zW07zpzI/plGQIMhJJDUZzjMVX5Bl/pk4vOuoJvsUUw7laPLf3ajy35xqs7NqLGy9+GE31fVI+ovXoT0F6wJTpgj6Yd+XaF7Px7fs6UVmMtO2iBQWtarL+pn8kXjpSF4cAeAc6i4ePkZZJDK0+85I6WX25udRyxxpXVxbaWT3N07emlo/K2gfaaX90SiVnqScpDvRKkqGOpA9sEOhHWBcCBoH8WaBp6VpseOdHsfCq1yNVUy+FjFTgac4R4zhmmrthiCmmmGKqOprWQ25VH98r1znvuUILAPo1bf5QlQx3nkU9ptlEk9g5x1KVz42fPX0QR7d+G/se+3t0738WqXROf9ffg34CP97e7wF6Op02nQPt/g3+xpZXvXDp7fzRfJDSt18soA0XBaRvBHKeidIUAEaAoLLmQ1mBogPtRTayRQEkU/kwWYGi2UR1HkDysO9BrvpjOf05G9ZTf4FO8hJ8QmeCa583QC1jK9EZUHflXqeLHyl8d/OdeHjHbbhp/cN47abvSDz5kj/aSH36knhRpsJfsWfefDi/zqfqfFtex4123Bnkk+Vaj5sqmZqev+kfXLXXeOjIVS76fX5GR23CeAQ6xlnnyOelxMlWXqz3dSxPHwLAVTZmudoIh30znW6a6rQqk7xMErfn6AOZt/0T+POKv78LYAiob1+D5mWXY+XtP4nOy14tBQyUqxRTxWnikY7nKCT7j4/SuZqYZhNdeO8ex/4f/6vENE6a9C4z4/vc2DuQOHKse/b9i0zDET4+icQ0JhrjjjK9+9P82ntHBDB1H9qMbd/8GI5v/657wR+BvwA+YYJ3gswoYLdb+/k4QFpTA/SleQORfjHA6llqspWFoN8vBLCM7yEQ0OaBoENkAdijXoGgMEFhAAw98CsGhsau3IFGEYrKFIxK6vWB/6jMdhyI1Rz7obIwN6cXQweoDTgXgW0HpCUT6DwgF9Hy3NJ1ON3Xiu8+9xqJG3DnFd9CR9NJAdlZVhW2Olqfbbm8Z/kQX5IvLeNT/b4dlWXTvpLMhmXaR2qcjY9bPi8AWzaOWwE5NxcfYydz83nGx+t0XhgiK7dHOci0c/bajs2FzosvZ+p1pS8PdG1HbbRMxiCJkrhQoqxZ+SjVKTPvhOit/v53/ZsWbcAl7/5dLLrqjaJk37gyMAXENsMkpphiiimmKiE7m0yS4oP7tNGEQj2OSjO/AGDf2qaMpthdTNVEE5jcmdkfprbVfE8Opx48iZquGjRc3oRk1oDNvCYBdYXhAZzZ/wzOHHwWB5/+HLoPfl+AJG/3t1vUFZB7kC5y9Ll8gnTqgiv75CDvAT5lLhIQ5IfgPsxLGiwCpOyt/wSbnH5BXwbkHMCLgD8D+wR4AkSZV5llrGY2RXXV1ucFJOa9vZVpnv7L2gsHoNXZqs7yBjJF5zeRLbwhqCdznzadpQreIzrJmJ5bMouRmgUYbr4Kjz29HLWDu3HFymfQXNerQD3wJXnzxTpMI3KEi+zIrr631/ZN62Tq2SVJZeO49Fl/Af4y4mDMHmCHOoub5qM6biWgPJAlDa72+zK+3d+X0Z/Ml9bTOaKNlEveLxwEZcEcCsuIKJP4KSbGTqG6iJ7kywM73vsvwD/vwH+ikMaC5VejvnMNlt3wQ+i45BYk03zDv3Mw26lkGHNkVDHFFFNM85LKH8NHObLHB/yAxhqK8S0A8HvWGGkcpjFNJ1VkDuPZrghJWIeOD2HPX72EU/92DI3LmrDwvy1D2x0dCpjmIgWjOu/w+Az3IA4992Xsuv/PcPbMPozkzgjgc8/6E5zz9numCtINsAdA3+m8rCkBvDABpLf3AJ+AMpUO7bVcdHbln/Xog3XkwCugLQSCkVv4FeBFZJYreBSU5uvI5oEkgaDqIzpjAsqo7HRMAzsnK5Bk6n24cq8LZEs5dsa9GEirZKnnQI4Ac6cbqenEUOctQKoG2TObkTt9BNlkH2oyudBewX7Ev9NRFiHUOWbcS3W6US+bLkrIJgVaJrOhqY5NWF/yx6vtbpyMjQF9J1tEbD5U7+RIvLw+mB8/Z+I7zzznlzLLuNBQaqvlIrt6LNOfAWReWPXavpXzpCyJMXd5l4pZkCcHeaYurzqyAH8uAECAfyrdhK7L7sRFr/kA6jtWIVPXhARvlZlW0t7FFFNMMc0vKjn0xUfCuUk2r7NnssMFgPN+4Q5pjGYxTQWNM9gTm5t4RquVCIp6dnXj0fc9gPQzSTTJl/aFH1iKxR9cjlRjyq7wjYPGNNNVvDsQ1BXyOeQG+3Dy5fvxwlc/gqHegwLECwLKCQgJ3j1w94DdwLyBfAPqeqVeZV9maVgnknc2XiZzocC/UNDfQcDJUOBGoMlUwBxJQSWBIJl6LbNyDxB1c/kARKocqeN0kgnrOVDJM4wvD+rxrCN/BjrZJ6tDpQezuml9i61uDkTrJuPSVOTgKrsrJ1hXwC7EtahUagS5miUY6rgVqYFjSA8cQGZgn5T5Z/0diB8F6DOGUTnKvkw+Qh1TB/SVKbn+erJn/f3YGROLh+cgri4mzPMdALSlLihXDusYoKfsyl3cjV3cozqxKdKxHufOyYFP9SemnGYOwKqpzolW7vQknxc3gY7HBfUxJNlhoGPtzVjz2g+iddW1yDZ3uRgF1hOiydWeKZqdvY4ppphiqghd4JAYHzGnj+Ts73IRqvAEJI4ctwWA8GtTTBOmcQbx/ObxjMxFGu+sEiic3HwC97/hLnQMdqFpURM6f3YRFr9/GZK1vOTsDOc0EeQlUcgN4ODzX8OO7/wBcmePIT90Gsk0gZ8wr/w7sH7Oy/wUpBM0FgN6bxO9pZ/AUsucjqAysBculiUVe86BATsBcw7QUadAUmR/pZdozXQhAKShB4HGYd70Jhuw9PkwZX3NOzmqC9pyebOzVHKakgIQ7YC0zzNeUZ18BHkPtgn++4aasP/MerRdvAFtyRdRe+YZKeE7BDJWX+vaM/sezHt/CuTJEX0pR+sE7NrXvGy+PySOi1f9uQDAkXKYHK+B+DAG8hnmhbn5F/BxUx3rMB+JueVlzlnuZNVxTrWO2YU/8xjqbO4lpRxZLJJEWmHfhQneVQh1JJ/nrqAkqdcpe11ebIbk2JBPYcGKK3HVf/lLNC+/XArYH+4fVULa4amhKXQ1C6jaR2v/hzHFNHdofh1hqop4TnPZmKIk3x1cLqBxBipx1C0AzFsa47nKzOIT21yhSc/kdO0K0s7gmQE8+fuPoe8rPWg61ajvAlj95wK47miXL/Rz++hIgJcfHsKx7Xfh5O5HcGTzlzFwei8SqZEA/BsYlzSZViDob8ln3gN5Be9cANA802JA721NduCeqZbxRYLmm3I6ndK+Efwq8FJgRxDnwJ7Pqz6q83oCxZI6yqFsgPLc8gBEiiwGegrwfkJ/pfUiwFaYOww3EuPrr8grhCagFuaOx/EqvHY6bsGigJgkUxkc61uOB7fciBO9Xbjt0oewYfEWpASBGqA3/+qZqQRMWet7P8aMcalOOaK3tqVr1Lm+aN/dOHScvP2eMeLGODE+0h8PzDlqlvNtABpP1dl8sNwvEmgZS1Tn9Iyvzp3Tq2ztqE7zrj51TjZbq0MObv1nmfZRiNPpmQsApToyVS6vxV6nglsYEPCfTDag/aJXYsGyK7DkmrehedkmWsRUShq4qaEpdBXTJIiHhzlLc3lwM/wPVN3/v/HRpSIkYZ0/kXXfM0qo+hYASg5yJs7pw/qcIf1yHtPUk/yHDvUOYfufbcahvzqA5uEmLLipDYv+21K03NiKhADh8jTzEzKpHkjl4f5TOPjsl7Dze5+S/GEBhDlh7mt2u78+h68LAExdnqBdjHzegD3zXCQwWwP8/q3/zk5S01s+XBCgzvsy8EkAR6TmwZ09l2+yMoGdB4PUO7BHWSqojV4h9uWaeg6Bo/qJ2AQAs6it0I8C2ZI6ZN+WP+UFAFtYgTU3rwvyEUDudAa4Zfz1i1FoXI7TA4tx6uX9WNu1DZlkXmI0ovGkLe20joJ4xxLDIB/hURcAtMzpmbq+y4fp2Rcdny1wWHwsRlFQr6mM3cooEzBLHdVZjKTE6lMb1TFl/Nz8BfNKmXllVycoC+8ACOozZZm+xNHl3ZQw1Zlhv+wmDtNRGcmrGElJmpc6EgJkss1YetW7se6OD6KubYX8f6TNaALk3McUU0wxxTTbqIIH8Oo8N8yCM1aki9XQ28ovADgE4BJHxVJMM0j8Lu2yMVWaJh5pYp5DjxzEs7/2JJKbk2hPtSG9KYMN/7wJ2a6askeTKZnXGdo5hvtO4eSex3Bq1wPY98Q/IT98UgAgwSVBvwFDfRafIF1kXqG3BYEQ4Adv+KdOwKXWLdU7XfHCAPVWRtDJOwr43gDmPRLzAFEBn4I7A3ssLpZduQeI59Qz2YPUQNY6xToDl15nqQFPQ4ys4+Vz6gn7uVTAzx1KFHYLvsnK3CQt0jud6sVfvnGlvugvOTKI2hNPIDlwRGJFb84mkdK2tA7j5upqWRHQdzY6Nyo4udhG501kCkX1RM+FFwPaFhsF24TwbuwB4Gd8orLmqTWdyj6GDvSLUnV+Dq0dqimbrdbzeab0pXNgOmMnO52WS/RFVKYQzUuxfIS6oIzFUZ2ptE+Z2ja0LLsarSuuxupbfxq1LYukRAIVWE2AJlG10lTFXYsppphiiul8NIED+PQd86vs7OK6U4leTXwBgF/CXDaai2kaqCj2MY2fpj96U9Eif05s33/uwUuf2oHM80k0tzVj2adWo+2NHee5C2D2EQHWrvv/HDvv+TPkBo8JIM8ZcBQmGPRpOm2/1a9X7NMG2IO39TtwrwsEPhXQ6IF9tD7zRXVcXm3omwsDMoMEcR6UK3gkkAtkAjsDfJR5tFZ9wW5J96BQPgKb0NbVl1RZbK1M/KnOlSlwjJRJKhnVeX9Rn4FObCV6GlumfgFAmbKMU3NOp1aSRu3SyRGJSw6D2YswuORO1J58DNmeF8VSrF2dUj86T86HfGj8acN8YONY65bRK5cpI3F8+oZ/F6cghrIFL/PTlHiaWouPlbn4sETrWj2NFzdXHug0jiL5uWHqbPjYgcmm9/60jr/dn7auTP5c/4U5hT6vGS4gWep1Xh+VVUc105Gsgv6LX/dh1DYtFB0dVBu5Dk+WpsjNVFAVdSUmR3ZkiCmmylH8f1/lNMYJqsw8zvDeIc2PpweJYyd6ZrjHVUzubBKfVMZClYnSlHmdA5NIQDXcO4Rn/+T72P9X+9A50IHaZXVY+psr0fXORUikZusg2e8RDA+cAfLD2P3wX2PPI58R8H/KXe3nW+bttnIFkR7wi85fzedz+UxN70C7A/sezBvY978C4Owk9WVRu+AuAeFEwsCcXWUmkHOgTgAdEZjlBYg6sGc6AjkHDB2i83kDjmZrQD6UefTWtlTPlO68rbenDwf+XXkAPrWO2ZqNhVdjN8KxCHNjyKnjxjE6nYFrxln0Ct6BXCGLLQc34UDhlXj17adRc/xRZPtekjLOCW3MXqo5P06nsbN2grmTeEd1xq4PrB/RBXld8PH6hF6JJ+hWIC+bgXwbs5fzKru4SHM+Hp7NzsdIUldPY+vygT+dNw/ymZc68mcLCZJ17x2wPtj8ebZ2Ra9zbNPBlBlRaar6aN66VKxzeTateaFkuh6Z+k4sveptWC/gP9vQKYV5KxwjOVcxxRRTTDFVlKboaFtlB+34HOLoAoGYXJwqE+U5uwAg3xNjGjdNTdAm7SWeu9FJvv137+3Gjr/eihOfPYrmgWZ0vKULSz+0AvUbG6Z8x6/4VEh/C7khnD25Gy/d979xZv9TGDizR3Q9RcBPgbiwgngH8PUKvgf61KWpt4UBlQniBUiqzHqsH8mnCf5p5xYB7OWBJjNPUgjowZ0A/AAYKqAL8wr2ojphr1OQqTbRcktDkGjIzi8qKID0OmFLnS0XGrgFvsy+tH2SRE/jpyB7RCWNOTe7zZ/swDY3p2NZvlCD4XwWz+67Bif7urBp9U6sWHQU6YFjMhe2IGO2Ul82EfipMSSbTBvJiqy2LmXPoqCe5WyTxj4NfDs7HZdsuULO4kOozrFrLJg6Wdni58tM7+1lY6yY+jJaSkpQ7+2sjqTSln+Hgs0hU5Elb4sDLHM+o2WsS1lTGbJNoxJTMZEPy0fLxRWzxTqvlzlEIov6BUuw7NofxtIr34nCoUbUL1qITFcGiQxja/XmCs2hocQUU1WSO2pMCcX/r9VOFZihaZj0OblfnWdQEx/v2GtO2wJA0QFmKo82s44qN/gJe57X81EZqmhIxXnfgV7c++N3If1MGm0NbWi4vglLPrQMrbe0YyQ32X/padohpJmzp/Zh3+Ofxem9j+L0vscF+PcqAOTdDJoK+POA3f9cH0G73ZrvwH4A/Gkn4J13A7BcbL2NAXvzo48BaLnTu7y9U0DaJMiSg6iBN4I5B/7cFX5lp7M8QZ+9hM5AuLGCVGdHtOfzuqlfrwt9eZugHvORcitzbRXprC32W0Zg4WX8uGkqY9cHGbREN42vsoFy3ZxucLgBd299A146ejEuWbwVr1j9BDqbj0sd+nX2nulXU9kE9yvI9zoydb6OlElG82H7po/K8qGpv7OAY8sT+Evv9eV9HDM3l0oUTKds8bI3/Xu95WnJfCBryqiZLlrfy+E88ZEDSf0cS0rZl3m9XywwnZ2O9T/SpvMclqYtTxOmNo1FNl5Xu2Alll/3w2hb9Qq0r74R6WwLtv+vzUhvT6Hjuk40vK4JyQ7ZjxvtlypiEpK4xRTTpMkOnjHNFZqjx4X4cOdplEhMMkBVHd9xDnnSCwBFx8Q5dYCcvsGMu6X4RDRhmvbQVahBvkn84EMH8Px/fwZ1L9egvq4eSz68Aks+uFxBc1UfpQTU8UVxZ7sPYOt//BqObP66jGdAQDtf8kcwaMDPX/kNQLoywb1doTfw767eu1v/w7sBzMbL5kNsxV94ez/LqAvrJwRthYAuCuQM6FmZhFf1Tlbg51JhDyBpGNRx4JATY1eKI8DR1/V5Xy8ie53VdzrXlgiBTQCgZcfjpwfeEgGxczrmtdxsA3AuXBhJ4WjPEnx/1w3IFWpwyZItWNmxFy11vWovRpqyDmNI0rrcRPYgXu2EaeN9l5PJ8lFW7zmXz0lf7Fl/HSdj4AE7JdFpzskaN24aw6iNxcvHL9BHbaI/GUiZPhhnX0dsNe6UmbJenosTkmp7NsdMRNSUGiXqrNj0ZGdzPp36EU5l67Dp7Z/A8mvfI8C/QZVclHrkNx4E/qWAdcvWIb9kBPlr82j/8YXIdmaRrOG8s/GYZjXNpjnkQSammGKaOM2i//e5d3oZZUQTHGjVxSfSoQsuAOixfFYd0KensxNqJT4xjpmmJVQVa2Sa9kEBRzv/aTt2/NZWNHc3oa6tHks+uhwLf3TJjL8PYLTWBdJhoPcoBs7sx7ZvfgwnX75XlAUFgMYG+hQQ6kKA5YNn/hXwJwJZmeUO9NPWwDzZQD858BPYO1tnR0BLQOVBnwJAgjqnC0AfZdWHIJBHVOa9TBseZL0NnxFnnhQASElZRjut59tRDm28Tm3F2Oc9uPXtkA0wh6DcwLjEkZu7/V9GGspSLh86ds2Kryd234wvff892LBoG37ilX+P+uyAgFxeTbZ6NDTfrKOeLI3qvCzxlcw5uqhcqpePQMcxEfz7Z/11nNIbSho/1TmZn4wNdb5cY2R1GH2VuTF+ujmd809brUeZ9ShzHmjDOtSJXHyFP3IXAFl8itpSTg8zzEdllpdwkS5iVygkkK1rlf/tVVh+5Ttx8R0f1na0kJ/S/pOffgxHP30Iq5KrsKhxEQZGBnEkfQSLfnkpFr1rMVJNaV0wdFWmicbe2LR2K6aY5imNdk6uRoqPCVVAVTQJ1b8/RHo4wc7OxBgTx09W8zsAKnfIGpfn2XTkrBKa8pBN2uHcnMTjzx/D5k8+i6H7B9DY24iGKxqx9i83oH5Do7MIaSYj4AFd75Gt2HH3H+H4i3ejMNwj+hEDqgT7AgIDgKiyAH0H1JmOepVfQbzTCRuo97LlvW9yCPpZ36JigM6DPII5A4NMPdDTW8+ZEoCpvXEAEJ0tyzxgDPUmK2sZwZ27lT3aLjfqXH2zVW2gJ0ulQEdizIoAODeXSgapES4MOD03vhBQ60maln0lVYtc01o89ORqXNrxKDqbjqEmndNyGmodtsGFAPqVueGmbcomGdOLT85PYMM0woy/ZHTOmUb1TD1xXPqiPwJ2xidIOXSLk2jCxQHKjI9sGidqpMyDel+uZar3utA+0FMO5swtEji2/cD5UZ2llMWF+GHndRcIuUQX5B3QL9I5vbiVWKbQvOhSXHTLz2HpFW+X/b0WyXRWbT0xxj0HevDoTz8APDaC5QuWo6OpA7lcDv31/ai9owHZq7JouLYJma4sUnXu0YCIj/lDFx70vAzLHKHw6FEpqnwLMc0WGtuRIj6eXICmKUDVMw8lPZlAx6ZyLFOwADB1B8UxeYqPweelioRnQk7n5kRV26gIPM5sP40X/ugZnP7qSQFuXeh4RxcW/vQSNF4iwE4AwoySgLqRfE6Bf//J3dj/5D/g+PbvSsGwgD4HACUNAHqJXATkuQBAXdrK/EsAQxuf9xytJ6BU/LK+PRrAtqQbEj8P6DyAJ+j2oC7QERy6dwCwTDIBWFRQqPbCgQ9LS/WsQ3QXLbP2mTd9Ub1AZ3kPOEXQnVGiFYBoBdJ+EcDpnUWwACCjdhqOXeamRsBi+zUo1HUh07cX6ZObkSnwPQycOvpyAD/wb7WtPcbQ8tqOy/P9Cz5fyoy7ZLSeT7WMeiEF/VwYkU3BOzeOXWWmBNkuFtEy01qsKIveyp2O9qpzfrwc2NOGsuks/qJjvL0srPFnfaf3qbgQe02M+cFpcnnPgZ1nsTlHJ9y08FLUL1iB1Tf9FLrW3a63/2tBCTF2fcf68L3/+m0M3H8WS+qXYGHzQrQ1tulc9w/1ozfbi8KKETS9phn1VzSi4dImZNoy4s85iamY4rjMPtIDWkwxVTHNyuPK2Do9qw+ZU9z56YtFSUvjaNibjmEBYHJH1vPWjg/aShUNw6Scz94JqrqeV7BDheE8dn5pB7Z9YjPqdtehua4Zi35xKZZ/aJU9AzxDJLBOMEsBx1/8Hl686w/Rf3IX8gOnpCQvQLAYFFJmquCfwPIcQO/zLLMr/yG4F4CriwHMi54vBeRdAsGCgaSsJ3l9/p9X/QVMeVCuwE/zhtgI9gzwmY42gvKCW71FoTotIwD0dqwjegOPNDNdWO7rGZudlLPM6eTDdPQb0fv6Hqgytho7B/hJlpdxUmZs3RyIlf0EYGRLJcRfqgVDHTcgOdSNTP9epIZ7xC6ndaWG+i1m+mCx5aNtextbWHF6/nFOfRlTnfdzfXOM+REB/3xcghtlh6B5HwBliYoCeJ0j2fSN/aqxTeOlGou9eqKNxsxKNOWceHuWRfJ6R4GLvQJ75oX1tn+dL6uvKeuKiVTXVNlE/RAzK6foCgI7si+PyhK09lU3YePrPormRZcgU7dA9lcB66ORxK7vaC/+87/+B7rvP4NFyUXobOxEZ3MnWutbZX9P4+zgWZzpP4P+ZD8yr6nB8l9eiYZ1Ta7x6aHpaymmmGIqJTtKzx6KjxcVoFkR1OJOVmWXp6BT0zeukpZKxMTxk71FqgseKGbbkeQCVNHhTNr57An2jPR0ju2L46GioRNA5Qs4/OAhbP3oZqSfS6J5QwuW/doKdL5jkT3/O82UTNXgzIFnsPvBv8Dxnfdh4PQuAX8EqQIEHRiPAkB/u7/lHWhnSlCvoD96xd8x5cDG7EpBvy+zxwcYKgObCvLcs/lRUGeA3uddWqQXlrzpBSRG6hnYj9RR/bk6L/uUR+VimzJ+nC6ImWyME/cEk20BoFQnVvq8v5RQq7p8Po3/99iHcdvrE1iTuRfZ489KaV7q2JxorVKQHiwIqHdX7uz5J2k4p0xLdaooksl+bKW/6285lonMLaJT4C1S0e3/ZJVpa7LGjLlANhvGUWVvo/rics3rPFO2BQARNK/tcJVBSGdPPij7/zKVmXqA73VOVp1L6VbzkhbyCXSuuRFXv/PTaF58uZSP7Tf980N5PPd/n8Fzf/wMao5msahmEToaO9DS0KKLgdl0FoMDg8i/egTNv7wAmeXFjxHEFFNMMcU0d2jOHN6ndSBhY9Mevwk2ONl+Jk6ULADwy9xspJnvdkkPZmEcZ1WXZ+l+ei6NbyCjWfPKau7sMB751Qdx5p9PYcHwAtSsqsXy31mFhW9fzEumE6dxxpqg6fiL92Dn3Z/AiZceFODNK/QG/AgAPRsohAJ2u+2fz+rbQoACfg/qneyBPG3CF/1R5uJAtI7LFy0C2DAU6BHE6fP32lnJE/AR1DkQSIDoQGDAUZ2ziy4QBHWkTBSmU5+iz1vwDUwW15Fckc6YMm0l78o8aQyj4Jyby1MvmUAXgH73AkCIfKq3E//x9DuwcMEZ3HzVy2grbEYyNyz2ztb58v407/TyEeR1/lyeWzifrOf0Tmf6cIHCdHbyyrlb/vX9CiIHIJ6fjAXzjIXkdBOdtzBbs4tYBLIvD3T0Q50y7yywvLaj5cLaF5Ej+wLTvHv8w1g6KuwSsWW/JeOI5VFWW7LYBTohcS1CUuQEGjvX4eLbfhntq25EU+fFLBCWII2BkpkUDjy0D/d84DsY3jGMjmQHWuta0VLfgsaaRrS0tKD+dU3I/lwtEksS2o/KkBtYpajC7mOK6YI0tn/JmOYyzZLj0Lw/XE4yAGOrPkVRruBknc914sSpkgWAKqCqOMaOqxMz2+NZd06aByfRsQ1xCgMhrghaTmw+ji1/+DwGv3cW9UP16Hr3Iiz7zVWoW1FnzY33v33MXUygkBvAqT2Po3v/97H/yX9C39HtdtVfADsBpqUCEAWUK7j0sqQEhmS7eu+u9Pvf96eOqQf0pbIC/DBviwTMk60NgT0CtAzkBQCbeQf0VBcFfZo30GdXgoVFH4D1SLna8G6CQCdhpn/Kal/ix8tMS/0IizLSB5swA80chwPbsokiorPUX5UPN86MgMzaxRiuW4tntyxF3eAeXLb0edSkhqRMYqXvByhuQ+dLZfozH0G5Y7GwvJtHbpJxc2k6yroFc21t5fM5HStjUATEZZOcxYF52vjNlatNUM/KfT1W0xz9mSaIq6+ncXc6tWCZl0vmWO2ZCotSrLVbykyc2gSXUKflEcDvbXwqTSCZrkPbihvQ0LYKq677L2hdeo3o+Gw+ezp2Ssr/yd77duPuX/g2hnYOoi3RhgXpBWisbUQ2kUX98gYs/shSNL+lFcks77pwFStCFXVecfcxxTQq8WAaU0ye4mNRQFUbimnp2PjO15OiKW5oWhYAJn3cPK+D2X1UnpHez4ET2blDqPJBTVf3pJ2Xv7ITL3zsWdTtrUVLcwsWvLkNKz+2BjULa6bkAHLOUATY5Qb7cOSFr+Gl7/0vDJzZi5FcnxYZ2C8GgFGA6HUevNsb/UO5GNg7G7H3dwCE9mE53wnAq8+i1r7akD3I84CPQNBAXgDANU+w58G8lx1gjF4FVh1ZPGsZ7ygQWetR54CkB5O08XluYqd9iZSrje+LMH+WjwOQ0QSx4sbxMxVFRKefRXYE90g3o1DThVzTBqSHe1A4fQC1gweQTubNnp9+AYB5AfyaE/fhogLZbMPUbHVenUwWpfbP3wUgH0EZN47dbvd3V9odSFegzbG7rQiwOxuNj+W0XPMudVqRBVxzc/XUiyjDxQJhF/OgvYje5syVUR/sB5xT25eYMuPznqM6kriQ+sw4nUvFJVIC/pdtehfWvfKXUN+6Un/Xn7GdCPEnPw88vh/f/ZW7cPqJU+iob0dHR4f+HGDu2DA6RjqwYGMbFv7SYrS/vh2phrSrObeJIY8pJpIciWKKacaocseiCh7lZvkBtOLdr0AD/D5SERrF7aQWACZ1UD1v5eo/XM9oD2f52ay4+1U4mNkcX+n7cO8Qtv3fLdj3mT2oP1CH5lUtWPvpi9Fya6vZCGAguCPxn38kx0uVKo6PBNQVhs5ioPsQjr34Xey8+39gqPuo+HbAn0DVgT/NExwyL2WBTtIQ7EsdTT2od8BemHU8yLefATSb4DZ/fR+Ab4upYlEhB/BkfAbkDJHpVV3edk4dNwV6Dvx5gEj0pnWsXAGiojqnczYKFqlTdrKUsa5dPabsdK7tYIHA+fHlnhUucxAu1XE5gKjAu0RnMoG3lMmWSkg7tUvQ3/Um/Ym/hsPfQbpvDxLiW6zUhr417x4RCLZ8PZIDnVJiQNG3lcj0AQ3HxSKt7WjbvozxdvMZ6iVxOpJ/wz/jI6PVcbpcRGepXxzgpz3rH9bxJVpHy0LZ8i4NfJlsOrJbfPC+1I/JOp+cF86b6qTjnEomNqVBnhToPKvSWNyIn4iOeYlFbfNytC+7Fpe9/g/Q0L6apVKgVhMjCW9uIIdd33kJz/zpU1hy+VJc9r5N6D3dg+f+7FkM/ecAOlOdSC/OYN1fbUDr7W3al5iqiyaxB1SE7L82pphimm1UuWPJJDxX2wEuQhXv2pQ1wG8sU0fnXQCY0Alg1ErVdTqZsd7MgbNq+SHM4MBmcUwr0XUCLoKZZz75FF76HzvQhYWoX1+PdX+5AS3XLcDZPf3oFybISTek0bSxGck6AW3jOLIkBISPFAax97HP4qW7/wiDPYekPt/uz5/bI0gn8LO+MO8XACgr0CdQdQsCdit/6a37ohNZwb/Y+Tz19J/JWN5sDWRaW8aSlf4IkJM4GDgzgMdBKuDz4JtbYCcsMdGfoVOQHmEPDJ1NFMDLRwgaIzqmlIN6vq2S+gEYdWU6DsbHjYkb42Jk+ahOLXTsEgsZdyqZx9HuFehteQ2W1z2LTO9LSMqYSOUAv90BILlkAclcHVIvvR2pbT+GxHCD6BkzTqQgxq5nkbj2M0g075P+cXFA6vg+uvZLZSWpnsvlFMgbKA/jITmLBbdA5+KiZbx6L/Ph8tSZrVpF/Pg7CrzsbCK64C6AiJ55r9O2/F0enCP2XT4kq6kmPo0AaJarngVCmifYd6nqVE5j0cV34Iq3fAoNraskRvxNfldpksR46ziGCnpHQDIjcyHh793fi0c+8CDy9+fQnGvG8t9cqT8RmmlNF42hLE1N12KKKaaYYppDVLlTwxg9z+C5qSJNT4lT951lHJQ4OdY7APiFelQ6b2HFadpan9lhThldeBjTONBZFtPZ0l0Cgv0P7cPWT72AkYcLqD9bj9qr69D86gU49cQJnHr0JPK5PBo3NuG6f70R9Svri38toOxATZkb6MaJlx7AiZ334sjzX8VQz0Fpz8CfgW8D+apzsgFzb8MFAaYhuDcwHwJ6WwDgS/3SgY0uANCW9Z2db8/88uo483IoFDBEVhQmpOBIdcWAz8u6Ua+gXFhBupclL3IAFvMCptV1aMPHBgRfiuxsPLj39YP2QrYXEYYySXrvxuNixTzjrjrKXDxxsrNVWfL5QhYvH7kYOw9tQP9gEy5dvg1Xrnha+yrRCoA/bcW7papjWwWk97wOiROXIrnv1UgMtLE7xSQ2iRUPInnTpyT+OaljfdH+yjxon7Q/MhF0L8Sr/hof6YR+Shw0zzGbxmKhepVcmbe31MotL4mmAaBnKm0FPhlrZ6t1nGy2XqadalX2t/rbfHEerf+aOpl4OSozS5IqpmOiH5aKW+VUpgE1DYuwcN1rsOG2D6N+wTIxcgGqMPH/ZP89+/DEBx9F/a56fTFg2w93YNFPLUbD+ka9G2hWE+MdU0zjpVm+28c0Syk+Xp1DUx+SUTzOQOynrMlJOwodRF0lTp7um7awVOSYO8sO5GPv7jQOrEpjOMum9vw04cFMIgryn33y+eP4/kceR+FRAfvJRgzKNpAf0DLCo4ZLGnHDl25Gw8pGBbmjEXtBwHT25B59wd/+xz+Lwe4DAroJ8sPbvxUAKsA3FtHZsMwAu5VxkcBu7Y++uZ+gPgr0g4UBLgY4nb9zQFP6VVn6SJ3004M9MpGYJQ7YEQIS8FEmqFdb6sI6VuZ0DhhqHepYxyG+4PlwkQOgX66eb8vJpnd+JCX52OkmaekdAJIp1gd2LEsK0M7gmd3X4eDJ5Vi84DCWth3Cyva9Au3tcYLoAoDfOKvBAoAA+vQ9AuwPXa96T+yn2upfAiM13Uiu+TbSl3wdyYZTFn/XN/kI+sYx804KvX1fY2CxV7CtMRemzE8tD2W1ZyobQb7GT/Vm4etr3tXzn4Ef50M/VWd5lntdkLLczxfHzGnRwVsqamWOQcnJFH1ZoIuy+CHwX375O7H00rehpWsjsvXt6mLaSKZl4PQAdn5uO3b9xcto2FuPumwdWt7Uiot+fy1ql9dFBhbTeCiO2sQpPMLENHuo2mdtfv9HTsvo50CIJzeEMrUrGJMpcz2KoylZAJjyw0KVHmfG1q0Z6PysjlcV0oQ6XtnRTtT70e8dwWO/8TD6t/ShM9Epx4ERDBYGBQ6mFADVbqzD9V+4CQ2rzr8AUBgewKHnv4rj2+/G0S3fRH7gjAJ2A/kC+RSMW56gVPMs96DQlYtW9Xa7vwH7APRzEUBsguf6RVY7V14E9AOfxiKKZ+u/AjmyG48CPIJIr5dNQaUH64yELyNw9LYKCsN6CvLzkidw1DKzCXw5XbAY4OqWylGWnttYZOMgfN7i5mLrdD4fXRzASArbDl6Kx1+8Ca0NZ3DTxY9gUcsRpJIOuDvQrwsA3CQkXmOp5MRH8vA1SD31C0D3So0Z6eiZo+g924u0bDW1Neho7hC/4ifbj8yNf4n0qoe0n9IR/mnKKQie8yf7WFvUNAZFOsbBxZ8l3sbbmw/JuXLOaFjXykyibLUsNfuwbe+DdlqielHZQowQ8yqzEVXoX6Anq1pSbxPoxUWRLg/ULViBtdd/ACuveg9qG7tEaeUzQcP9w3jgV+7F8X8+iq5CF1pWtWD5761Gx5s7bN5mJc1gQGOagzRb/w9iqj6aW8emioxmFoRo/F0sU6OC45ys68SpyS4AzOAx89ymZ6gzVXremHWnswt2uDIjmnVxGgPxOeAj/3EIWz76Anp2diNXyCErGyE4AR03gqCh5iGs+JnV2PArG5GqS517RBFwkExlseVrv4LdD/0fFIZ6BAQS8IlewXfxIoDpBW5S52TVCYj3ZQb2DeDbVX8CffNj4D+FTIa3/rOM9ewuArbHyVI/6tffXSCd1n5b5xWIc3OITAE4N0FmyrIZKDdQqPBQbaQuwaHXB8DdWG28jm04nWRcmfcrZQSYzs50Xk8dASfHYDEh2W3zLl4s47i4RXQ+Hy4AJPHA1tvx/Zeux+Urn8NVq54R8H9ULPlsubgT8O+WXGSTVAYY5P1Gm0IGyQc/jsTeV0pHpJ+y7TuzD4/tfgy5wRxqZavP1KOrvgudrZ1YuXQZMjd8Gpm197LnQb/4SIP+rn/k5YoKtYvyoaw6yXt91MZKCapV41I3nyU6vwWy98kt0pZffPAvFVT//OSfJZY6JgWyyzvz4nLuArYbKCVSdVhz3fuw/LJ3YcHiq5DK1IaFM0iHnz2E+z94HxJPFrAovRh1q+ux4vdXoesHFkr/nNEU0rSMeObDGtNsITvUVgVVUVdiGidN+SGnqo9h1dW5CfemCoYx9i6UWFag797l+RcAZugodW6zFe5IFR+NZ82JYswdnfoRzZoYVYLKDD6RTuDQFw5g68e3oPel7ggIJDQUsC0bdaRu2Ra8qg03/csrkWnJCk7h4YBOR/RZ/4EzB7Hrwb/Evsf+n6ClvIJzD0IJzhWoOgDoFwQsL6lfIGA5U2kyxWf6pZ7dAWCLASbbb//b7f/m1+pJb5y/4Eo/9ZKqTJY+66aAn0CPI5OcZAJArkqmBgpV77cS0B6CeNkIFp3Ov73fg//oAoGVW5m1Y7b2KwAExNoj1ZN0TATy3HQ8jgPZjV+Y8xEtTybTQLYNT798FbbtWoXbL78b65fswPBwvbSVFgttQV/uZzVkc7f6RzTSHfZBLAtZJB/4KLD3VgoKpDef2Izv7P0OErkE6mSrHalFjWyNqUa0N7Rj4doDWPfap9HQdQKJutPIY9hiwFhw0zhLPCKb13ktU7WJ1nFlgc7bMFV9aGP2sjlbxtdsTC7rz9Vxu4jkjKRYdZpqplj25fzQOhScTqZXyhPI1DShpr4DSze+HZe+6teQrWtDPpdzxjNPqUwKR587gqc+/iSGvjuA5sEWLP/llVj+kRVINc+PnwYkTftsVMf0zwzZwWjKqUJuY4qpqmlCh5KqPf5UtmMT9j5D8Rp7sxHLSfY1cerMTL0DoIKH8Co5O8zKk9S4Oj35Ec7KGE2UpmGwbIJX/4997yi2/M/NOP7UUYz0jyCZS+odANEFAILAftkWvLYN1//jDcg0Z/V4kh/sw9lTe7Hrob/GsW13YaD7gCiHBKgLWCcwJbDX1LN4IpgVgGqg3N0BEJEJZvlcv4L+yC3+CvrdVX9dXBB7f4eB3UHAq+Pmh3U5QPNrqf6yvKAzsqI0Ic0LBUDes9qaTstkU3AZ2DidK1OAz432LKfsfAbP/3t/+vZ4ywcstkEfZOOf9ZnjIltcJGOp6IOU8QvsHCezMre1GG7ciEL9Kgx1n0Lq9AtorTsuvt0t/m7z4J+++Gmy86mblFAnfpMFAX8vvR547r1Af4eUAIP5QTx//Hkc7j+MXD6HQ72H9KWRfFwgjQxuXXEj1i9finTrAaQu+wISi55SYC2jtZhqqp+q0xiJ3tvoRh03V+atz6nnNsuX01FLYB7ahECf+WJ/ttm5k8xgiNpkpq7Ay8zouo6QT8W9kkyv5JNobFuHNdf9FJasfyNq6jsF/LdoW9VG/J86ue0EHv3Fh4HHRtDR1IHWt7Zi0c8s1feBcPEwpphiiimm+UETOkvN6Kmtco2Py/M0xmDsTTnLMVYY0wLAuV8JpuBLwjR+z5h1X2nG3eHJj3DWxWgsVIFBzY44CSweLsgX/ZM4/sxx7PrSThy9/whqh3gzd60uBHARgIsBw7I1v3YBrv3HVyDdnEb/id146b4/Re+RbTiz/2nB/T0KEvnstwFxA40qS95kaTFYEBBw6e0caGc9fYs/8w7sE/T7q//+Nv/gBX/OB3WhP0l9npPAcjnKGegWWT484PKpgnK1cSxbMbgXUOjL1I/l+Tvxo9ZxwF8Ba7AIIHLe1/F+CBYtz1vvSTYm9tulbgHA6zlvXFghafwidsg0YbjpCuQb1iIzsAfZ3i1IFfoEkPMKs9gXgXvxM9YFANlYF4UURh79ZYzsug3IZ+kSOfHNsQ8VhnC47wgGc4M4ltuDFwcfwauWvgYXL1iPRPMBJDd+Huh8wcFti43CbcYloqOsb+6P6jQN66hGZNZkPvDl9F7nLbSuL+cWsbHN68yGf3avgLAEwU2N5a1Y5tXpnMwPzTuZqekSyNa2Cfhfj3U3/DwWrX2tyM2sMS3EbkyE8oN5vPilHdj5xztQ92ItGmoaUP/KBqz+/TVounT6+h9TTDHNHPEcMJdoosfDmKqDxjx/FZ3oyTkfV+1p2GEv1ETidNkFgEkcGqbxqFKVB7AJdWpqRlKV8ZgIVWAg1RmbCvdK3BOkHn36CJ764yfQ/XQ3cvuGUe82/x6ABXe24ep/eAX6+7biha98BCdefggj+ZyA0BEFonY1X2CiIO/gyr8AU03dT/np7ewBQBcmuFfZAL6/4q/A37GCXOmjglz6UD+Wp97qG2uZ01PmoS0A27ws645iBHn+Nny9Ss9NbBQ00jZgGXmgM3Doy0wvrMBfPFHPSInMMlFoG2pLm0iqV/2ZCvtOEWD7cejm84xZqc7l/QJAJpXHQK4RR0ZuRXtXEnUD25EaOiaAfsjF3BYM/PP+3Djxdsu/5mQTbbAgEFksUBtulMW2rwv5x9+Pwr4bBf3XqC2SeTpHInMWqaYjyHV+H/2r/hV1iWZkU1mMpM5ipO64AGiLjW6a2thDHWNosdVSxkw15XQR+0g5UzezoV51zlbtvBStR8nIz4qyhaNoIUB3JScw1axMua4JOFn1fMlfy3Ksv/GDWLbhbahtXCj7vC2cVDdJ52W8ubM5PP3H38fOP30RCwcXoqG5Hqs/uRadP9g17XcBaIzHSuMyjimmMlRm957ePX4iVP09nNs0+QPPqB7iY9qEaUyhm/L4Ts7hmGtXcL/wrhOnz/SPr5kKH4eq5jA3ro5Mrtdz9tA+hQOb2RhV+QxdoHuCJwXIJbDnrl3Y/o/b0P9Ur4C8AuqHG5AaSaHp5gKWfKwHe5/7a5x8+TGxLwQgNOVAqub5BngCcWnQ3+ZviwDOxgPXQJ9Q0O9v8+diAdNUytmJvfyZT61Lmb4pm97b0AfLjQTQEfgR2CnYVxW1gaxlwgoQNe9TtXKA3cFFr3c2VscDR1fmgT0hpsqhD1Ha4oD3KeW+DxoHxpCbjkVzmqqeg4voPDMehUIKT+x8JQ6eWo5MagRvvPobqM32Sxnfw+Dqaj35jCwA0Bf7ZBqz4QIAyZeH4N9ZUaZp70LkX3gXRvo6RC4gf2wdIPtJ9uK7kL3sixjJ9ugjAfwVfr5MTwbJpkRinAi3Xfxcqjm1YeQYQ6mp8TGZZWEdX9/sVZa8tGSy04dtReoHeUoE7LLpnRwaCiVrVdjCo1QqlwJ9ZnRRwOkLhYTMfQbNHWuw8bZfx+pNP6Ltkmcb7fjWdjzy6w+iZmcNliaXoOHiJiz/+Ep0vr5T/uG4M1Q7TU/ML9jK7Jv6maFRdqmp3dNmw34bU0zno4kfUIKa8TGpiMYcjimJ28ScjKvWFM1v4nT3OBcAytC0HnLH1NjEezTnTh8VGND0x2iGZ2UCzVfjfqQAT3p27KmjOP7gMez9t5cx8lI/0LwLg6/+UySaTkmpbArABRaSI2De61gegP+InQJX2vkyAe2ZdFpAv139V3ArODQA+2TqVBa980Eb1UXzLJOjnm4CtEkB8OKfpizVApXDOwAMHPpUAaMH78w7e29jCwChrKkCSicT/BfZRPy5o6n1342HqdMFV/3JsoU2oY7pSLYDZxuvw4MPdiKdO4lbL3sQ9TVnrY7GwuyUFcxLvE2rMuc51Ig0YhL13sZvWuJkq+f1ArYPbULhbBMSnc+hkD6j42YcCLB13EFqMWJeb/MvKYvaB/W5Me/11EneebIYm/bcNqWn2hfNy6erp3UjNpJV0rxnDlNIsLxSkc4SrUc9PzSvnEBj6yVYc/WPo3PlLWhdfI3GfzbTkWcO47lPPYOzd/WjZaAFbbe14+JPX4KaVTUuADHFFFNMMcXkaewnhiLLOXQ+Oe9QJjzO8Vccc41RDC+4ADBtX2/G1ND4ezO7v54JTfEAZiYeMzgLE2h61u8z5yMBLPxN/5O7nsLBhx7Dge/+J0ZeuAL5FU8hcfFjAtpHFJgTmEZBvupc3l/pt/cACFSkTsuc3t3ub2w6AiVJXCp1HPhXkE92CwCiDsqsH6zD+gLtIqBbSfNMnM7pLSsQkKCcmysPwbwAxMjVet0kVRDJekE7PqWF8xfITE32elFZv4vY4HQwTjI3X1akFxeZVhTqL0Yh267AP9O7xW73ZwylXGPNYAV1xDc/A0Av5fJJRBvd/CMARZvamL1fNCjaBA3n8zJuzzp2S+VTIXYQA4uQxqVokUBtXF5S/w4AA/dM1cLqmJXanaNzsqbUOJ9BfdMGdSWRT6MA1JMZGpeXIRbpSMGigChUx1QMkqk6tC25Fhtv/lUF/8mUPSLhzGecfP/HS3xhaO/+Xjz0i/dj4Dtn0bWgC+13dmDhzy1G81Ut1TPAmGKKaUIU/wsbTfQYGVMl6PyzcU7pLJu8Ubs7qXGMv/KFaiTOTMEdABek8x6Bxn54mpUHsgp1emZjMc2tT6C5WbmvVJgIGAnYju24G9vv+kP0HNuB3NluJI8tRzJfi5HFO3UBQEG+gnGXKgsIcoCVcvASQLWxMsr+2X5bPBAQSdY6TK0Pau/0xgT/5lfcBHoRg/wIH7omuFPmaORD/ggAVe9u/ScpOIwA/AAYOll1mg9l3ZyNLRw4cBmUO72zYWvR+iTtq2w6Dm6u7wHQ9zqXejsuDkiCkXQThtpeLTGoQbZ/OzJnd4o6RwuzZ91zfImsQN42iXqRTKKu+KWAsjkb0xbX4cZ45oYFrruXG+rdFLzzgdEUufQqv0XIYsNHA1QvrakF7TRmYRrWd3VV72ydLpSZ8tPpi3TUsh3RqQ8VnC5kkgwx1FloisC/10fvAkgkMmhdfC0WrX41lm54G1q7NulczSVKppN4/h+fw9Y/2IzGvY1ozjSj9qo6rPnUOjRf0az72ZSTD3oZOk9RTDFNCY26R8+x/+2YqohGObDFx7ux0uiRCkpmQTBH7eKE+z7+ir7G2BYAJnm0rLpj6hR0aObHNIM9GGPTVTfv1UijBGlysStXm1f2Uzi8+RvY/M3fRM+RrWIl//r8cp8YMUBPEK8skJAAXvL+1n0F6Cyj3pWFNgT+vNVffLBt+fOglonZSd6BfvMveZVp4/y7cq9XwCt5BXwCRDkGglA7YMmn/BGUa5ZozVERUGdd5gkUVWesYNGVe1n9M68LAGGqNoSa6tfVobXW4TB9ny1GOgYdvIFvvhPB6ziu4K4A6rXVFAqpVgws/VHUdT+Kmr7nZEryWi6VXT3zzQrahmw+ZWfUhq1FXvbnNArumXqdf/u/36J3B9BXISdjzReQy3nw78fuYiFMAG+Am7HTaKhMjaXMcYFGNWqjWtZ3perb2VuOeSs1yduw3rm6PJ/x142tsy5HqILqbEZD8uC+CPT7vEu9bOUJdKy4CVe95n+iffFVIqa07blInPMXP78DW357M5oON6IuWYdVn7wIS963NP5pwJhiiimm+UCjnN7m5lmPVH5kgbaKBj5qV8bdx7BC4kzP+RYAxnbir4qvBxPsxMz3fZp7MIHmqmJ+q41KgjKxGE1PZEcKwzj+8gPYcTev+r+IwZ7DEZDK5/kFBPoFAAWyTIW1zL34L6Jjalf4U8hkDPjrQoG0FYxIgJKYGnAVW6lubapsiwImextj1Wl72jWlQkGAHoG/A1+a8k9S0zENZdOxngFHD9pJzCuYjIJ7V64sWwD0I+XmhyAz1HEMJOs/x+jGZFqNlb4QUYG609FGU5VwtHsh/uOxd+HQ6VX4pR/6V7QlXtBxaz2Cd/pQn5ayUOeCPnVIrkw2tRcEG9VoGtGdayM6twAgwxLQP4zCsMVH48Cr/hqPcOwK0hkT2TQWsvGqv+V8maXyafWkp76O6Uts+Um/pnV1TObL/IIaamPlVpM63R009aTtuVSGpqTLNZL3KckvCJDUh3AilUVt8zI0tCzF1a/7X1jAq/5KkQbmIOnPA352O5776LPo7OlEy8YFWP5bK9F+ZzuSNbavxxRTTDHFFNM5NMrpcXafNcv3PtDO8ODO2/wY+pY403N2VDP3vWjmaIIdmN5+T3OUZkVMqpxKgjH22MyiKApQ5LP+J3Y/jBMv3Y8Dz38JfQL+CZgUR3LzYFLBN2/dZ0owSIBveVsYcHmxDX7OTziTyUgq9kSzbFI/PUk7cmTRtrS+ZpwvvwBgZcranrHpxQNBoAOfZB7QNOUoNDG95lUXylHQHgD8iI0tAJjegG1oEywAeFvJ07/3R9Ir/i6G7Czj4vNerwsABOpe5+oAKZwdasT+4yuxZd8mrF64G6u69qCj+YSMn/PDupF6mnexko1z4kosxroR2ktgFdy7Ow/cRl1ULl0AIArmEPO5nD3rz8UWiUGecXALL7og4OOhsYuAfkldTmOkeZdqzNwWPBpAP7KZHVPZnF20TlE5N60nWtUxz3LOjDE/fD7QMWUImFKw4WoataEukcogW9+JxWteg/U3fEh/2q+mrk3j7+3KkbiaETpfnyZKJ7YewxP/43H0fqsHHQMdaL2+DWv+ZB2aNjVprCvTakwxzTTN1H9xZWlujmriNP1Hr/h4OSYqCdPsi1pxj4ukGRzMOU2XKBLd51kAmBBN4IhTmYNUhQ9943QfH4jL0ChBGT1WcRTHQrzVf6jvOA48+wW8/PBn0HdiN0byAxI9+VeXECrsI5gUYONBv17RJ9DU1HS2OGCyf6lfJi3gn1f9pQ173p9zEpkXQwmmkTyBK0lBLa96MxX2gN/6IXrXD3UnpABSgCa7rEBP7+82wMcPbvrHvNepygCigkTeOeDyulFHcEnfkldrB2Z1oUE3AYN87l022oqxAU/m2U/t77lsCxpqEOoUuDuZm4w/X8hi277L8PDWV6GprgevWP841i5+GdlMTtoK6zDV9rSeA+/OT+CXWwmY59V81nI1tNxkbqHst5E8n/XP6cv+FOwzDnrVXwC75oV9DKh3saNOfwZQ4k3ZRy8A75IyilKpqMw/+19kW+TDl1t9bdtvktc503LmdHqUfN6JJstQNY3IpEDvUiUB/0vXvwmrrngv2hZdhbrmZRJjxjKwmBfEBaD+Q3147i+ex6H/vR8L2xZi4dsWYckvLkPjxkbdB6aEZlFY59ceMH3k/h1nnqqmIzHNaZrGA8nYm5rjRzc3vOocZXGvVJrmjo5vAWACB8qpPbZW8Eh9AdfxOeICVBKg88crjmY5KhuVcYYqP9yP7sNbcGjzV7HnyX/EYM8RcyEfCvkcIC0F+JoGOtr42/yZ2q3+ZL367275V/AvR4+wiyK4o4kuNgRHFruqLX+ubWPfF+pNR9ArAC8CPD3CU3DqUvoztaTUByjQbLQ+gScBJnXKkpfNg9ey5Uxpw/rcfCp6kl7Blz4Wj8XLTGnjZceyWVwL2Ht0NbYd2KRX/m+59EEsaj2C1sbTEl/6Itg0n2QD+cIlOsmoT27iNVgAIBH8q85tJP+8v9fLcDTPlLHL5QT85wSW5zlejlXiIiljoDoZu8aJOo0ZK7qr+bSxCIWxo96BdZWDvMXXy0zN3lsx73T8VD+U/J0GVo/ET7J0yTIuYbGmNvSyP/PHlMsWPi94F6l0Gisuezcuv/1jaGxb60tdOv+IC3y77tuFe97zXbQdbUVbQxsabmjARZ9Yi8YNTfp/MCdp/k559dEc3cViiqmiNIXHsLG7msUHzpKuV89IintSJE1hJ8svAIzj4Du1x+kp9DYGV/E5poRKAjK2+MRRPCcCMxASAsSRQh77nvkcnv/ar2Go/5joCHXYGYF+kkSBpIJSBaam0yv8Cl7JfPY/qbf528v9MsKU/QKA2chf5GAkIN/lFIlp6kNhsvZEKin4J+BXH8z7vhG8u+f9WYfVFCDKpuCUXkyvgFMRH0udnWQCUK91CBqdrCDS1xO9vztANgWhkXp+AYGykvTL+u3Hbf0vBfu2qBHqSBpjQtmGVbjrmTfjuc2deO/t/4jlnftl/Cl1rpv3E+RLfAurLfMOzJde/dcSp/N+/fP9/FQdUa8Ma3hoWMYpY9Vb/qV/zOu4JQIC/INFABcHLeOm+bBMtT5uTtY6gezqSesql9Nx83XIkby2x5y2YSRZzfuUJF3i8EIbYV0AcLpA72VJE6l6dKx4BdqXXYfLXvWbSGUbpMBbzm/i/vfs3zyFFz+xA02Hm1Cfr0f9Gxtw1Reu0Z8ODAIaU0wxxRTT3KEpOLZf2MUsOoGUdHXmex72QHOT6FCip3eqHgHgt61J0gVcTEEL1U1lBji+Mc/5CJ2Xzhn9PAnH8NnTGOw9isPbvoEX7/80BnsOKVAk6aeCSAGj8qXeQD9T6rxsL/tLpqzMA3+93Z+3+QcLAbzqb/bqXo4c1krkEOIAVKIUSIlstuyOAFK3CEA/CnLFhwI/B0LpUj1IXsGfIjyKLDAwGNh5G9X7vMDGALQ6ABnYuDInq1VgE+rZYe2b9pN9joByzbtyiZkuaPhyrSh/yTSQaUW+fg3y2WWoG9yM7OBO8U3gb7H29oHfIG9lfpGEDk0WvWxSW8fOPCVLJecAv9WQfGSRQEG+e8M/WW/xV7AvqQf1kmqeMVBZWGMSLq54u0C2CFod2YK38/syTR2zDrXOVmuKzjafd2Wad/MrKUmyQV66oKQ6GXBg4/J6pZ+BEAqAv3IC2foOXHT1e7Hhlg+hvnmpjDWndjEZaZz4ywCfexFbf2cz6g/Uo3V5G5b++jJ0vqML6WbZt2OKaZ6SO6zEFJMeK2OaJI0jiBc2rbIZke7MXI/CloNcpDMlCwATPKydp9qsPlCW6fyFxzOrRzylVDYS8zY84x/4eWsoKAT6TryElx/5DI6/fB/Ont6Lwf4TBh7Vhn+yOSBpANVu7TfwbzrKegdAiiDf8rzaT8DPxQAt423/YqfA3bzLgcSD+sghRLOiLz3aSBK1tQUIDsPSfD6nwNPAntj4apTJDu0xz3ZV0rLQxvTMC3CMAFSFmc7GA/ygrKScepL1S9iBf8szboyZdjzQa1ydHYtYPpKsQa5+PfING5DKdyPbtwXp/DGNXVBP5kBnKJAZobDM63VzqbbFjYjWcroYYC8DtLJQdjZiS+Cfz/NWf4mN3trvUomTXwgwwM8YuHLqWR6JlS4QaJnT08YiaOXMuwUA+glKgzKp62QrUUn1Vsdky+ssi60wU5cn+bzXkzQkQh74a5lPHdc2LUTHyhvRufoWrLz8XahrXizamMqSxK57zxk88ftP4MQXj6NzpBOdd3Rh9e+uRuMljUHcAzpHEdNUUSVD6/5tYiLFwYhpqqhKj4fz4jB9gUFeOAYzFKVIs9PRg8kvAJynyqw+lpbp/NjGM6tHPWVUNgrzNjTjH/iFahTyQxgeOIUt3/kdfcN/7uzpoJICP/2TjWBSwakBfQJIZdUztav8vMJPoJ/J2FV+veLPhQDV26KAAdTwcFF8lV/y8mddsHxAYue6ZkSZgFaU7BtfuudfOGdV+SGf6kNSBZ0uz4wWq0JBouks1c0BVAXzUR1BprML86HObwqyXXzYSfbTy7oIoHEVHeMasaWuMJIRYFyLkZaNSDQsRk3vswL8T0ischI/6bAYWX2pEwX5zGuxL7d5Inmdv/ofbIJuRauwX6xUNsltDAtDIHHN6ZX/vAF4xsaBey4CBHlJDeD7vMUmXBBwqcTIHh0IZW5qJ5u/A8DLQR3VWU7r0DdzLjUdPwnibX6ZENCLiWlcqux1MvxAx1BE8kxtQSCBupYlWH/zz2P11e9FpnYBUukaFrA0plGIC0Ondp7Cnq/sRmO+Ee3XdWDBLQuQrLV98xzSCYmpElSJ0MZ7f4TiYMQ01VSlx8N5cZi+wCDPXzxDESppttK9SPT0Dlgboxz8Zs0xUTp6/r7Oz6P7qKOeN+EY30AnHZYKx5WAc6j3BLbc/bs4tf8pnDn4lHxJH1KQ6CkAldwkJcgmmCz+Sb+EgHs+2y8AP51Exi0A6NV/Pu/vFgBUFhbzkqORA/VEYZ4kqy//c/mgQlRPkjpaVxAq3z5fyOW0lECQGYJG2gSy5rWiAlXNmUJBamDjNg9cFUxKGoB9wkrVCxPg0tqVkTSGgmsMzDN2PpUyF8MiHVNny7KRkSTufu4N+O6zb8Trbvw+7rzqa0gMndFHKKwOR222pPMtAPi2SIFOZUkpRcA+dbqVLADkBfTzDf8E63qlXkG+i4/PK5A32et8zIIFAMaKrPFy5a5eoGN0WcelJuunS2WuWepsdKMfLQ91tCXxU3PyoQBeUtWp0umEVMeMhEEXCphnKrJfAEim0qhpXITLX/ubuOjaH5U5qzOjmMZGEkfuW6QRXVXS7DhpQpViimmSZPttTDFVP83gMbLCTc/Ko/8FOj168TSPVpqbaIuJnr4Bd2qvQop07Px9nLsH+VFHNneHfB4a+6AnHJ6qjWsCwwOn0XNsO/Y++Q/Y/cTfK3BOpg3sOROlKLD04F+f8ZeUZXal37/Qz4N+d7VfbPTKf4bAP+2AqPnVxCMwoVJZycnn3B0gROxgJFBPgGZumC+i48v4qDJAGOTVzMnOnuWmlpR/Wk6dpQFg1domB+A/sKXO2xrs9LFSDoB+ROf0Hux79rFROV2DrUduwpadq7Bp1VNY0nYArY1nZDJ8DC2IUd8G6G2+6Ej13LSMqbNVneTF1iSZR/esP8l0ovU6rolIvIYZX3+lXljjwXHrVf9iXfgrAKJzMVN9ECvqrVxBvNaL2FLHMsadM0Cdi7XfaOMXAcxOuqp5rSF6nValaF6aUQp08qELADJUysouTx2pIJmRhAD/hnZcctsvYcVVP4S6pkV61Z99iymmsVO8v1SW3D9tTDHFNEU0jcesKW6q6o+2F+jg6MXTNLJIMxdqMdHb5+4AmG5yx/zzH/rnxomh7Cjm/TnvwgGYcIjmUmwF+PEFZb3Hd+DFB/4Xjmz7TwydPaVX/QUV2lDdeBUGKngUIEggy7wATrJ/g38A9qOgP2Wg394BwJR3ANiCgQFQkhwmgiOF5YMwRwBV+TsAQh2vRPNZ9Dyv+isINbCo7AComjLVP5c6G/ngnzoz0fTGBix9XoGrbB64yocBTmWRZQA6PnIAzEXn8jb+YhsuqFDpdSOZVhQa1qBQsxCFoQGku59HfeaMK/fzQIDv/ZgP3byNpPZ4hddZHZ9Xjmzhi/5sI/oVr4qK9Tl/3u6vAJ0sY3e3+Ws8PPhnTCJ6vUtAQqI2jJm315iZ7POWunLxVaTTeOun5rUdJ2m5llE21rzYSMI/Y5cn+XyRLsocPpXRvMSredFGLN5wJ7rW3IpFa29DpqZJ+xLT+CmOWkwxFROP1jHFNHePjRUa2RS6rerYj9K50fs8DaNxTURbqswCQOToOPqBcvYdQs/p8bw/C1w4AJMO0TyNMUEfn/PvO7kb/af3YMd9f4wTex4W0DYYlHvSvP4ZkNRb/QlWJR8F/OEVf3vZX7Ao4PPOjmX04VuwVA4TRUeKkaIr+r6sdAFAMRdBH4GigMwA/EuBMsGostg4nbrTipHUgVYWWmIy8wHwpw8tN9Zn0c1AQaaV6bVjA9VkgnGfV9DtrtKfo5eUYF7KiLWRqkO+bhUKdStlzAVkhg4K7xNwPlRS1zhYTIkyddy8HMkXLQAUbTI3gnS5MdoK/DlEGVYhl9ff9dfn+oOYy5iZSmwUsGsZdSIHZe7dAIyTpgTqro7GznzZHIhOGgyu/qtf0VNHv1rX2fCTOs2bvW5Opxv7LiPxKalcXtkpPdAn+9/6J2mxxKt58UZcesevYfmmt8r+XSM6TlhMc53c7hHTPKDIv31MMc0Lmn3Htyns8SRcVVXcRunM6H2sbO8nvgAgR+DzH4Sr+xB9Tu/m/Rll9ABMOjTzPrbjCwFB+cFDh/D9h+9C4uA/A92bcbb3qABuQXniSMGfT4UIEpklaPRX/Q3cuzf6Z/zz/HZl31/p94sCIfB3srCSIC5rwR0iXFLuKv85iwFSV8FfADQN/BOgimCWBJEeWEq5svOjdSko84+y1XEK09GH+FNbtQlln+oCAVNWEgqAtQflBPYaQ9OfuwDgWPQMzXAhi2cPvwEXX7MYDUMvoKb3eRn/gJbr1X0CTnVn9cqC/6iem6+jeVcm4F6yplOJOtn0DgDqDfznBfgztsEVfX/bP8esOmHeGRCRPXDXK/+RGKqNlsl8Me9YFw9o50C91qVdUT0rV51s+il5k2ijpWarMyHd13kMU5K4Ccjri3QyeNUxCI6oa+paj9all2PF1T+MpZe+UeYqq32LKaa5QlO5N0f+fWKKKaZ5RNV3VpyCHk3ARdXEYZSOnL9/k+/9+RcA5Axx/pNEdZ1CyvZmXp3lLjzYKQnHvIppMVV66Lwaf/JUN/7od34N937j73HJ8hzuuGIEjXUJB4KsBwSJPjWQKKBQASrBP8G8gX4F+sEL/vguAC4CcAHAFgF0gUDa9MCfdYykMXdkKHtbv1C53/onKxDUW8oF7Lnb0Ufc1X/mnbHahezsmHftaEp/TFiP7u1D1MzJpvYuz/boQ/MmGzg1ncXKuAiUl4J9iVORLEz7TDqPvsEWfOP7b0XvQAvec9s/oa5GgL+/Wq8LCZwHq0NiPd+WfOjs6cKDt6XOM7dAtsUcbja7Yqt58ekeAeDYg5/3Y54xLuQFGcufxlR00bgK+NeXLgZxtjpqo/FyOierHVPGj758uYuztlGi07xGmwsIlgt1Zsf55AdTzQuJKyUxDfUuH5TxQ0LANHoXAJepmhddhqvf/odYsvG1YpMWpasUU3VQPB0xVQPZITSmmKaX5sjxb+aHMYkeTLDqjI75PI2XLxpfbxN9/VwAmPmjYlEPZu1B+sIdn5Khzdr4TB1VPAQzEGMCvx0v7sSv//dfROLQ3ehqBY70AIM5oKE2gZs3JtDWlJA8r/ZLB+VPr/oTTAqoTBHUJ6Og34B9hkA/IpdbGKCOaUDBUcEdUDTxdwQIeaTGD8kbCJSUwJ+g0rECRwGo/J1/gr/AK20dYCQwNTvKrKMG4tnaUBthn7eyUK/A36VRnXxqnk0GwNqB89EXAAycm01YdqKnC/dtuQOHTy3DuiUv4Q3XfEPixV6YH/Xn/XAL6tr8sBPep2TCOi4fsPcXyE5nHuyzwDf881EKd+s+wbi/+q+y5cOYutTp9Y6MUh1lFz+NZaCP6Jh6W/r3OtpQL3W4UVa2GTAb1VPSaXQfulZhqSuIlvu8VFPAT1JZ8tQlM7WobVmC+raluOLNv4fOi26UmMW3+8cUU0wxxRTTuIgn1xmm6e3CGFubQKdmJJSjNFpebdpEX//glPTVfT8zKhKqiS7csXF3vWrHOv1U8VBUtIGZn0gCvkcefQw/8tY34M4N3chmBRgJnukZBIbyQK+kC1sTuHptEis6CXTsGX8F9e5qvs9nUmkk+Wy/Lgi4xQHaiKx5tfOLBgIqCUZ1cyQIy/Lu8OCS8G4AB+wURJIlTwDIq9GiUyYo9LenCyCkQ46RFFw9diDUA0715QAqmRTk+aepyFZgdZgSSmqRyLJR79s7h914PciWTFF5COaTyOVrcLy3E0++dBO6Wo5hadtBLO/aj2wmJ+61AbX3YJ7kfViZ8+vKo1xuAUA+XL+sTD7p0doiWhbmOxT0Sn45IO/ix/j6xQDGlPZhjCVlDHWOXD3KjB39MR/orSxYCFB/Joe6SD2V3eMGfqNOus45k6ym/FCZeSFxqWUk1VM2MbALrvrLR6qmAcuvfAvW3vxf0dC+Cg1tyyVe/u6VmKqd/NzGFFOlyY7KMcVUPTQvj3/TMOjpiesFWhlnJ6Z1XyhpbEoWAIoOsFV7tL1wx8bd9fjMEtC0hKJijVTPRB45cgSf/pNP4rm7/gorW4cheJ0XmTEiPCQoqm8IWMRFgIszaGuK3sbPlMDegXoP8N0dAabjHQBWR6/4u1v/DXBKO3IkKI6EKFRHEGdlBHNEawr+FIRKSqBIHfOOCQoJ/O2Ff1KXlT0LKTAlgCV4ZF1ly6sPqaRtMaVOK5mOas1rv6ztAPhL6slAONs2cO1BNcG9AfMIAI8sArDeiAT90Jll+PbTb5Z8Clde9CyuWv006mqG1EY+gnrBbf/WWLFvlkdlYd8nfdGi05Vy8HiAoF5uHLPGkrf8R2JmaST+Pq9lIvvFAC7MiBP/4j8F5c6P+qPsAL2VWXkA8qlXOaxr5ZSjNv7lizJFftO8Y3641GWlnsu7VFkVLi/xCvQSl0xdC5ZedicufcOvY8HiS0TLxTBXIaZZQ/GMxVRpkkNHTDFVJc3L4980DLryTYyhhXF2Ylr3hUhj5ywAFB0wq+boWb4jY+7ePD0LTOuwp7yx6pu06egRQfvjTzyD9737lbhh+VlkUvL/yoaJcSSfTNtCwL7jSbztlnqsW5pVwKqgXkC+LQbY7f4K/LXM67lIYHKGwJ8LArrC4A4BkgRX+D0JEmPzCgwJHAn6CPAd2NTnzyUvKFIBoAJNV85b1AkOCYKVBNCqMwcuzV/Ur6QEk+rb6dkumfVdHyxLHWVpR+pomet7AKT1CrtfCCCoNj1jaaA9BOXhAgDtEzjUvRb/8eRbcNnyZ7Gw5TjWL90usWP/vZ3VOecqflRmX0RWG+ef5PvDuWHq7YJ6wto/lnBIwrlhXvWPvOhP4qBz4GLiZR/XPOPkYurBurfTuHJ+tK6VeWBP9qA/WGigjjaySdbqi6zl1Pp6Tm/1g64HeZKYKEV1ga3XeZl5CQGXdJhnDFtXXour3/UJNHddjLqWRb5EOKbpI52ZmGKapRQfL2KaDppdx8lZd1SvQIcrE4MxeB1Hw1PZx0T/2al5BGBydO4BeUyH6Dl8HJ+RoVW00ZmfrKrfXaSDBOmbt2zDR3723ejMbUV9xl3RZufdIsCIMB8H2Hs8hR99bTMuWVmDmhqCfH+V3xYBwnxkUcDdAUC9AVL797fYSD5yNOBL/gJQ6J83V3AuII8AknmCUoJEgkECULKW263/2gZxLltgIyKrHe3pj/71qnRER79MfTmZedc/ysxoO8IkLRMqBfXFAJ0G1IV6ymbLbkrfsi3IN6zGYN0GFI5uRlfNVu17AWmxc4CdPnQBgfXo1EB9tC0S7fXqP/URO2/DvFiZja/n9Jrnuoq/3Z+xcVfvCbyjsgf11NGWKFsXBNSOZZba1X9XlzLnlWDd26nMVGTmnZ2+zE/1oY3Os9NH/dBexJBlhDozLi/FSqovyWvqFJqXEFCfzNahoWMlWpZsxHU/8qdoaF9q7XhnMc0Tiud7bpMdI2OKKaZyVJ3Hv6rsVQU6NfUux+DxAiaT7dM0LACUP6hf8FA/R84F0zqMaWuseianqnaTKeoMgfo/f/Yf8M9/8gGsaBlQ3K9E/xR40V74bA7oH8rgxsubce0ljWhtzupVff+SPy4I0Je+BNDl/U/+KcAUsk85BOhRwMBbAPwd8FSwJ+zBYyFH8MUFgWiZt+dt/yITvdKnNODBL9tUv2LrwWXI5tsvBhTZuDo+1X7y0/WTsgLoCJAmK5BWHQG1tc8MdUVAPJXBSE2bgP825BrXSnkKNb1bkB48IN0X3xG/0XpFLLEtpy+yD/y4/kT74PIkphxXTsC//oqCG3cQb8ZC4qQyY8RyylrmytWeKeu4PIG9q+djFywmqMx4c93BdF7PulGwbzqWh/qQZTY49WROjZDqmLo8yee9nh+BTsLAVNwj29CKi275May77f0C/Fcina2ndUzVTJzImIRmSyDsuDOvaC4NOf5/i2nMNLM7S1XtqlPYmalzNQZPU2OiNM4FgHOPmuc9js6Cg+yUd3Fax1x9Aa6qHs2C/a8cZTJpfPeuu/Dnv/dTaBnZh9qk/Ivyv9SPh4sAbiGAiwC9QxlsXNOCO29oxaKOGgH6doWfV/u5IBD+CgB1Bj79EcK7NIBNAGipgnoCSg8qI7KBdQF/7nZ/u2JvV5/tWfNCEZj1Kxge2FodaccBTG3T+QuBqyv3ZS7PjmsdOpSUPgNgzZSby/tn7DnI8Cq7A92UhQsjaRw6ezkaV21Efe0QsmeeQUaAfzJB31K1BMCHQN3phIOr/BG7IO/ai17lD8qlTvC2f+Wkxo7xyRUE/EfH7kG85D349osAPqY6J6W2jBVllqtvkV3M/ZX7wIdPWe70auP0QR3ZmPePCGiZzoeA9ij4F2bqy5zq/DrmhTMNC9Cy9DK0X3QNNr7+w6hrWcwdyJXGFNMspfHsvtzdY4opppgmQ9N+yqxsgzP2DWCKGp4aNxfwMsbiMgsAdtYZ87mnCk9SU9qlio6vCoMXoarpXXWHaVJUdmiiPHXyFD7+m7+MA89+EQsbhiB4lJdmwwp+EUB4UPTHe1O4aEUrfvSNi7C0q1afLycA1tv/M7YgQFkBpzoQh/4/n8COwF3Qm7+FPLj6r7o8oCDSHgMwAG/2gZ2k+oy6lLMBxWqakT8BvEqiVFDK+myD9TU1Vn/qMyqX5hkEdt3APwF5AMr5x/E5mXrqfHkRS1FNOo8nd92Incc24vYrHkNn81Ek8n2BvdYX8oBd9WTqRJaP0HfUhnKUS3VlbK0hCbPEcGh4SKaAKJqA2ubJxzi4gh+Ji4F9nzcbky1ejGfwPD/LxbeBdGcv6Nt0Yq/5iJ3mnT/aM/K+nD65D5GFRJQP3X1Mp/12xfKhKp+OoiNnmzqw7rb3YcOdP49UphGZumbRhuSiFdM0EOcjpphiiimmeUgVPQFMvfMZO19NsuGp6/conkZR2zdk4XAr8wXLK8vxNFO5LpTyBalcpdF4TFSu4li4slSuxfFwxahcY+fjKqVyXR0vlyX5Z81ms6ipyaK9UYBqjeiIRaMV+A/tAFdtCljcksfOXSfwhbuPYzCXRKYmY5xNI5ORNGPvBLCr1eJKQacAOQGcBJ3KfM4/kHP2/Pmwe/M8f86P5co5BaOUc2LLW9X5kjq9gu+ONNHPgDzSUysCSaoMUCor0HQ6NVSDgAlYVS3EZ/AJoP3b8uVD/mzRQ8uol83nzc5s+Y7/RPtluPfQz+Oxnbfi2tWPo6vuZSTz/aG9+GbArU6EIzq+QNH80qdvg+XGJC2LMLX0Elz5l/nwgJpxJPi3+NuCCsF4no9VKIud9F1ZYsG37SsoJ0t9gnz/vgAD707vbTwrmBd/zDtfZPGmOrbFkmgdbYvWER2nhcTETVFRXpo2G5cGTNnrImWFvOyrNZ1Yf/tP4/K3/CrqmpcgK+CfMYtyTNNHpbGvFo5p/lG5/SDmmGcLz0oqN5Dz8bionINyPHYqV5tccSrXKHmMNImqJTSKh6g6UpQ4OzAkX72ml0q6Nj6aUOVJtTgpmrmWx0GzopNjp+kdTmVaI5j7/hMP46v/9MfYt+VuNGUGkBCwZAhL2DfLVFiwp74c8EhPCpdcvBCvu3kRVi5uwKKOWr0LgICT4M1f5dXb9j1YJCAkeKfsdHYV3ssC/vgsugL0SD21lzKyyIJo+edS10HXN2YM4Etb4k/zbIN90bzz6Wy0nUhe/cu49Wfx6F+A8zlX2ym7q+vaDS4QeBvRyweQyiLfvAFoWomdW/LoSG7G0vYDYh3+JB8fm2AqHyYzjfqmzvnVkXlZdSYrqz37oL1xdq7MDGVIjIeNbzg3HIB+XRTQiZZh+xjkJS9zSJBvsrOTvN7mL3ZB3s11eDeAtaHxVf8E9c6v6iSlL9X5+l7nfGk9YynS+ZBsyKU6TpmkbhhaR0Un+zw527gQa2//MSy54vXouOgapGuazCimmGKKKaaYYqoIudNxddGUd2piDqctNhNsaOL9s5oTXgCwr74ToOmvOCaqrPcx0Ix3YHpoeoY5jcGsYFMEbE8++QR+68Pvx/LMVtRl5F9VQGDRf71vn6ngWxZ3D6YwUMhi1fJW/PhbV+OqDS0RgE2AKGkAIg3cEXjqG/0VSDpblrl6vo7lnY2Cf5E9ymMfFNxaSlkku3tBihU8EkiyDv0QeAbs2qONgla2FZYxpS+9yk4Qzc0B7CiwZruB7EC6JEC6DsPNGzFSuwjJkWFku59DOn9KymnjgbvzHfiVrgdAn36i5cKy0YhtBXbUU8c08OPzIZM0nrL5K/y8A4DjV2BO0M2UhvKhcXfx8Ff5mbcYMXauLLCz+IULALboEgB6pio7X9qmK3eyT4NfAaBfnUfrk897oM9Uu0vZ64SLbD2rpcQiXYvGzlW49K0fwfJr3qov/QscxRRTTDHFFFNMs5LsPD8DNOmGJ+agYuOdoOMLVRt1AcC+ok6AJlRxwq1dkCrneRSa9gZnhqZ3mNPQWhXOG4FiT28vvv7VL+F//97P4crlg0gTzBIfeYxU2m8pL5Al+/KxJO545Rp88EdXIZMSHQE2waNjA4lOx3zOgUTmo7YCyHyZ6QgGeZs6r1aHL/yTDP80ZT9MKzoBvwog6dP7py9tm6CSZQ5wKrOsuJxtpBIpejMwzY3tBSDfdIK8nWxX3tmVnsEWFBbegLqGJNKDx5Du34NUvsfKXf2AS3QE8pKxPPXOfxGzLZeXD01tQUBE54uyRkN0AfCWeEgUFbTncsMWF8ZCNo2Py0siR3KnExu7A8DLFjebT5ennvGUNlTHPMvZJn3Sl8/7OqqPlAd61qNOu6BnFM17gO9SkqYiS7WytoHsbJsWrsXa17wPnWuvR8e6VyCZrpWSCZLENaYJEickpphiiimmmKaJZuy0M+mGx+egouOcgPNolcTARO4AGPeXrcp8O6v4d7558KVy5oZY4ZZn+dz57hM4Hjp0CG9+46uxoeVFNNUQTUmBJMql46RMFsDfPyxcaMCPvXUtXnt9m9QTQOfBoLABRwf6KUf0AfinDa8eu3phmeiI7BTl8s9SylQRiJO8nm0ooBfkF4B98aOyb586tfNsMn3Ys/l8kaED0tzEL2XTmayAW9qmajhfi5O9nbhn2+uwdtUZXL/qHgH+3WIkfnibP221v2QH2OWD/gzoh7pALzppypV7nfdRLNMwkTKdksybAm8Zlz5TLynlHN+3oIspMmbHAUDn5o7QOj+MFev5GKosNl6vZWEcAyDvbLmpTvxrO76Oa9faDvXss4hBH3yeU89ilgc2NHcpqUgnrIsDed7uvwCZhhZc9vbfwJpb3qM/7cc2Y4qpiOJdIqZyxENrTDND8f9kTNNM07rLTbix8VesyLjG6fT8CwDjPtBO7ZG5Ysf5OXQCqa6hVLA3s2jOprqrBGWbt2zGT//I7bh00WlkU/IvS5DF+/1JvsFow5InVu3PAScH6vDjb7kId1zXinRyBPo7/Q7gGbB3YFSBo6XRvAJJvvzP1bFFA+mAB7pB+5Rd6hYAPCn4lHGoL7fooACfOulDsCggiNHuMGC7rDiiwN+/cI8UgG2RVccuqI6LAUAqZeD/vu2vwbeeezNu2fAAXr/pm2io7VcbvWIfBe4OzMuHpv4dAFEuBfpax+lILC8G/9Yn1Yktx0mgb0A7XADgSxT9nRQaC2HLc4pNVuZGMK3xs3lRu6hO/Ol80YeLb9HigOpdufp1dWijumgZbaUT/HMczVu7OswiOWorrjX15RhJorZlOa5+7+9h2TVvQrquSWIjk6UVYoppBije9aaOig/5McUUUyUpPnZNbwjG1dj4e1aRsVzAaWJgcLx3AEzNUb5i54pZeBKq3i5XsGezYJ6qpYsEkqdPn8YffvzDePmJf0Vn44DopICgiuyptMOUhXknQPdQFq+7eSluv6YVXQtSAeBWwBgFjwpGBQBS55mgMZp3yE+BrrYhoFcVLs+UAJk6+SSYVCbQ9D6U5fikAJX5SH8k1QPXCG/7FwAtmwJpOJDNzbWt7wRQNt2Zs6040bcQLx29WApTuHndQ2iu70E6ZY8qBOzBugP/UfBuZQbqKVPwZcV2xXrJSH+K7WV0OjZ9s74MWFnGlxe9/tICFwC0TAbMGHHYkmosxNbLutHEz5uLly6eeHu/iMIYs46XZQvqUB/oKFMvMvPUSqob29L5EeY0UvZMnUuj+iDv67m8BAq1zUuxYNkl2PjmX8aiS1+NZDoj5aw0cZJIxzQFNLlZiCmmmGKKadbQPDngT8swJ9TI2CtN+RhKHCYGBocn1caUfwmrkm911fPlcpp7Mku+Vc+Sbk4ZESzdf/+9+KtPfgg1fVvQWM9XwksBARbZEwNTGhyRh8Xm1Nk01q5qw9tv68DqRVkBZwSLDhwS+DvwrWCQIDLQhTbM+zYIcO1Zf9eggl5XJuBYM0IKYF1bClbpJwCuLBNme65t6pN8279s/io/7wIIwLYD/CQD5CYf61mI+7ffgVP97bhs2Qt4xdonUJ8dYGeCukW3/SuAFzlYBLA+q88SneVDvW6SSmfkz8pEYWXUC8loZEz+Cj/HJWN0TNA/zJf+yZj1pX/c1MZYwb/qxY/mOd3yIdPOdwYEsXLsfxmAZeJQ2wuAvct78G99MS5aAFCdNMi2Spg6utY8ReadrDrJk9Qmok8ghY6Lb8T6O34WTS2bUNewHA2rmnW/UXL+YprLNDsmOd4VJ052xJsOmr6WylO8l8Q0s1S1e+Ac+Neo6BDG5XxsxpPt75gXAKb0sDvDx/A5e7Ka6XPjJGgWd33aqLu7G5/65O/i8W/+NdYsPMsL5HYE4KMA/r+YulGCSfsXj6Tw6lcsxH95fbtgMAF8BKcEfwr4CQYdOCdQ9DoF/pI69Kf41gNdB+QIiPWPOpYTKEtiQND8ebCqiwpk1Yc6D0S1OjcCf58GwN2l1piUiX1dO46MXI/vPbgSK1tfxqblz6Oprhc1WQZGLD1oJwd5+ozo6J/WKhvQZ7vWjNmxDwr0vZ231TLrD/MBsHbgmhz9LX5967/ElKwxkE3ngJPoZfpgPCQlqcy80+vCiQJ9i1kwh6xTsrgS9EN0pje/KqsvbZmulSmISlOvExdWRnIybbx91Iap+hBecvnrsOmdH0Xnmutw6J5jOPzVQ1h+9Qo039qMmnU1YqQeY4ppFJKdKKZZQDx6xhTTfKTZdYya8d7OskN6xbo7Zsdj78F4+5r6rY9+7OMub1+AR+ExU7nKpVxBKtdcKU+Mynm6EE+AyrkZK1cRleve+TimCJULkHA6kxbwKCB+5w4MnTmI2qz8uxOPspzk//u9HCUpS4meoLBnEFi5sAYLGhIGxgXJKRjlYkAU/DPl2/9pQ2SnfuWDf8xrqkolzXudqq2MdYuYwLREJx+qZw274k9g7cA/WcG3vQeA/sm88j5StxDDXbegO7cEhTOH8Kr196C+ZgDptP1ygNqxrvNjwN/YFhOEHYj3clhuiwBB3XPsrD/ROwA0ZsIci97az9gGOstTz5/8swUBB9RdHLys9gyLbKazOZBPS0X24N/AOO2sHQP2rp5vg7aunm+HKTcx1f1DxIBJgezyXkcF6/hyT75sZCSBpq41WH/nz2PjG38Z7RddjWQqjUNbDuG5P34e2buyyBxNo2d/LzILM8g0pf2uElNMJcQdYyI8W6hc32cjxxTTfKVy/w9TwZWhci2dj6ecyjXiuQqpXDfJk6YxOyw1HN14bFYhJQbHcgfAWDxNIU1dc1PkaZrHXwmaA0OYXqrCgBF89vb14W/+4tPY9d1PIJPsxQCRGPvK/2J35VWJutIx0FR0p/okn6nDD97egY0rBIzxxYC6ACBg0S0I6EIAFwQcoGQ9fqhLn6dSL5Kr1ulZJBpeEZf2ApCqCwtk8ef9OzDqy0gCrQ1Uuyv/ItkLAAmwWe58j6SbMVK/BLmmNUgNHkPdmWdkHDnkR2rEyvqmIJ5X931f6Y2ysgF3KQj66+08+C/iiC9bDLA8iamBagf2uXFsMqb8iAB9yfM2/wJf/Cc2Of9CRQfKScwTQUcfBwhAumOxtrz49Vf3LZ4iSwzVp2tX7dXO2qB/bc/XUZ/aZBFzzgLZunSOnnlxofub19FWZy9Zg671N+OKd34UCzfcqoVsX6KFvuN9ePKjT6Dv831YXrccNTW1KKzJI3VtCp3v6ETNilrUdNZobNlGTDHFFFNMMcU0XVS5E2/FPM+C7wpT2sULOhtba7RKDA5N7h0A5yP7ejwZmryHqXAxVVRFXZkbVMUBHXvXxjcIgVPYu2cPfu2DP4GF/Q9iJDUC/Q+mG6YEYl4mlXFPsNY7CJzNZfCKjc24/fI6tDRI1ZyBSf9YAFOCN/WhQJi15YN/Xkew5kgBsdP7dhXkE+ATCHrwqYsM9O+AqOTZZw/69Yq6bu4KuwPkqSQBbQb9qeVIL92kumzPdmT69oodX/IndmyU9V095mmn3fLAXvp8Dsh3gN5S64NknB2zLLM65pd/2pqA9hDQKzuAzTyv9hsY5yKAu/WfdwZoOcdtqcaHW0RWwC7+tYx5NbdytXFxtMUAaZOLANo+ZVffpapjqr7I2rTuL1Kk8Q90Ph8B+KPqWD8PpLINWLjxVehYdQ1W3vBuLFi6UQxKSOwf+cOHse0T27Bc5nBp61LUpeswlBrC6fRp1N9QjxUfWImG9Q1I1ad0LnTfiCmmmGKKKaaYZjGN/1xe0bN/lXy1mNJuXNBZscGkFwDsK/BkaBIeJt/4pGiGm597VGUBLd+dme0kAejw8DDuvedufPnvfhv9h59GbTYvYImFZlN2ESDabZYJD/EnAvuTWL2kHm+/oQFtXAQgKBcwSeBFUGl1CYqZsrLPu9QtACgYjuj1oCIo0fwY6PTAn/6JOnUBQFKtFoB/Yc1T4xcAEgKa09LXLuw5vgYH+y7B2259EKm+/WIjYxffCtRdHxSkaz0LCvsTAnfKlg9Av2cna1mgL1kAEBv6lt7rmAjqNeWiCceoV/ltjNEFAKaeNQZSX1/YJ2XmiyFhKiWs7/yHgF040LGa+Hd3Tvj50rljuZPN1vzpSwLVh9R1+4eI53CR3roX6qIy88LJTB3qFizB4ktfg0vf8CHUty0RXb3Gq5TY/v1/cB+e/eSzWDy8GEualqCrpQsN2QYMDg+iZ6gH2JBA7VU1WPRDi5HpzKB2SW1ZXzHFFFNMMcUU01wifsG4MI3NagJUMcfjoynrxgUcjXkBYHJfwSZYe4a+98VfN6eIqiyQ53Znds40AREB4AMPPIhP/OoPY1XjUfk/F4BHvEsmwLP33xkxLR2q/NdTJbgQR7sT2LiyHm8Q4NVUK9UdgKSBgi+tTzCsNcM8U7cAoBTRswH1IaBP/ekt6qbTq9VORyJ051v+Dfjrp7gwoK23/4uv04U1+KcHfhTDgwm8/dovYt3CHdJOOgL0ReTmADolvd1fdVFAT9mYdjY+s2Wq7ZbaR/W0EzIwb+NQ0C8pX/THeaHeg29/dwBTPvevQFrLrNxAuWxMlTVygT+St7Gr+JZXwM+2vY6yLqiEOvGustlarEUl7VqqbZEJ5kt0ahfRM8+URF0hJ/OWqsHSK96ITW/7TQH+S1Hb3GUGo5H4ePzvHsNjH38MjUcb0VXbha6mLrQ3tqOprglDuSGc6TmD3nwvsAxoflML1n90fRDzmOYQuX0pppgmTDN5WIj335himiE6/z/flP9rVsH/+pR1ocRR0QLA5I+nE/AwzQfx+KvkBKkKAzd6l+b+LBOQHjt2FH/ysfcjf/Ae9PQJaOKwU1auiwDRf3aWeSa5soSkuTx/HSCBt72iHrdckhaAZ4VsQz745+pKXgtcnmzYW4i2TMxeffBPwaeAUF6B9sDUAVX2Mbjdn0CegJxX/eXTywTdI7ULMbjwNUgefQ6Zs7tRmx0UP1ZGG21d26Xs+uVYy0t0qk+VAflcGND03DK/yEAi+FegrQCfIN5Af/SKP/Oe7bb/sExZNo0LU8apRK8lgY4AnO3YvKhfH0vRM455ymzDPbYRrWN2WrUs2A90VDuZ5VonYkNiWhhJIZNtweqbflDA/2+hoW2J8yUfFyLp57c/+B3s/OsX0SFbV2MX2hra0NbYhvpMPXKFHPqyfcj+QBZLfnUpkg1h3KeKdB+eQzSGqM9dmteDnwU01/7ZKkXxfhxTTFNA5f+RpvTfqwr+VyfdBecgMTTuRwAmcESfppNAfK4ZA1V5kM7fvXiGS2nbtq34i//5Wzi145tY2JxDf47PwrtC/mf7/27qPHtyZcRtx7uB5roMbrs0gw1LU0inzdCuvhIEa1KUJzAWhE2lK6LSUn18QBwrUNV3AAgYjdyyzrbFk4J9Be7cBGTrfQAiJ1J1KDStQ6FxtRhmUNP9vID//dYEyyWjTblFAEraH+odq97LrlxZ+qxX8yUvH5p6WVVcHJAtsCFJEgB/soyHIN3y4R0Avoxg2F/955V/WyhwYJwB17oiM1WdxUQ1zkZ9UUlrZ8Oq1JOKFgI0tr590xmzsoF5n4+m57C5NqDPfKSMCw3pmhYs3fR6LLvyzVh86atR17JQ7cdKjOc3P/hNbPnLLWgrtKE9246WuhYsaFiAxmwjajpq0Py+ZjT+SCOSjVMP/mOaWeJuNKup0gNwh5uYpp7GE9p4P40pprlG5/5TTPm/yQz8302mSbcAMMZD4zScnOb8+W+WDnBi3Z7zsznjRMD371/8Nzzw759Etncr+gaH7TEAj514dHCgLtCVmRYCvp6zwgNJvPKSLG5cn0Z9VirIH8Gw1iFAprHPMw0WACRVPYvs5/D0qr8gRwWpuhBgMvtDwK/AWyoQqBP6pygLbz10LbpWd2BBa1JA/0GkcqeRHjqu9mzUA3s2pncQ8Mq988dy3QjyowsF0cUAcmQRINRRFtuInqRAW8G2B9i8mu900TKn1+fzuUmeV+RzvCrPjbEQVmAum4F3FyMt53TJpr4oe73V01KGj23IFvgSP0XP/6terK2K5SXm5+girLqId8I/4QAAN4tJREFUjTIfI2ERyyWK9a3LsOamn8D6V/8M6hYsUt14iTH9+i9/Hc//5fNozjWjNdmKBbUL0FDbgEw+g8zyDC7+64vRfEOzqxFTTDHFFNNESQ/fMcV0Pop3kjJUHJRJh2gGYnyhJvXrfVnSb80lPEVUzrXnWUPlOj8WnmEq16WxcHkqZxnlmCpNBLGvee0b0LjilTjSDXQ2ZxXIBf/50anwumiZI2Ldpjqgo6mAe54fxH2bczjrbg4i2DSyXLHWffJZAkcelBqQ1A/HLGRbBq4NoBsTxHMsD+64A0/svhWDuUa96p/t34mUgn+z4zsBNC+bgX/q7Y3xejSjn5TdFeAfB6CNLhKQVWflvh/WvvkUay4lqJ5915f7CbjW2/gdE9AXIncDRMtUdrqc2JgtZdP7epQtb0De6jkfgWz+ydYXZ1NSpnkuOij7uFusfV5Z5yaSj8oRHT8oa1b2pZqGTlx044/hyrd+HJe/6cOoa10iJZGdZ5y0+vbVaN3YikG3ZS/OYnjjMA71HkLfsT6cfOAkcn25yTQRU0wxxRSTEA+js4XHQ+XqxzxBKufI87yl4kCE2wTDUuwu5ArShZpKffRjH/v4OVblLMdB5dxFuSqpXEfPxzNA5boxXi5P5SzHwjFNisqFdAJcU5NFe+dC7DtwBPt2bUM25dCcJ9p58vlIfc+CeZFOAdk0sP0AcMXqNBpr6YqFETtJaEx7/dA/1Wper0jrKoTLC0BlSlJA7gA3OUXwnkgLWK7Fvz/xY9h/cjXecc0Xsbz2aaRGBg2oe9sUbQnonY9UAqnuNfj/7Z0HlGRXeef/r2JXd3WO0xN7Qk/SzEiaUQ6jhASSMMYIYctrGziAMbJ3MSxhBUgczGKM5bV97MM6LKwxBgyWMRwMxrAYCRDCoIAQiiMmT89M51SdKu39bqh6XV0906Gm4/9X89W997v33XrvVteb+n/3vlfBo7fAq+hFIDyhxHsYgWxItzFtZdugTf022eeCAC4v++sEvZvZN2LbCnjty4v+ST7bZvLv/csYSDuzokAEvRHsrk8R7sZMUMBtZ306MCDb+9tJ2fSthb/M4IvpgTepcudMu31l7VMm+1To13UKL1SJva+5D3tffR8at14JLxgxFfOgaXsTOp7sQOJsApffdzl2vmsnejI9OPK9I4gMRzDx0wlMDE2g/pp69Xrm74sQQsjKRk71MzVSnGJjdS47L8U28tuqwxz45Mc8hsJtPOcOZk7hS3kTyZT9qjd7FmB/S8MS2tELsyvL5p1YeSyBoTei2sPPn3sBDz7we4j0PKyEtQhG9dGWZf+yj2JGkxucr3D/1SZyc/7eAQ9rG8N41f4wGiplal2d5HR7s4HLK62c90ln6p8RukqQ2mv/dV75lLw2D7VRUES8eiSTMfzsxGX4wQu3oq3xCF61719RVzGoeouobkWMy+sawa9fTx56W2WDGxF86q0InroM2fhZIDihtlM1kQSw49/hbfkBAqFUvh/ZR5s3Qt/sr1spIGZm0JX4FyGv9t3sv4h0EdnWRLCrNrmyMj2j7y/L9kq0a6Eu74MaWNe3TqXsxLw8XJ3NSx86VW0EaZPfN7Nfxq9M+yVVZt9jl3d+aZhrU+iTdrat6lqPUVm8EdH4WrTf8CZsvfaNCEcrVL1sNH9knB/56COo2VCD3a/fjVAshKHOITz5p0+i49MdqOqtQjQaRf1/qce+v9gHLyx/VHZjQgghhCwYc/7vd9X/vy3f3ObBBR6/KQEA+ZK8pFnAHZzZSy35EVvdLOLbs5AvLaJqbGwcX/7HT+Hxb/wJhnuOw1MiVHSz0sTG5JPuPu2yc24H/amtV9oVfQkP1RUh/PIVEaytDyhBLCLZ1EtbEYrSr/G5CtWFFfyydF6LU1UW+S2yPai2kcfYhPzsWzmeOHyNEp1RXLT+GbTWnEVFZFTts/l5P72N6tzNypuyvGQYXs92hH76Wwic3q92Nmr32+2DKsS7EbjkSwju/pYSkBOqxuyo7k+nJgDgTDaRU7WZwRcRb0X+JOFvUndzP12v61xZ2uT7yM3M63ayg3kR77Y14l1e2aX2Gn/bxvmkL9dG7vhv9lYnJq6jUlU1xaRSErV53mdTl1cvZ1L1noej1ahu2Y72G38brbtegWi8HsFIzDYuHWMDYwiXhRGMmp+tkPdgtHsUD7/rYfT8Uw/qk/Wo3FiJLZ/YiqbbGxEokz9gQgghhCx15vyNobRfNZYw5kDndLglGqPg/fff/2H52uxsUfHvyHRWAop1a2zyo1iLqUYWnGJvw3Q2T4p1OVNbaEKhINZt3IKXTozg8KFnUF+eREqJ8NzJQjSUf8fOkQ+qtmGlzV44lUVZ1ENbk5Ltue3Vp0NSZSbVToN6LS1erSCGDhq4WX+TZkL1eOSFX8J/PHMb1tWdxlXbfojW2rOIhuQXDIK6nb7W3y31l+2cSbl3K8KPvgeBzj1KtYb0y2ohLxpfF9ROTMSB8SoEWl9EoGJQ1Zk+3b0GxMz9BOQXC4wYz4l/bUbUSyAj51NtXDsR+qadM+MzdXYbGQe7jfi0iNepEfeurRb5uj/T3tWbVLY1ZUl1W/t+SiJ5l+qx9wl9cQniUy9jyq5OCv62SvxX1G/Enjs/gO0H34Y1O25Q4r8BgWBYtlLYN3yKzY1QWQiB0GRRL75QTQjdR7oxcmoEocEQRp8dQfmecpRvKJ/PyxFCCCFkgSj8puC3czKrxssZc4D+x4zxj88sNitEBwBsfmEpPIB5HISjWJfGJj+KtTBGFpVib0kxmwfFujuXLTdisRgGE0mMdL+M2ugg+gdHtB6e9sBc3qXSVlBlCQLIPQCe+EUGkbCHdY0imm1DEdwqq2fPtcv4/aJVkM+bEfEyB5+FF4oj03QQdfFBbK99TM/8V8USpo38EkBQRLoR5k6gi+l6saDK929G4Ke/oTo3KwtERA+NDmFsfAzjyXEt7kOhkA4AIJhEcO1zSmxmdBDAzPxLX7K/nhX3VrTnrrNXpmf1zY38xCez/jpAIG38y/0Lttemyk7syzBInczXm4CACHm3rXiNz6wYcALftDE+eUvEZ1M9xnpo9cy/ywuSl9fLuWxZZyUtyEui2yvxH6/fhMvu/hNsvvxXVX79LK71N+NYElPvSfX6alS2VeHM82cwfmoc4UQYFVvjqNwbR6BMVgsU2Y62hIwQQgiZnln9j+FvPOONlifyfdY9ZnWgcxyXCx8AcDtWaHOkWFfOinvFyKJQ7K04l82RYl1NZ6uBbVu34Gcv9+LxHz+KtiZgOJE0as8NgH8gCn2SSltB5aNh+WUB4EcvZhAOBdBar8S1vTGbEf82bzcR0asVpvonJzER41rAhyqA2suRqd2PUHoItROPob6yW68yUGpTi3u5IaCbnRfTPahtTQDAzt6PNMI7egO8M3v0i46lx/Bi94v4yZGf4NjZY+jo6dC/u59MJTE6No6Kll5ENj+tXj+t+lH7ovqQ/kRkmxl4I96NyDciXIt863PmXwUg4t5f1qbyOkCgxb8MgZHrRvT7xb0MjcvLti6vvbre316PqZjNOyYJfYXZzrXN+3TepZK1b4/4MmkP8YY2rNtzBw7c/cdo3XWzeivUG27bLgby/lRvqkbZ+hh+8tWfIDYSQ/L5JLyI2tedEgSYvGqALDXkTDBbIyuLYu/xSjBCSKkp9kkTOyez3mD5YQ5rlgc5i6bC/AMA/hcsZnOgWDfOinudkQWh2NAXs3lQrLvpjExGBG55RRxRJdjPnD6B4aE+PZufE3b+wRPfeQZS6WZUK/3+4qksNjQFUVdpRLRS5SqVBmZjLVr1jf+y2qWv95dl97G1yNRcDpQ1IphSgrz/cQSyIshDyqzgV2koGNIrAMxS/XwgwMz8i3hXL9V5EQL/+XalXsNqlz0kM0l0j3bj1NgpdKW6MJIZQU+iBx19Hega7ERqNIDE6QaEvBjKakfghZJKBBvxLyLezOxbQa9n762QtzP5Yn5xL230qgBpr9S0aatSMee3dbm8NpnVV68rfgkw2Hq39N8FFIzwt2OpR1XeIpsXv0lMG/H58mY76/cv77c+SSWjXkYNZAgNbZdj36sfwJ7b3oOKug3iVLY0CMaCQBToO9oHnAJGnhzR9w2oP2h/GYCsIPRJZIa2Wik2FkvVViqr6VgJWVxm/Smb9QbLA/9hTQ4InIcZNDUBAH/D2ZovW9xm/yjWS95WEMUObxFNRNuMrPjmJTUyP1pamrFu81786OmjSPW9gIpYFsmUUn4i/gT/YIswFNzAF/oVMiEvm59WeqwiFkBjtahxVaG3McpSxKyeqVY+ma3v7N+IJw/fiEjdFtSEjiEy8BOERo/qWxG4+wE4gS+iPyg3/5Nl/8rnluvnAgDOMjF4g+uAAWWKcCCMhvIG1JTXYEI95BKI/kw/ejO9GE6PIJpqxobUzYj2Xay2jcCrPoVMaFgLbiPqrXC3gQAR4U7Ia7HuRH6uzu9zgt+XV8efMy3unag327l7AIjlVwcYn7w1KtHDKYny5suSis+X11VSdqnO5NtM8knnymRpf/O2G7Bm+0246JXvxZr2GxEIzf+n/UpNtCqKdZevQ7Qlis6fdiJ9Wo3vyQzKtsRQvqWcQYBVizvprDYjS5Ni79VsjBByPop9cs5lRZ0ztSVOfleLP4oeiN/ts+D9D8z/EgDpa3rOXbtqWWLDwndp5VFeUaHe2AAGO1/GmsoR9A+PIS0/+iGiUJA33ZlQ7I/AtpXAj1wO0J/I4MVTGcSinv5lAKmWzbSolVLW0zcjPNG9Az987lYMj9ZiXfwpNEReUsLf/hSgXfKvhb9b/q8DAFbkqxfTZoMAuaX7Ul+egNdwBBitB/pk1loWIgRQHalGW00b2qrbUBmtQlkkhrOpDlRVxLGzuR3hdCUy/c1A8/PIVp1EOm3Et17uL6kW8kbMS5pSPknNzL6vzreN8bnVBOLzCXupU21EgEte+yUgkKs3bc24WWxGEp83lxNh79Bt1JM/FXQb5xeH5MWU+A8Ewlh70auw/7V/iE2X3Y3Khs0IBM1NFJcigXAA8bUV6HimA30v9CGaiCLx1DDC6+S+ABUMAhBCljk8hxFSalbzpyp/7OcfBS+ZmvwzgI5zb7oKhneBD3EVjOgyZXm/M3I9/CP/8W186W8/gHT/zxD2lBKU2WBBDk2m490hFjvUnJJU2LYDI8DZgQDeeGsUu9aHkM4pUVUdqUe29S709lYjceSH2N74OIJynX82bMS96iAXANDBAO0xAQC5AaAquev+jfiXmKZ6BGQ7U5ab/2V/cS3S33y/OhbpfDKBoBLc5T3o3PtniFb3oT7SpF7fQzYwgWzdYWSj/TlRr+/yr/Y/J/CtoM8LeEll6b71Wb8LALgVAbqtem3xuWCICwbkhL6UlV9eQwbLDplGVZnUPks5V6fML/4lL8XCNrqs3ttcX7YsQSAvEEXrjlfgwK98AlXN7abBMiCbyuDod47i8fufAJ7Kot6rR/PdzdjxlzsQrF66wQsyC9wfMSF+iv1/tJRY8L9bflAIKSXz+kQto4/j5F3Nl3IBgOLn2qV+Bp4jF/iwVuiorQBW5zsjs9hf/8Y38Ok/fhs2VXcjmUwhk1QVMhwuACCpnAkkL+bOEZI6U36lJUVL48VTwNW7o7h1fwhlUdk4CC/cCNRdj8BEF8JjLyOc6kQ2LZLeJ/jlIXlbFkGvc4GgvgdATvzLw+WljawG8PmQjCPz9J3IHD1gdixZhmxfK7zqTkSv+BeE1r6IQPUZpL0xJNPqeLWAV+I7FUBGZv+deHcmIl5m+22qBb2yXBvxW8uJfpuKsBefXsovQ6XKebFv6o3cd0Lein/jsjUmFZ9rq591uSAAoMy0M7i8Tm1wR72sGhYZ93K0tF+Hfa+6D5VN21BWKcEQt+XyQC4tOfnISTz81odRfrQcTS1NWHfvOqx981pEmiLm75UsCRblL2t5/TkvL/jZKj0l/3vlB2BpsRQ/NPwbmQnzGqVlMsRmN82zl0qpb8PLkRJ+xvh/3HKB79RcEL18+nQnPv83H8Wpn38Fg/2nlCTPwktLpTLR7y4QIGeDwmEWn/8soeolbNg95GHXpnJcc2An6tfu1CI9mHgJocQvVHcZVVaCXj3cLL9e1q8ebtm/q1Oe3AqAnOiXh8vLdqqdyuT8co8BpMrUMcRUndq9kRqkD1+GQNNhBNY+i0xwTAt9CX4YkW6Ee07Ui1+W7isxnLVtRKznBL9d0u+2yQl/MVt227hZfikLuVl/9XBL/QUzjDavEpPzpXobmxezbfL1JnVnbOd3wQHdXpnaJYQi5Wjdfiuath7E+j13oKpxq2m0TEl0JfDkXz2Jlz/5Muq66lDTUIPmNzWj7Z1tiDZHbStCiuM+K6uJwtM4WdqU7G90zh2tlk9JiT4Zi/kBW5C3ajWeNc/PSvp4Ld0AQAk/XPyPcLnAd+rCkcXp0x342//9p/j5w3+FlqoxJCeUUrQzxkqF54MAhbgzhKTOgsC4EuBHu67F7m2b8WuvOoyY14nAWIcS+Ebo6xv6qYfk9Q39lMkifyP6zey/kv26Tmb/zTX/RuA7oe8sFwCweZUobF6qsgFkMwEl0lPqkJQpVSxL+c0Sf/lpPiPmjbjPmxb4kncCXwcGxEwAQJvO2/qc6HdmBL74RL5PEv6yiwo9ZMrv8i4VV75s663DX+9MniTNCX4x63N5tauIxGrRduANuOimd6Gidh0CQSWQzYAtX9SxjQ2O4fDXDuP5P3ge0SNR1G6txZaPbEHzLzfDC/HcQQhZncj5v6QsaoclPJfzv4WpzPu9Lfkfx7JmzqOxBIYxeP/9D8z7JoDzRj6khTZLinXhjCwVir07fiOTKDZEczYPVZVVSIwk0Xvy5whnujEhalFOQnq5uDXBpY4CvyRDic04038zTvetRyr1MDbVvIA1lcOqzgp9Ef9WrLs7+cvPAoov93v/eiWAKsvd/4OmjRP8+pp/HRAw5m4KKDcKNG1MKj4tfNWxpLMi/s21+u46/sJUC3kl8kXM6+v6JW9FvV/g63oxfflAvo2/Lyf8zTY2WKBM9sed203eFwywGUl01tbbbC6dNKtvstrn8uKXt02Xxa8sFKtB7bq92HypEv+3vFf/tJ+nxlYNlLRa3qhDCMVCqNtep/5uJ3DqkVOI9Ecw+vNRRDZFEN8az/+dEkLIKkJOfaUyTbGKeZl6mrEV236ONkOKbbqc7ZwU28DZjJjTRiuWOY/EnDcsHQu3AmCeB7mIY0TOC9+dKSzBIZFdkjvYf+2rX8Y/fPI+1ASOIBRQMlIuBXBBALcSoBB7lshkougd2oOjXa9WviB2rPsbjCaPK1EWwt3Xx7F/a1T5jZjXZmf6dU6XzfJ/kzdCPhwMmzYi7rVPAgCSF0zZCH+Z6tce00aZFuFiOaFvl+wrtZwT/U6kq3Zy/HrG37Z1gj/fzrSRvFkZoMrT3ADQzfarRLdzecGdVE0bm/en6klSVyvbmZx5K/L1+ToxQcqFwQAvGMf2a9+Mvbd+ALHKRmTV2OiKFciJR0/gh//9hwg+FURdtg7Zliza/rING2/biGBk6k0hCSGEEDKZWX1DmFHjlfmdYz7MeEQWYehKEwAw39RnxRw2IbOCI3xOFnB4lto7MTAwgAc/fj9Cx76AZGoQfYkk0hPqNFDsngCWTCaCgcR29I+0Y2y8Aa11D6Ou/EUlolWlane8B6iuiuH3X1uN6vKQyH0t0CV1gQBJRcS7ywB0rRL2slpAt9EiPy/upd7k1e7oywnUS6l2DhHheZEvgQCbV8LX+Hz1zqfFu/Xp5f4FAl/6UfU6OKAsFwTI9WPKfvEvZ26/aLdZY6aBxpR9ef1c6DPlwrzg8n7xH423oKJ2E9buug27Dt6LqBL/uQ5XKurwOn7cgUd/91FknsqgNliLytsrsffBvajYLD99adsRQgghpKSc8xvGpMoV/l1kHsx4ZC7gEJ77EgD9jfv8VsR1Xlu5FDvaxbAVRrFDnI9ZilWV2pYa4XAY6zdsxqnucQycPYKxiYQ6x2TNvrqTjdtxlYoAP9n9SnQOHkA4NIT1Dd9GvOyYEseqXtori0WB0fEMzvQBrQ0RVJW7Zf55Ye8X+i7VN/8Tv25j/JJqs5cByA3/nM8hglyLchHxSvC66/SNSDdiPR8cEPPV623NCoBJwl7XKbO/8++CALpNrl5EvxX+ymTcdFaeLLYq58yVJbUZt53Oq0xhG8mL0HfkfC6f9VDdvBO7b3wn9rzi3Viz/SZEK+p12xWP+nuM1kQx0DOAMy+cgTfsIdoTRXIoibItZYg28KaAhBBCyIVAvh5Oa4UFZ9pBHG5E/FaU8zaYO9MHAGbxYhdgv5YpHIkLwgUa1tX6bomorquvx5adB/DS6RSe+dnTiEfHoHS4UZlOeMoAKZNzd//INrTWPYKGqp8iEhqYMnhBVY6GsjjelUJHH7BjfQzxMpm1VwJez/jreX/Vl70HgBLzsh8h+aUAJ/4l1YJf2tuyam/Ev6d2q2BmX0S6CHMl2HXqRLtSyLk2k67xd8JepdJOBw9MnTNZDSDt3a8HmP6kTr26ztsDVvhFvCM3fGofXN61EeGuU5NoCn25sq+R5KWoxb96knJFwxbsufV92HzZPSivXotQOKbbrhZkqX/9jnoEa4M489QZBHoCmDgygYptFai6pEoHjwghhBCysBT931c7+f/yvCjx8Hmp9PSXAKzMt4p/gBecCzDEfNdKj4jq5198GX/w+69HW+xZ9I6lkEmq04FcCiBnBRl0ezmACHIRwhp3xpDUuiQvzYfHgeN9Ybz/V1tw0XoRpZ4R82IuAGDvA6Dv/C/iXgv+vNDXJg+Z+ZeHKvuX5YvJLHxOoLsAgBboLrXBAns9vxPxkjf9uF8IyPtdO3cPAGcm8KCe1TGKycFKYrMmNVllxjHZZ57yPru9dbi8Tq1Di32bl1QHHtQAB8MVCJTV4Mq7/gQb974GgdDqne2Wvw15fw49dAhPvP0J1I3UoXZfLTZ9cBMa72hkEIAQQghZYpjvNvqZnINzjlAJhi94/wP5FQDydclvy4/CIyhmZNYUG8Zz2Qwptul0Ri4M1dVVaFjThu9+/8fIjPciFFFnFRlwObn4TjBZz1dwb4h7c6TK+sJBWQ2QxXMnkqiviqC1LpJf+i/iP/cLAAH9u/8mb0R+fsZfmV72bzoVkZcT5SLY1X8cMoufN+u3aVapZTOLb+q0Sdnm9eUAKk35y7re9Kf70SaiX4IN6hCtycHaRGMTU+/qLJI3/jyTbgpoM7qdmC2L2LdZnapdUeMfRmVjO/a+8gO4Qon/xo2XIRAMm0arGPmbCVeHceiRQxg/M47AyQAGfjSAYF0Q8Z1xeLI0hRBCCCFLAv2/sv5+54wU45yjU4JhCz7wwAMfXtpvgdu7mdgKpNhhLoDJZzNnxZvM28jiI3fXb25Zi6OnejF86mlURceRVH4tQOXJKdHzvWm2TpJypUs7epJ46XQGB7ZVoqo8pMW8DgKI4FcmgQAXANCXAIjfVy/tRSxrES/X9FsBL8Jci3RfWftU2Z+fLOSt6XsDWL9cGuDrJ9c+14+IfzF1QMokr1Mp2lTIpdLW5V1q25my7UvnbOorT25ry8rUbiISb0HTlmtw8R33o+2S1yFSXqPGJ38/hNVOpCKC+j316Hq5C0MnhhAaDCHZnUTtNbWI1EV4siGEEEKWEPorpXoy5iZ8+J91MdzITBmhos6ZowMANr+I+I+i0JY5xQ5pNjZPinU5EyOrBxHiTU0t6OwZRrr7EMbT42Zlv/whuCX+DvfHMV0qClbly8LAyHgaPUPA5jXlqCwLGXGvVwLI8v+wel2f4C8Q/lqYa/FvBHlerOfT3Cy/ayPX7/vEvMu7tnmfayMrCVTe9afyTvzrQ7EiXA7KeOxSfIuul9TmHc4nmDampJ912VpBXnBleZ2MGsi69ftx4LUfw9YrfgMNGy5FIKQELZmErBYpby7H4OAgTv70JDKDGZRlylC+vRzxHXF4IffHSQghhJCliIkB6CddJsUpOjpzGLZFCAC4vfTbMqPYIUxn86RYl7MxQs6HiO76hgZs3rEfP36xH4cOPa8EfBLBkG3gLkg/3x+Wzx8OAGXBLJ4/NYHG2gpsX1uev/mfnf0X07P/Nigg2+fu6G/FuBblOYHvBHreZ9qYoEChX9fpm/lJf7ZP1b8R/1KXVsLb117V5WbydV4fiklFkNvUurXf5J3H7zOp9JbrxyS5Ntp8eXmSVGb9M14ITVuvx9W/+pdobb9B/7a/p+/SSIoRCAZQt6VO/dGpQhRouaEFrXe1IlLPFQCEEELIckB/xeT/2eelFEPkqS/B+rvnhWOZvJMXeDf590yWOhIIGB8fx43XXoorWl5ESin/iZQ6PchNAVOmjf5DFh0qqf/M4fKSitmgQfewh+bGOrz99nXY1FSmX0MCAXIDQP9N//SsvxLhcmM+uTbfCHOZuVfdSKrEuhbvSsybtsrSKRsgkBUDIuolNWJe3+BPTAIAuo31Sx/Sn7KsDg7Y11Wp+qeRVMqy/zZR/Zm8xvlswfndYgldzPlsK1uWRJt68ucFOdZMNoSatbuxbs8d2H71m1DVuMX2QM6H/B25wZLACyGEEEKWL/q7GJmWoqMzwyGbRwBgCUraEu3SEjwyQhYEEcPf/c6/4wcP/SESXY9jcHzMnEwKgwByCXrhB8WdSSS1AQA5d3cPAvHKKrzuulZcs7MGVbGonv13HchrmuX3dpbeCXkbBDBL9SUAkK9zAt9tk1sdoOvM0n7Tl69PW6/bW78W4upJ/x8jpvfHZJxPJ5K6svZJwWDKxnS9pDprWuntdNmaLcvLSFbthskHokr4vxIX336fWe4fDKm2tjEhhBBCyCrDfA3id6FzUXR0zjNkMwgALKIcnuNLL+IeE7LsEWH848e+jy9++uPoPvJdxCsmoPQyPAkASCBAkA9ZsRXp7mxiAwDOugY9jCGOD92zDVe01yiX/ISbCG8lyNMi4H1C3Yl5LfqNcHeC3R8EcP78z/lNrtM/ASh530x/zmw/gtPYLhCgyzZ1dYLaRPej65zPZiTRWV1nnM43qY168qd6hYMXRrCsGluvuAe7brwXVU1b9OoIQgghhBAi35vkWxOZjqKjc44hO8+3TIp/QlYbcjO+fZdejh37X4WqijjqYvITfapC7gkgol9OKGJuzXsx5INoTZKamJLFyRF8+8ku9A6ljChXAj2VTiGlb97nTJWVmbwR+K6cb+fqnal2cjNAVyd56VvKktrtpB/tO4f4N4X8ITqkrlD8u4wkzucX/xp/G/Ukqby0CP+UBFPClWi7/B5c/ro/xKWvvl+J/20U/4QQQgghPvRlfmRaio7OOYbMrgBYoEGd5cvwrSZkcRBBfPLEcfyfP/8gIqf/BQPjoxgYy8IT0e9WAsgHVLRqoV4VletSMbWNp1Kl+dE5FMRNB9rwxltaEAmKT0S+mZUXkS6vm5vBt3WySsC1ya0KcNf82za5Okml3vqkT5MXgW/qZJ90IvumCjo1bv2kmmsm+6VPyVi/TW3W+oz8dz5BxL5rp009yRlXn3VDZdh+3Vtw8e3vR3n1GlXLMx4hhBBCyHRwJcD0FB2ZaYbLS6ftVNiFZA7fa/lVmJDFRaKtZ8924ZN/8Qk8/chnUFvWg3A4o8W8DgKIFQsA+JG2Yko8S7PeYQ/VNfV452s3Yl19RAlkI9Rzgt1eCqCv49eCXVna+FxZ6nS5qOA3AQOdt9uJ6Rl+2R+FqtZCXHbM/T8iqc7bNO83bfx1xp/PC9K79ul8Hh0AsKlYOushVFaDmtY9WL/3ldh58G2Ixusnd0YIIYQQQorCIEBxph2VIhWzDwDMUJlTwBOyMpiYSOKfvvg5fOUzH0Rj2WktuPXyfwkASCofdmeFuLOLtFN5pe9xrFdWAbTinoNNKI+IMLY3+bNiPR8UUMJe5YvWOZHv/H7LbS8mwtwv9E1GEp2VVDucz7Yt9PvzcixS1E5x58W/KZsnSWWmX5rL6od0NoDqlu3YdePbsfXKexAuq0IgGJbWhBBCCCFkljAYUJwpo1LgmF0AYAaqnsKfkJVHd1c3HvzI7yDY+U0k06MYHFWKVpSt/3IAsWKrAdwZRtqr/Mg4MDAexc37m/GqS6tRFfO0kHez9zlR7xPy7vIAlxq/XNsvaX4FgDbZzraR13P/NxSK/7zf5nXZinmfaabx6WCIyZrU1suhionwTymrqN+AmtaLsOXyN6Bt/2sRjsZ1e0IIIYQQMncYBJjKlBEpcEwfAJihkqfgJ2TlI2L6ycf/E1/7+4+g//h/YDyVNGLfXQogatcFAApPCu4MI6lYGphQ9vixED72xo04sDWGpL4poBL62cK7+ltB7/K+8pTZf+1XAl7n7Uy+vKROC8rKJM37pJD3ab9x5VLVva+9ebKJRhI5m2qz+aQam3jjZlx8+39H26W/gkh5DQKhiG5PCCGEEELmBwMAUyk6Ij7n1Pk6+fJeRNU7d6ERQlY+8ssABy6/Cnf+1kcwWHkLTnV55uQhvwogJgU5sTibDjlpqLZyA8CWqjS+9WQfjpwds3ftTykBn797v8z2G8sYn61zeb1N2v+LABIASGvx7zDZ6cW/SHj5j8Pkp5o86fwk8W9q9TbOp0y9vNoHM+Mvd/hPpgKoat2DK+7+uL7ZX1l1M8U/IYQQQgi5oJxPo3vqS7P9CktBTwg5NzLT/qUvfQn/+n8/iC21R9GTEHEuFcqSNrUiP4eU3VlGUmvi7hgAamsq8dbb6tBUFdDiXt/kT2bzlaWVop78KwDGr5f42yBB/jp/I8oFk/pEuqTGZX3GMck3qd7mJbFPk/zObL2cRd3d/bMIoqJhM6pbd2HPLe/A2p03wQuGTENCCCGEEFJSzOQMKWTKqFiHp75Qc8QIITNmYGAAj33/W/j2F+7HYPchBINK9Yvgl0sBJAggZxQpTxdRlCCBoNrJEvmziRBuubQGN++NwfPk2n0zi+8Evz8AIIJfTvImr+rEr8ruvK9TW5Bksl//U3nbXsqSap/N29TkVTtb5/frsvVr0a+OR+2GCYQEw2jddRMuuvkdaGw7gLKKes76E0IIIYQsAAwETGbKaFiHf56OEELOS3V1NW58xS/hylffh0SoHSNjAb1EXl8KEFImZxU5wUx3DvYFBsJqm2ggjScOjWAgkVRC2i3nt5Y1lwaklZk0g5Sd+Xe/6+8X5K4gySS/pDovFabgr9d5VzaJbW/ygm9TPeOvl/orkwCA3OE/XF6H9XvvwP7X3I8Ne16pf9uf4p8QQgghhCwluAKAEDInxsfH8cV//Dwe+vSHsKHyNJJKIXsi7mUVgKwGkDPLdCsBnJJWlkwDXcMBXLqtArdeGkM0JMLfzfIboZ9fAaAEv0y3q3q9uWRdf+pJi3Sdt6kum7YmrxMTsLB559dZnbdBBclrp/WrbeRsKXlJtfBX+55WB9iwaT8uu+ujqF+/F+VVTeqYGVslhBBCCFlIuAJgMlNGwzr4LZUQMiei0Sj27LsU+y65Eq2N1aivCMKTCICsApDVACL8rdAuitQrkxsCNldl8M+PDeNbT40o8a+Efu76fjvjr02W/JtLAKRLLcpNzjykbF8rl+qHKTufdrhE/Lok9fl+cn5JrSmtry2l8kl1XKlsGNlQFZq3XYcb3vJpbNhzGypq1lD8E0IIIYQsAvI9VH8XJeeEKwAIIfPi5ZcP4btf/3ucevrzGOw7hhFRxyL8tVpWJmcYK/aLYs9AZwZUk1AQ1++OYPeGAKJhM+vv7gego7ryTyf+vMLmdVZS9VRY5+rzZSv2xSVpzm/N+p3pGX9rXiiOtgO/gtadN6B5yxWobd2p+yGEEEIIIYvPal8NUPTorZMBAELIvOnr68U3v/ZFfO1zH0c4dQKxmK3wXw5wviCAqhtRbY91B/DrB0PY2iJL7ZX4t+v8nRCXgjun66X8krqyr96Z3ta48+3kUgKdMb5cW4Vb5m9fNrfcX648kGv+vWAZ2q/+TVxy5/tQWb8BXkCWOxBCCCGEkKXCag4AFD1yn5MBAELIvJHlVsPDw/jcZz+Nf/vHT6A23IFImShnVSlBAEmF6YIAchZS/qDS0i+eBva0BXHjbqAsaqtFjOszVV78CyLKhZxPZSQvxUnBAfHZNm7mP+eXxNfWBQBcKuJfftc/VFaDNTtvRHXLDuy79b8hJtf6E0IIIYSQJQcDAAX4nAwAEEJKRiIxgi987u/wtc9+GE0VvQiFM8gWBgHOdYm8B0yodif7gDdcF8C6OhstUGcpLdxtXifaZ8w5dFnnfXXWZ/KmD7/gn2TKJ0EFOSvmUoQQjNaj/Zp7cPHt70V5VbPaT7VfsgEhhBBCCFmSrNYgQNGj9jkZACCElJRjx0/hk3/0TlSPPYpEog+9iQlk5c55cimAFd6aYisBFBnl7xwAquMe7rraQzjo5U7g7jyuxbrk1ZN22bI/b1ITFNBuKeuM+qf2Q/LaZ03P+CtfJm1m/bNeEF64EpsP3IWdB9+CmpYdiMSqpAdCCCGEELLEYQDAUuBgAIAQUlLkjv3PP/cMvveNz6D/5a9ifKwT3YOjSE+oU42sAnArAQpxAQGVJiaA7iHgsnYP1+/yMCErCBR+ES9PTrxL2fldG7nOX7t0wfhy9TK7b+vEL6mb8U9nPMRq12Hjxb+EqsZ2bL3iHpTF62VrQgghhBCyTFiNAYCiR1zgZACAEFJy1HkFZ8+exTf/5VPoefZz6Ow+isGRcSP+lbjX6nuaFQDil1UAp/rU+Uqlv3WDh8qYrAIwJ/LcuVyXjTl0WZ3SxKX9tt7fTlI56+X8ymeEv7KUh/KaDWjfey/aD9yDii31CEbsjQgIIYQQQsiyYbUFAIoebREnf7CaEFJyAoEA1qxZgzvu+m2M19+GY50RpOQSADnjhJSJ+D/HOVmaNVcDiRHgyz9SZdV+kvhXSNYJeJOX+gLx79rYvAj9SaZ8aZXKTf4CkUrUrd2NXVe9A+lHL8Ppjw4hdUg1IIQQQgghZAmjvs5OpagTCD7wwAMftnlCCCkp8XgcF11yFY6eSeLwy4cQxBhCoayZ/JeTkpguTEV+ESCpFHrvsIe2ZqDCNxHvF/UaVcj5rFMSyYvId3lbpVPxZzIesl4MZdWtuOiWd+K63/xr1G+4Emdf7EXP13oQ/GEQoXgIydEkglVBBCKMmRJCCCGEkOULLwEghFxw5NcB/vmhL+Kr//A/sS5+EhOpJLJJdeopvDGgIAEBa14QOHwW2NDo4ea9QLkEAdRm+qxlFX0ua02QVK7pL1anZ/5Vncz6V8o1/lfeg+bNV6Nl23UIhuQFPPQ924tH3/goao7VoLmqGaFNIXj7PcRviCPcEkbVviq1b2oHbZ+EEEIIIWRpshouBSh6hNMcNlcAEEIuONFoBE3Nreg6ewbVXoeS2OMYTYr6V7gp+mIrAZQvHgN+cVYuCfBQVykncamwS/3FbMaJfOfT3fp9ynJL/9Mealv34uLb/wfar3ojatbsRCAg1yYYEl0JPP3Q0xg9OYpoMIrYSAzpl9Lof7Qfnd/tRDaURTqTRllDmQkEEEIIIYQQsgjId9xJTHFMhutZCSEXHIm8tjQ34fW/cS+8+mvR2tiEuuoycz8Ad08AP3LishZR9WVh4KUOYHjUVRpyAl+ZiyPkBL9Nxe+Ef0oVKuq3YNfBt+Oqu/4IbQdej3BZpWoxmayXxXhgHAPpAfQl+jA8MYyoF0XNcA1ih2M4et9RHPrIIfQ/2W9+4lBeiBBCCCGEkCUOVwAQQhYET4n82to6JcDb8MxzR9EYG1CifByjE+m8UvcjQQEbGIiGgaOdwNp6oKbC+ETQy2bOhJxPPflXAEg+GKlETf1W7L3tfdh98+/rWX9PrjEoQiAU0Bud/N5JBCeCCKhHOBhGLBJDeVk5wukwxo+MY/DZQQwfHkZFewXC1WonCSGEEEIIWSDke+9s4T0ACCELiud5OH7iFP7p7/8coye/jsPHjiCbGkVEzkT2qoAcEgBQWjyrdHrvMJBOA5dtAdrXWmGvRLps5oS+5PUZTZkJBqiNvRCq11yEi256F9Zsvgqx6rVK4EdUo+mRfez8WSc+e/CzqOyvRFNZExrjjaiL1yEeiyMSjGBU7fPE+glU3qPq725CIMYFVYQQQgghS42VeA+AKUc0i0NkAIAQsij09fXj4e98Hc88/Z949idfQTxzChF19spKEEDOSu6yAElDyqXSkz3mpwF/707zu/1a5IupJrkgQM4XRGPb1WjdcSvWtN+Eho37EVTCfSZIAKDjiQ783U1/h/hgHA3BBtTF6lBdXo2qWBUqY5Uov6Yc8bfGEbk4Ai/idpYQQgghhCwFVurN/4oe1SwOlVNWhJBFoba2Bne85m68479+CLe97j0YRCtG5eTl7sUneTFZv68soDS2XEYwksy5dABAfsffmfgkMJDNBLBm+ytw4DV/hD03vwvNbVfMWPwLcovBUEUIte21GJcbFmZGkZhIYHhkWN8ToHuwGz2RHmTXZPnTgIQQQgghZNnAb66EkEUjEg6jsakJd//am7H/prfhTKIOY2lVUXhjQKv4o8ofCpqVANaVixOIZdQpLd6wFet3vhIH7vwomtquRDAcU33N8lSnOqttq8Utf3ALJgITGM2OIhVOwdvkoWOsA53dnej41w50PdKFjEQcCCGEEEIIucDI990pFHVODwMAhJBFRZZnxeMVeM97PoB7fufPMBxuRyKlVL6cnVwQQJ3YskpnN1QBNXHgy48Zn6wA0IGAbACBYDVat74CB3/zH3DDb38Z9Rv3603nSjgaRmVrJdKBNGovrcW2d2/D3r/di7X3rkWf14dkTxID/28Aw88Nm50ghBBCCCFkicNfASCELAkCAQ/79u1F87rdOHz8NPp7OhANpkwMwEY25RKA8RSQGAc2tZgVAeFQHK3bb8a+V7wP7Ve+GXVr98Lz/ab/fBgbHMNw5zBu+NgN2PqGrajYUIHGSxpx6HuHMHZiDKnnU0g8m0DNwRqEa/krAIQQQgghpPQUneQv6jw/DAAQQpYUGzZsRPPadvzieBdeOHQUyWQa8ahdDKCeyiLA0KiYh12bmrFt/z3Yd9sH0dJ+I6LxBhMlKBFR9cIbr9+I+m318OQmBAq55r+mvQbdL3XrIIDX6SHaGEXlRZUIlHFRFSGEEEIIKR1TdP4chb+DAQBCyJJC7sDfsmYN1m3aiWDFekwEqpDqewHRoFnyLzq8bySETbtvwatf/7vYetWbEG9oky1NByUkEAogWhW1JYMEAuKtcQx0DeD4Y8cRHA0i9VwK2VgWFTsrEJQdJYQQQgghZJ7MU+sXhT8DSAhZ0nR0nMYff/TdePYnj6Am2IUUgmja/Rrc9+EHsWH9OtVChP8Cn8bUy/Uc6sGPP/5jdD7UiebRZkRrotj4wY3Y+NaNCJYzCEAIIYQQslishJ8ALHoEJTgsBgAIIUueru5ePPvMz/CVf/48ampqce8734umxoZFPbnLSoWhU0N47lPP4fCfHkb1UDXW3LkGmx/YrC8H8EKlX5FACCGEEELOz3IOAJxzzxkAIISsFtLpNBKJEQQCAf2rAUsBCQIkuhL4xhu+gYlHJtBc3ozaa2ux8f0bUX99vW1FCCGEEEIWiuU++19070t0SNIN71hFCFkWBINBVFVVLhnxL8h/MLG6GC770GWIXRXDQGoAfT/oQ983+pDqS9lWhBBCCCFkIaD4nx7TTZYBAEIImQ9yU8AN12/Azt/diURVAomxBE5//jROfuokUkMMAhBCCCGELAQU/+fDdMYAACGEzBMJAjRe2ojK6yrRF+3D4OlBHH/wOE585gTSo2nbihBCCCGEkIXHH0dgAIAQQkpA/bZ6HPz4QWy9dyvG1o1hqGcIXV/qwtDTQ8jyViuEEEIIIReM5X7Tvyl7X9Q5e0w3kztjAIAQQkpE7dZaXPLuS1BzWw06M50YeGoARz56BN3f6UZmImNbEUIIIYSQUrHcxf8USnQ4ppupnTEAQAghpUKdY2P1MbS9vg0VV1RgYHwAvd/uxaEPHsLZb59V1SU6oxNCCCGEEIr/c1K8MwYACCGkhHhBD5tv3oxrH7wWmV0ZDGeGMfz4MPr/vR+pft4UkBBCCCFktXMhxb9MOBWddBKXMgYACCGklKgTq+d5qN1Vi/g1cfTGejERmEDXQ1049hfHkOxN2oaEEEIIIWS1USKdP2cYACCEkBIjy9Fi1TFc9e6r0PaWNiQaExjqHkLnFzox+MQgILcD8ExbQgghhBAyO+S71nJc/j9lj8XhbB7kuynSUUH/DAAQQsiFQAn82rZaXHHfFWj99Vb0BHswfHxY/zxg7/d7GQQghBBCCJkDy/W6/yl7XdLDKFD5jiIuBgAIIeRCoQR+eWM5Wm5qQWB7AH1jfej9bi+ef/fz6H2sF9lUSc/8hBBCCCErmuU6638h93ravqepYACAEEIuIPIfVfvt7bjuf12H2DUxDIeHkXgqgRN/fQLJHt4PgBBCCCFkpbIw4YrZvQoDAIQQcoGRIMCGGzbgwMcOYHzLOBLqMfDtARx98ChGj40u1P8OhBBCCCHLEvkutdxm/4vurTidzQPThXlM4Tz9MwBACCELgBfwULerDmvvWouh2iEMdw3jzOfPoO/7fcgm5/m/ACGEEELICmW5Lvu/UBjRP80rzOCFGQAghJAFoqymDJe84xLseOcO9AX7MNIzgt5/68X46XHbghBCCCGEkDkww6gDAwCEELJQeEBFQwU2vX4TcIkqXwTEr44jVBsy9YQQQgghJLfkfzku+5+yx85ZgkMpuuRfmEXfXiaTKcGuEEIImSmZVAZj/WMIqEekKoJANFCS/xQIIYQQQlYCK+J6f6GEh2G6KtLhLF+DAQBCCCGEEEIIIYvGcrzO30/RvS/hIZVi5t815SUAhBBCCCGEEELIHCihzp+C9F1K8S8wAEAIIYQQQgghhJSKkkUFSiv+AeD/A2ipQlDrNCOhAAAAAElFTkSuQmCC"/>
          <p:cNvSpPr>
            <a:spLocks noChangeAspect="1" noChangeArrowheads="1"/>
          </p:cNvSpPr>
          <p:nvPr/>
        </p:nvSpPr>
        <p:spPr bwMode="auto">
          <a:xfrm>
            <a:off x="1371600" y="1371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24" descr="data:image/png;base64,iVBORw0KGgoAAAANSUhEUgAABAAAAAI0CAYAAACDJlsCAAAAAXNSR0IArs4c6QAAAARnQU1BAACxjwv8YQUAAAAJcEhZcwAAIdUAACHVAQSctJ0AAP+lSURBVHhe7P0HwB3Fee+Pf885by/Sq94bEkISRfTeDTbGGLDBJY57d4pz05zc/H+/a+eXm3pvcmPn2rEdtziOHRdc6L2DQCCQKAIhJBDqvb/1lP/zzOycM7s7uzt7yluk+cBoZ582s+Wcd57ZcjLFYrEEh8PhcDgcDkcqSqXRMYTy9aKqLoWdQpIUccO+0c5GjUEoRQGFthofp2TWE+auVYRxh7gSPmwkJAFxqBdxq1qAgJlPUKn6hSEfhaeI2iPR2ysVdvuj/I8PnyQijhR7ylgbDZ/AF8GPQWi0E3gazSDaVoOMwnbRnj6NVQNM9PlsG8O6qWEg4y1jiTHK2EQImMR7SG3GIiwjzEK2YWefJCG2VAeMInxiQ/mUlT2V9ZYOh8PhcDgcjhRkaITIZaQJjPGqoH7b0IjEotaYDesT/2MIXk17jejjqGWUbOxxtc9HKcPy7ZmqEWlc29f6sGyVwL4lv6WbAHA4HA6Hw+GogdEwCeBjhLqTNqEa7QlYVP8a3u9aGojz9XTVhm/4do9ibLd9ePbRKPu+aTS1bG4q33rsV3MMnzShGamON2JtQhiNsKWbAHA4HA6Hw+GokbE/CdCg/h/PWWMj0PZnNbs21idSOQIHMaLJ4etJ5fMwAlvvUDTga8kcsh4NNS5yVYiGK63r/XATAA6Hw+FwOBx1YcSGeiPYcgx1yJxsQlTdTJLjMGV+9W6mYd1u8P6Q4aMbMWps+1RN36vxcVgzEt9Z9W5z2Lahzg25CQCHw+FwOByOOjCSNwHUJ1cZvg2I7G8dEzo2iXldmnVTIWRgI2VxUnDLxi3NUmKOGtdWkk7oy5WRo35daPyGjPCuGuPwd5Uqxw7DtTVuAsDhcDgcDoejboz9AemoT0y0Dkb2VSiGY0vs2ihbccXKJd4opLWIK9UJRlFU6aYou0fE8YlrbKuepOlK3C8k1JNRtHsay7GV248q3ASAw+FwOBwOR70Qg9ZRMHKtZ5ZgEStVouQtk2hoopMQvKFt10i4b3Xoba0hYvzLqjp00+E49mn83w83AeBwOBwOh8NRT0bLJEBq4m6YrwaOZhkxYBrpZWNjQbQv7QNWWgWvGPlcjL4kNMh9Il7RBHG61CT4xqkTr2zX0i/C515jLFsSmxmmfhyvjMVvx2MJNwHgcDgcDofDUSdGYmB7rOUq5u2p41bWEGp49nWaVupgW/f9YR/Q1tJoV0O/Rx3H0rYkMPqS/+NvOsJNADgcDofD4XAcS9QzmbCIVXNziQFStMCmVOI8UkTz4feLiGIQV9NeffrokRCs2rZsaFhsQ+D63b/SyD3iODYZW5MIbgLA4XA4HA6HYwzCaUooVak6dzGkT3XOg4z9rRJjHJvgkTayd3a3u0cYGcRx4Xw6S0OjGQlZHqXTFmEiFQyfE7EGsfg8DWHCInNbIWlAwKux/dRU0jYBzyDRTiONLeOzT+vscNSImwBwOBwOh8PhqBNuLO9Rtx3hBeKFVg0REhqtUkltEd6xIUiZogl70wRLi0CJJin6PXLYdbKeVjrCI4Vb+hYcxwuNPDf02G4CwOFwOBwOh+NYoIbRY8jVMpbRrIZ+1AI3q0q9qSam9LHwbESH60DS3RBCHbKRAp84IY6EjKzsUlJlzFRuscaN2KjjBLfrGoabAHA4HA6Hw+GoJ8MwcA01UVObdexwRCijmIWaIrBKhL3CEhMRVkZxRdjot93rlEP5YvJKoBFvNazRFCZCflGG9aTaNsx+lb7XjnWcejVoS4r2KvsjwskyVoomHccobgLA4XA4HA6Ho16MudF19U95h/x8gspK+vjsoXlZBwj46ZA4KozwilIqDHrhJ6sReFrNKMknPp7CHzfKJzYWKaO3OfnZf6H1mUTYJ4q9WoRdTVQZsz5d4SiN2KgIhrGpWhnmPTNMRG/RiG1rTMNuAsDhcDgcDoej7jRu2FeOzBVVqsKQ5lnGizeR2thQAUWSXVIs25fABRGqBL1fLddiXARlvWYY7xNxLCqLCiyI0nlEyRXReuqHFt8Ov3F5LSJGRUw1XjHYRbiGFJHHPTJAFOyQ2il54kgj1EJK30jqFceRGtv9WfN+DwTgVVWqwU0AOBwOh8PhcNSBmgd5FtSzjWpjGf3KwvRR67lNUUS2UUXjIZeoGNaxY6cv0lNDsBRdjqeuG+RRZUwrNzaiUp9u1yeKFcPY1IjgHZfji8ZvsJsAcDgcDofD4TjOqDblNHqVhZYxbczYxtauauKdhdbXD7vG7KyIOMNInXV0gm1VsSTBNGW0ED7fiEC1xK+O6lpMc/XfMZo5/g6kmwBwOBwOh8PhqBExhCz/05gBZf2iRkRqTLdHDu9QVL1ZSY5efB25alDEYG/ppyo/cqo2cTW7+aVVhk4mEJhXbSaxrCySjULUdOt/Smrx1alXHEeNJByIRh4nFdtNADgcDofD4XDUwHAMrOvZhjFWQgOsrsbPhyFI2J0kmtDgUsEzjdLH+pImXSKsGccHNhIy9wTGJFYTmZphmUkuIIXUGSzKuijitQI2MYdO9PbrzdZGaUAo95nZX1dFWPjRbK3sCVu7SCwbC5tZOjocMfAZ5CYAHA6Hw+FwOKpkxIbjVTfcqB6nj1trT6r3j/dkbdrYIZ+oACmCG80sfU0kucbpU+kS+0gGiTbDQfpOJHsM44aNin04tuBddqzttmq2x00AOBwOh8PhcFRBeeDV4FFlPUNXEyvZp2LBNVXSEfaKjeFTGixjnRPVkST7VRs5CY7bqNgMxW5k+GHGalM8o1SbzcYjsp8Cjabsw4h02eFjNB0DNwHgcDgcDofDUS2+UV39h3ih8KqkQjqFbjevOh5h8IsNE2urrVGV1wLmFUJKgyWJIv1JI279jzaQOqFXFWks/7UgYFheDQUwGHoiv4bWPJ1fruHTG6wiHRnjgwhlyrqQUUDAq4ZAfjHVDDZMSOx3FMT2NEYVRRUuMVhEq2+DjiR4f1d5Xti6Cbsq2hgezB1zEwAOh8PhcDgc1VAeW3Gl/iPAekWstnd2fgkWhiCRHsmNlZGmBoeEGElNROnj/Co6qgUM7fz8hORxQTzYpJq2WCN0SW2E9FJQFif5C8gows7GPTL5Z7GmsokVE60xBPqYjoDjsHa8cRwjm1Edw7XxEe24CQCHw+FwOByOlFTGVcM0kquyGWOaw6KEeJHqCF+jfUIbEs/IylYiTQMOvErFW0TgGUQgVDF6QaQ+HDs6FGtsjaOjlEkyidELVWp9QJDkr4iwM4pjYsZh50ZWVcSPfmkkK/xKJRFSv8qKKlwiqWesEWO4N4Lba3SbaePXsT9uAsDhcDgcDocjBWIcVvmn8QxTM+mRHbPtHtsZbTVhbCxSSr3ZKtY3QWtFXIik8GW9rPjMk3w97MwCVklOMXqzyq4XjI2l0cYgrN/1+nrFGQ64r7X1dyxtbUNxO8KHmwBwOBwOh8PhsGQ4xpG1D/sVdeytr1P16mGKGAmmNpHifvZPqHx6m4jKys7WxjpKF+lDijidtqg76eKGrW39Y+1SdcIzTuUjzdO4pAzvGC5GwYEZmS6EW3UTAA6Hw+FwOBxpaOAoLhS66rYirplaxIs38WsjbQOKsF04TmQsD6lPsjJB+yLCrdyuT+83DuslBlGZqHDWPgKSyP/NhHTamqfz64NEa8saX8VgHxHCL44wMmE0tWokoRVP61/YwcaRDqkiJZLYVIrm6tuz0cZo3Lr69SntHS+x1kLpt3ATAA6Hw+FwOBwW+MdRsUOuqghFrLqJ4Un+IwmYhb00CVUTo5ZtEi0NRCf/ZXz6ygrXTK4VuVcLGPlWtZWAmcQThnVG6xj89knefIbETYoIYoIkxa9AlmwccDD6G4SRiZAm5mqEVQXNKNFWI/7cSRMpmWFs6hiBd0pjd0z66A3uU51CuwkAh8PhcDgcjhjKQ7rRP64jGpD8Ryhs2oltNlbpUbaxMQ5i4ZOqDynx+UUHidSQoipdItHONjGTbCr66HZssEn+01KDqxX1i19bpLpvJwdswM5rQMgqiejJ6OlgXXETAA6Hw+FwOBwRiPEf/1MeCPpWGkPVTRhSJstYkSZlRcUiMmRAaLRRUrPSj40pKWNv749xDqsqknLN6M9CTxHQG82JyDBGSBGpI0I6vyB+myPT6gps4DOqrESIDUQrjZqA0KKXAisr2iFsZxexQvR+tIimTBLMrEgRoy5NqiB6UcTpGs1wtzfC1HVTA8HcBIDD4XA4HA6HATFmGoYBp6+Jqturc0c5XN233QuoxY1sImwahpRJ+lh8+spKuWbwj3BJj+drDBGn86jo4qwMsHlKF4XPLSKGjU0SVbpFUN9ocfHKmiqa9Ltoa1XEqhpuq5r2lN9w9nWUUfWmxzrWeYdqM1puAsDhcDgcDofDRGj8VecBGVGOyJWqw0vHkLtlvGSzSvxI28QgYYOkWBW92TLSX5BGG29rxODiE0WvVNWcTsU9XaCkq+pCG2Fi05LPJk0cTSirEc5MjMpIWnuPuLsoGovW8HD2oV5tjcB+G7FDFYQ7Mmo6E4+bAHA4HA6Hw+HQMI/j6j+yqz2i7Km5v8lE+vmEciU2fkDJq36RthYbqELFzOyQdHt2lFpq1T+M3zJCLLDS+eB+BPpiNtSQBolmEcQmrlUFDTjxaqIoYOARkoYdCbOvIKCKsSQqwePtwlRjX/ZJ60xUXKpwrgf1brbRmzFCu8ka0b/6dDJNFLa1tXcTAA6Hw+FwOBwe4QFUmmGVPfWPmI7I9n2K9L0Me2gSr8qLuMgVndkqPvn3iGsgCYNvXLiQzhNEyRXhmCQJC33EJfi1XLU2u0ppDWEbRmKf2KCKjguXSL8qAo52GrVJKeIO616NbWw0Ht/oycxacBMADofD4XA4HER5oMWVBo4F6xk6FEv1PaYRu/btrHSzsIdlDJ2ySxW+Home1YcmanKOgeJ6oSNbKCu44rdKSv6t0gifiYW9EfIzuFYbzUSaWKnbrWdHLYhsrtH94PjD0YYlje6Kj9jGGt+T9C0EPOrQRTcB4HA4HA6H47inPKbyDa7qMNIKEIrIgiqbqXvvIgLW3I7NNvpsoo2Trv4LfbR7pC7JTUIWAaOQT3IQgaVZhXDT6YhxFiqf3mDMopgYEjKIcK2ZVEGkcV3aFXAkczSfNGWDkeYp4yis3aqMXxXD2VaDqOXOmlGHtzGZYrF4LG2Ww+FwOBwOR2rCg7zGDI/KUasOX3GststGM58wpg1FQGG2I6mmiIzFeEq5MFj69GFKCaP0sjZc8cc0hJEiT6Hpg36ZTMZbYQzX3MMhPMjWG46HdQQJ/XJDBKMjW4acfZRV4YpArCX6ewYRdkZxQBh7h4KmirHyIAvPKNnWj3kfxkfxaVM2WDHXHFPGUFi7VRm/ZvSPRgQWJhV8xnIlrX+0vVnj+3gb8KnFSrxDWZsQV5LxmyX4xKpJ6e4AcDgcDofDcVwzXGPierZTbaxkv4pFzf21DeDZxZmzrhH98YlS6A2mYhKiVCzSsogi1/VCCT4vg/Ii28cl/yHCVhTGCLVgF9Su4Xgi+2AgIBT9jEJTxViFSGPLRO3DOHwuKf2raC4S61j1bDQtI9n2SGCxvSO5S9wdAA6Hw+FwOI5LygOgcKWuhKJW3UxEqmQZL9m3shIZ0qAIizyJfxENGVRszNbxCRon017VQFkVrshahK9PrDUga5y8lzAwMIBsNoN9e/fju9/9Hp5/bhXpcsLChlIpj3dffyPe+973INecM29H0VtmSuLKXlNzM5qayJbXIvtOigidQqhDNlLgE0fEKYsNnY5wCSlsk38mxpLwtLSItwuTdG4FCUlSNug319ZSxmGsXaqI3RBiLk3HXrU2UXaQlVT+ZBxtb9akugOASXIgfBaJ8TWD5NDRJqRwEwAOh8PhcDiOO8qDn3ClroSi1tCMMVmyiBdp4lP4rYw+BmGsF60a4+j4bCKsY+N4eyXaIKD3G0b5itv5xQCeE/0ChgYHhXxoKI/16zfiwIGDeGvzHnz/uw9icHAIg0Ot2LLlBPT1ThQ+9mQxceJbmDZtCzLZCL+yuITW1mZcdfVpOO+8E4U8qiV9AqCtrQ2LT1qIzs4OKSB4TkEkCL4AcoX/zWSyaG5ukfvBZ0OrlDHznQzeWkjPGEThOGYrScg2DtJ6BvF2YYY7+WcqLgHnmmIlUEXshiBOOjMxqmiEk/RM5U/G0fZmTfoJgPI/kfi0ifE1gwRbJs7ETQA4HA6Hw+E4rhADH9/opzFDoVDUqpuRjtXEizTxKfxWRh+DMCzyJP5FNGW7eMvoJC0++S+LffrKStCXk12R8Gaz6O/txaHDB4R881vbcc89jyFPyX//QAlPPN5Hyf4Q8oVuHDq0jPrHT9TmyLeTSrPwsSdD/r1U+qju66gB7l8BnR2b0Nq6w5OZ0SN1d2Vx6WVtmDgx4g6DMlLJdxZMmTIRV119MbrEpIHulEF7ewc6u7opFu1/8chDOKixmYAw8riH7BLQ2k+01bDZF0FC0hQNhk01SYo4OlZuVcZuGBGZqUVOa0bLzK1jeIZm+wipdXAvQtk+2tGnSYgfeAuAJNHHjJsAcDgcDofDcVzgG/CUVxozDApFrbqZiDTJIl6kiU/ht7LzMdl5Ek0RGYshZUUfbRmXpJkST52wOtyiSPq9YfLRo0ewefNmFEsFPP3Uy/j5zx9ClvQHD47H+vULUSxSsk6JfrE4k0o3e5O//e3+9aNA21a+hp9IJjOIXHYLLfs9STy8bzo7jmLRog1obhmQQo9sNovzzz8Z11x7AcXMYu7c+Whra/cdi9BuZwJC2+SfibD0IK1nEG8XJvr0iY7k01g2aDbTpJZxgli5VRm7oUSctnZns4EaJgCYsI85SsMnAJiYNowTAEysjxk3AeBwOBwOh+OYpzzY8Y16GjMECkWtqRlDqmQZL9KsrPBbJNtXMHoG7CLjMaSs6MOWCbk9QfslxkaoQnop4GfoOZEtFoqU2L+C7du20Ig4g3WvbsF3v3cP9uzej96+pZT4XyZ8Mpk2SnYnCBsJx4lpfFTivffbstul0hAKhX1UKwYSnyI6Ol5CV/cKTOjpwGc/9y6cc+5yLFy4BLlcDvl8PtyEoc2xOAEQklo2GDYLSCzj6Fi7VBG74aTPY+MRjtLbOoZmaPYJS90EgMPhcDgcDscYwTfQKa80ZvhjjFp1U9Un/0x8X/zayLAGRVjkSTRFZDzGZ26wJFGsv/KMMWKVPmDO5weRHxrAUL6IRx55Art376UEt4if/WwNnn7qDXF1P5OZg2zuOrIeLwb74nGAMvE9GjOk2gxz+sD7XV7x76X99jOcdloGN773VFouwelnnEb7LYuWlhYxySLsAm1GJv+MpoqxqkDxrewCRJ870dF8mhSNhk01SYo4OrFuVcYcNiKy0ghxMsJRelvH0AzNPmHpSE8AsDJSHaGIsncTAA6Hw+FwOI5ZxCDHN9Jp3LCnfs1I51AIy5iRZmVF2MLoowkjY7ImoIy2JZ1PabaMTs7Yg5QGPSfrrFO3ovPz+q+//joOHz4sAj7zzAY8/vgr6O8v4rnne7B/n3zBXTZ3AlnPoLoKGtP4sUTdNpOT/N0oFjdg1qyDWHzSQfT0dOKad56Bk5bMx7y589HU1MwHSFjLRxci8PqU3DW/YdpNiTu/TNF8krSNERWXgHMVsZhYtypjjgiB7DQyuU1COErvVDE047CfOVLqSQAmwcmnTYhfr7sA3ASAw+FwOByOY5LyACdcqTu+yDU1E3FF0zJmsq/fIjJsQBFpxxpPGW3jUTEloq1tJgDU1Xle5vNDos7P7z+54mkM9Pejv6+I2+/YjK1b+8QA+ODB6di/fxaKpSbymUyy1thB83FBzH6uhlLpCJUDaG7uw8SJr+OkJcDbrpqJ888/E4sWLUQmm0VTUxNZ8osPA41rq4ndCvjabkbaxJ8JSW0b04j4RFcVi4l1qzLmiGD4/FX1kRRO0jOVv2Yc9jNHavgEABNrHjEFEONjUrkJAIfD4XA4HMcUvoFNeaUxw51Q1Jqakc7GEJZxk/tTEUSGNCjMtp7Uv4iGDCo2ZuvoJI1v0Wc9/yxfEYVCXtjyM+f33HMPXnzxBWzcmMfDDw2gj5L/UqkF+cK5tJxMvhyUE8+ReGHfGCByn1cLB+R3B2xDS+tzOPfcIpYuzWF8z3jc+J4bMWPGDGSz/IsEWsNe1aormp+VvUf0ucWYlSFpmgYJaR7hlDKWItatypgjRiA7jcljoyk7xdwib0IzDvuZI7kJAIfD4XA4HI5RhnmQ35ihTihqTc00+so/UxHEhg0ow7aaxKvaxKvYGKxJFB2jhP7+fvT29ornyp9//gX827d/iL1796JYzGLDxiXYvWsG2U1ErnkxDXhbhA+QpxJzy7nDT/QBqBJOPXIoFN6kz+V25HJ9WLL0OVx19TJ85KMfwqSJk+TjARrxXfC0tEjb1ejk36pFSYpG/aYBxxRxdKzcqow9YgSy05g8Nh7hWPG2iqMZhe3NEUZ+AoDVBoNEHz9uAsDhcDgcDscxgRjQhEY1jRvm1K+pyJuErWIm+/otYkMGlGZbTUrVyHh+Mw3/WjaTLUv4dv6hoUFRHxwcwgtrXsaBg4fx6COv4Lbbn0NzUxZHe6dgz+6TKbFsI6sMstlpyObGU52T/QKVyB454mjYbuM7L/hdAfzLAtvR3r4RU6e9gt/6rXOwZOksdHa003Ixuru70dTcQnb0eTBl7JosbVermQDwaVI0GDYNSFLEUiS6VBFzVBCRuCbks2GEQ8UrlT8Zh+3NEYTUMnjZLO0EABPjEnmfQ3wzPrWbAHA4HA6HwzGmKQ9kfCOaxg5v6ttUdVf/Y9VlZdjKpi1zbE1qrvohhV9nttyzZzcl/UOUpBUp4X8NT65YjXy+gL6+Eu6/vx8H9mcwMDgT/f0LyJpvLW+mwsm/99N20T1wpGFYdiOnIXyse9He/gqamvZi/PgMLr64BeeevwgXXng6JkychLa2DmHNj3tIKidTmm4K20iH6Eg+TZoGibC5JkkZi0l0qSLmqMKQuCbksmGEQ8UrlT8Zm+0jpJbBy2ZuAsDhcDgcDoejfohBjG8k09hhTf2aks7GEJZxk339FrFhNaXZzmwQF7Ny1TVsxS/vKxYKePnlV/B3f/cT7Ny5Hzwi3bN7GrZtmyNu7S8hR8vZFIff2M/JPl9JjmvRURPDvmsLdGxLdGwHkc1uxaTJWzB9+nrcdPPFOPW0BegZPwHz5p+AXI7OBS9dSdvF6Cv/jFnpk6ZssGKuOaaMESTWvcbYo4Lq8lk/ZWNZSesbbR/W2E4AMMK0bJ+ildg20r8HgNHVbgLA4XA4HA7HmEQMYEKjmMYOa3zRq26qtlv+GTt/uWIVUjMK25uVSXGjJgD4TfC7d+/GY489gu/82wpano58vodGpTSwzbQjm+kQdemX1IqjbozoruZfBhhAsdiPzs770Nr6Ok4+eRY++KHzcOKJi3D66eegv5/0cT8jGKCa5J/xaVLuE2kecEoZQ2HlVmXsUYcheU3IZ8MIh4pXGv/opD6sCDSTSCV2vJNPG2vqJgAcDofD4XAch5QHL75RTOOHNOZ201LbC/+YkGlMwNiwBmVYRBJNGBtPIVyCliX09R7FwUOH8M//5xf49rdfwFD+KuTEb/Gr4alVdEcjGBW7nicC5LlQKm1AoXAvTjutCx/67WU47/zzMXPWTDpfcmhpaaXEyvBzghrRqhgfb1kmxT6pmAacUsTQSXSrMu6oJZDAJuSzYYRDxSuN/9iaAGC1wSDBh1EmbgLA4XA4HA7HmCI8sG/cUMYYuermpGO1MSNNQoqKwN7HJNIkXjUyHhMyV4ISBgcH8eyzL1LSfyc2vTmAF186EUNDy0QSlxDVMRyMykPA50YWxeIuSvpfxYmL92FCTz/mzpuE6288C7Nnz8KcOXPEL0Oo1EZNCJiT/+SN9Fmk3Cdey+JfHynjKGLdqow5qgkksIFVO7RMPpU/GUfbhzXREwZhhGnZPt7Rp40xrfU9AG4CwOFwOBwOx5hADFhCo5bGDWOMkatuTjpWGzPSJKSoCOx9TCK/JOZCawWy0c3kILmE1atfwMMPP4077tiPZ5+di3y+m5K2iaRzv8s/arA5viMK/zLAfioDaG09gMlTXsOpp3bgsstm4NLLL8LkyZPFRADfGcDnaji9id/AkDbF/vCbGhxTxNKJdasy5qgmkLwm5LJmhmsCoPxPMmUzCyefNsY0cgKAsVC5CQCHw+FwOByjHjFYCY1YGjuEqV9zFUdjCIu4dn5+QWRYgyIs0iRUjYyloU8SqHH4U0+twD/+7/vw8CMFDA2dTjb8e/0xI1THyGBzgEcN/B6APCX8G9HV9SouubSIyZOLmDtvPt773hvR2dWFXK6JzjV9o6I3MKRJuS/85gHnlLEUsW5Vxhz1BL4WqvqWGKYJAEZILRopm1g4+LSxpjFTADF+SuUmABwOh8PhcIxKfAOU6JW6E4peU3MNeuGfT+i3iA1rUIZFnkRTxMZkyEDa8JXaEg4fPoQHHngEf/s3j+GVV8+hZG0Rjc05cbN/iZtjmEg8uKOVHJ1rBRQKr1P9CNo79uCkxc/h45+8CRdddB7G9/SgtbVNmwgIb2hIknJf+M21tZRxFFZuVcYe9RgS19gc2EQNEwCKsF90JK25SMomopLs4LOINZdKo0mMH6vcBIDD4XA4HI5RSXmA4hupNHbYEopeU3PSuZaYkaY+RWUlNnRAabb1pJoyNibDBjQSzueHMDTUj+effxV//dc/xapVWRw9eimpplJxif+oJfEAj3aaqPALAftRKOxEV9dKTJ26CzfdfA4WL5mB2bNnYv78OWhraxd3BjCU/4hlaNNT7Au/qbZW5f60dqsy/pggkLjG5LFmhEPFy9pfMwz7REdJNQHAWDj47b1lJFX+IoCbAHA4HA6HwzEaCA1IhGB4hinmtqul9qv+jNE0oqOxYQNKs60mpWpsPB0yzOayOHToIO688zE89tjLWL06gxdeWEgJ2WQa77Z4ho5Ri/XBHhuUSoN03vWhpWUDJfwHsOjEEhYtKuDyK0/BiYtmobOrEzNnzkY2m0NRf0wgxX7wmwYcq9yfsW5VxhxzGBLXxBzYhJdop/L1jMM+0VHSTwCU/4kl7BNNNS8EdBMADofD4XA4RgW+AYlYGZ4hSqiVmpqNSf4Zi9iRJjEdtfeJsvWk/kUs/Ab//FCekv3n8fgTL+L739+NjRuno1jkK/78kj+bKI4R5Rg/RPL2/31U9mPGzFcxftx2LDhhKt59/Zk4+ZRlmDV7jrBLsx/8pgbHKvZpoksVMccshsQ1IQcOU9cJACZCatlA2UxUkp1CFrEu6e8CcBMADofD4XA4RgXlAUm40lB8rdTc5HA8889UBLFhDUqzvSf1LyLh32Ln5Orxx5/EH3zx23hz01QMDl5Bmh5p4BgbJB3oYwLOhDIolnppewfp3N2G1tYHcOVVM/Df/vCDOOGEE72JgmTCVgFJlfsz1q3KmGOaQPIam/+aqPsEABPW2E4AMGVTC6eQRYKLcQogxsdNADgcDofD4RhxxGDENyIZnuFJfZuMSP4t40aahRQVQWxog9Jsr0m9alRcvuo/ODCIxx57kpL/lbjnnn1Ys+Yy5JqmkDYvjRxjh6gDfUzDmVELhoaexKWXbcIf/+kNOOWUZWJSKwn/7jLsvCr2Z6LL8XiMAslrQv5rhr6rUvuRQ7RPWCMklo2UzYZrAoCJErsJAIfD4XA4HCNBeQDiG4kMz7Ckvk026Ko/E9PR2NABZdjWbGCKyUk/Mzg4gGeffQ7PrNyI735vCzZu7EKpNJ8SJ07+3Uv+xhymg31cwT8VuAmnnbYen/udU3D55eehrU3/1YAwUhOhr2J/xrpUEe+YQkteE/JfM973Vlrf6Pw8rBASywbKZtVMADCxbukeA3ATAA6Hw+FwOIYdMfjwjUCGZzhibKXqpqVjpLtlXDv/sJXRzyBM9KRVYyyCx6r5fB779u7Fbbc9iK9//RXs3DURR46cTInSOM/KMSaJOujHGdncLixatA4f/dh03HTzO9Hc3Bo5CRD7ho+U+zPR/Hg/PoHkNTb/NaEl2ql8ydhsHyG1DF42E5V4J6M21sVNADgcDofD4RjliMGHbwTS+OGIsYWamq39yj+T3K+whW27ZjtN6lWj4vX39+Ouu+7D3XetwEMPtWH7jguRzXaSJisNHGOXqIN+3FGiJG4vpkx9Gh/96Hh8+KMfQmdnl6erIHdXxE6rYl8muhzvxyeQvMbmvyaGawKg/E8yFdt4B6M2oY00jwG4CQCHw+FwOBwNxzfYKK8MzxAk1Epdmm3Q8/6MT+m3jPQzKKLbIE1Aqa+qW/7zQ0P4yU9uw//8n6uxZctCZLInUPLfShp3u/+YJ/rkOE7JoFAYQC77KD78kSH80Z98Gt3jxns6tbsidloV+zLRZdiPT+y9DWXMKWZCZloLWujUrQQuzVv7k6HZNjpC+rsAkh1CFgkubgLA4XA4HA7HqKE80PCNOIZv+FH/Zmu78h9rEtNZe784W9JE2HLiz+PSffv2YcWKZ/HmGzvxd3/3Ovbtv4QSf06GOPGPjuwYQ7jDaCCDUimD1rZV+MQni/jQh67A5CmTaL0DlC95NgZS7stE82E9NnaJvwl/XpmQnVZLIGy6Vsi6Gv+wm0e0t+0EACNMy/YxMb1lmYQ23ASAw+FwOByOEac8wAhXGoqxlZqbbuDt/oxP4beKDR9Qmm3DRkG7bDaLAwf24+WX1uLXv3kRP/3pfhw+0ob80OmkbZNGjrGP+QRx+Miju/tVLD99O05Y2I4P/tZlWHTiYk+nUcW+jHUZhmNTfbqfjD/PTMhW0xAIlSpyIDO39Y1O6M2K1BMAjKjEO4a0seZSGWmiKdwEgMPhcDgcjrpTHlyEKw3F2ErNTY9c8s+kaTvRm1aDNrlcFocPHcQ3v/UL/Pg/X8KWrUvR17eE7Jrjx5uOsYfhnHGYyKNU2o3m5r04+5x1+NKf3YBlp5wsJsrKpNyXieYNPjaNTP4Z/3dFnb859OTVW1oxmicAmATHkDaxncj7AHy+bgLA4XA4HA5HXSkPLMKVhmNsqermK461xo01FUqzRbJfhdgImlJV+ZZ/vt3/wQfuxEsvbcW3/20Ahw5dSPIOKu4lf8ck5pPEYYQzJr71fwsuuHAVvvTf341ly04WnxtBin1pZdrgY2M9ARBllph8Sipmlg42BEJZRw4k2PZ+voWGOcKwTQAwCW3ZPArgJgAcDofD4XDUhfKAwjeyGL5hhrGlmpqXzrXGjTT1KcJWsU0ElGZbTxpU0qBzYKAfO3fuxHe+eye++Y0XcfjwFDS3vIOUOSqxLTvGKu6wVglPhr2OCy96FV/683dh2clLaF9yNmW3Q613e8OOj0Xqn6btxAQ0SIKDDYEQ1hHrPgHAREgtg/vMLJ38Pt4ykogpAE3oJgAcDofD4XBUTXkQ4RtNDP/QwtyPWqj9tn97f78gNnxAGW3raTQDrpaKeby1+S185zv34cEH38Trry9AX9/pNA5tIu2QsHMcg0SfKA4L+OWAJWzG8uXr8NGPLcI7rrkU7e2dJE/esVa7vgHHJzbtr1d7McmoX5WYtSajJ7DeMhmyNBgn+nsGZrsIaWLQCmVTUUl29FlYtJN0F4CbAHA4HA6Hw1E1YhBRHkkM/5Ai1GLVXfA7RoaxjB9rVlaGrez8JGZbTaob0MBv/foNuOvOe/H4E3vx2GPTcPjwLO/t/pz8O45pYk8shy0Z7MKUaWvxWx/qxEc+ej3Gj+9B0hxA4q6v87EZlsTfRHzO6RFhZIPmmjpKDXcCmG3D0kZOADB+n2SMkwCeyE0AOBwOh8PhsCY0aCgLhnc4YWytpi4k3CZrGdsuRtgqMXzAINre03gLfl6Zq5z8/93f/gp33JFBX/9cSlpmkpQT/+hIjmMAd3jrTqk0gK6uNfjox0r46Mevw6RJkz2NmdhDUOfjM2LJv04g7wynoZYZbJAIN7toZKUZWvfA76YRlqaZAFAIF0tHn5WVi2EKwBO4CQCHw+FwOBxWhAYMQjD8wwhfi3Vpvj7JPxNpmtDptO3HRvCq/Mby7du3YfuOHfjGN+7Bz37Wg0LhTDEpABSkkePYJfakclRPBqVSHl1dj+NTn+nGb3/4nWISgB8HCD4SkHgI6nyMIr/JhvtcCGSe/tVQWmpHhJt9NLL0jK19Ki4BwtIxMQHAkNBNADgcDofD4bBCDBh8o4bhH0KEWqy5CzKAMUzK2JHmPkXYKraZgDLa1tPwy8kyJfT39+H11zfgb/7mFtx/33pav4wsTvOS/9gWHccK7jA3lFJpCO3tK3Dttf245NJFOP/C8zB58hQ5EeDZxFLn4zMqrv4rIhJUvzjCKImAW6ooXrKdxic+P68ofWaWDQizhk0AsJnBkERuAsDhcDgcDkckYpDgGykM77Ah1Fpdmq8EiQxn2U6smU/pt0wMbzAw+3hSWnByXygU8OJLa/Ff//UIHnv0ANa+sgj5/Cwy4Nv9LUeNjrFP4gnmqA/84swNaG3bhne/ux2f+OQlWHjiQvosWvyMZp2O0ai56h9F4Gsn/C2U8nspMV4MVUwAKGOzT4TUsgFhVvknEZ+VlYv5LgA3AeBwOBwOh8OIGCD4RgnDO2QwtlZzFyoBIkNZthFr5lP6LRPDGwzMPp6UFpz85/NDeOyxFfja1x7HI49OwuDAPGTES/7sBpeOY4TEE8xRX/iRgAJaWtbhsiu24vNfuBynnHoystlc6JEAH3U4TqM++WcCXz/mb6OU31GaeSrPY2kCgEl0cxMADofD4XA4LBGDA98IYXiHC8bWau5CJUA94tvH8AtjmzEozfaeVC0o0bj33gfwt3/7MFatWkIjvBOtB6GOY4jYk8vReNbi4ks24vf+4EqcddY5oDzLk2vU6RjJMIFgo/H4B76Hor+WUnxhaaapvuaGawKg/E88ZRPLL2ujVYKraQrATQA4HA6Hw+HwIQYGvtHB8A8VQi3W3AUZIDJMyvh2ccJWsc0YlNH2pPGU+Xwe993/KL7y5Ufx8trTkM3OY6lUOkYUHnoXSyVvfJ8wUq+V2JPLMTw0oVB4EcvPeBX/7Y8uw0UXXSBexumjDsdJhjAEGo3nQOC0j/4UpPh8aKapPlXVTAAw5GD2iZFaNlI2s3QKWSS6hKcA3ASAw+FwOByOyrjRNyoY/iFCY5qPeT1WyjaS44QtrJowGMVG4ioNZrNUVq1ahY985Ht4c9M7KdmYQgrDVUfHsMCPYnCOIZd0fLJ8e3gJxUKBlkUqdOgCBzZ8nM1wvEjiYmorsTEcdSKHQmEH5s17EZ/7wnxcd/3l6OzsEueB9cFOYEzc+h8kcOqZz8QU56dmmvqs5s+nV7Ul+qNjVth+1HxmFk5Gi0Q3//a6CQCHw+FwOI5DjH/8hXBkhgXR/akFGaAesSPNQwq/ILaZCGVYrEm0aqFYxObNm/FP//QL/McP22j9DJLmpNIxLPB4XSX7PMDO5bKins2xLAvK/8XgnF/OyEVOBFD6xkVE8DCcC2WRQcfE6X0ibYX7VpmA8CrUz/TpkCOZg5g+/UV8+nNTcON7rsC4cT0o1SHtMib/tYcdHgKnmfmsS3EuaqapzmD+4PJC/GsJGZvtI6SWwX1mYiXe0ai1aEv/jLsJAIfD4XA4jkPKf/zDlWEl1GrN3agEiA1l2U66GLW1bRZrUq2azeXw+vp1+P/+8hu49fZFGBo6nQacLvlvJDx8LtG/nNRn6B+R6NOS78LgJctyWUr6Weaty8kBoJAviAmbPC2LxTwlgkVa5wPqHVTDwS+LDDpGiCP96F9PJxN+nnQQ/wqZUCs5pwZiEoBvVecJDJY76kGp1IcJE1fgAx9oxW9/+F2YPmMmybxjUAXSM+BffbiRIXB+RZ9ulieiZ5bqtNVOcms/Moy2DWuExCJ4yMTC0eyTBH3OVc1NADgcDofDcXwh/vD7/vqPzFAg1GpduiGDxIaybCddjIogMbzBwOyjSXUDGrxyEnnrrXfhz//s59j01gfQ3Oxu/W8ElTzBS/ZV4YSZljlvnetiIiCXFVf/RZ2dPX+R8PNdAEW+C0DW8+KOgCIdWjq4gRPAtxrQMWWRVhFV+qd8d4H3T1nO/1VW+H/6x9MLeBIgR9siJ5Jk18s7wFEVWTrWA2hpfQg3vw94z3svwoknLkZ39/jUEwEVa80vXYjRgeGUMp9llueeZmZ9tlY+2Cl84mzDmrLEogGfiViJdzJqE9txEwAOh8PhcBx3lP/gi8rI/vk3tl5zl/RkJkAVsZNjmS1im4pQxkYKKPsHBnD3XY/gL//yKaxffzolnNNJ6hmpEV5EO45k+Ko9Q7k81WWi70v++So/Jfk5spM6vtVf6oQvu5eK4uV/nPiXb/kXCR+fo/xOAL4DgHRUijwpwDo1f0P+4vDRP/IwlisCEYYE3kJLJLkNqRdaIZY6KfMqrC2vy39KJe40991biskAvhuAi5I5qoMfu+D9txLd49bgIx9Zjo9/4l2YMHESycUBSERaGWzt3EcXEadSWGx5zmlmlh5k6Le08iOjaDuzRkitggfMAv0LYtRatKOmANwEgMPhcDgcxzjiD73vr/3I/OkPtVq3bnjJUBSW7ViZCaOwZaJvwCDaXtMYfDgZu/vu+/Fnf/Yo3nzjQpQyEzzNCDGCTdcDdYs+oxJ4lcyLq/naLf1cctmcJyd7z5d3gUruObEvlvg2f07sOcEnWYkye9LrEwDif5bxf/xyQLJTyaBMuIWJ9BNrHvo61zmOVxcLUS0LyzpvVeqEyFt6/6ilhNvnxwHkkicBxDpvr5BX+uhISz86Ol7FlW87gI989HyccuopaG5uKR+PIFJq1kWJxxTaaWQ+oyzPM8/M/qwkS83Y2s/vphEdwfaj4jOzcApZWLUjpwDcBIDD4XA4HMcw5T/y4cqwYmy15q7IALFhLNtINCsbhC3tfSXR9pomaCQGhCVs3boN/+PLP8AvfjGZksbTPPkIk7gDRg9ib9E+493GSSzfwi+Sfr5tXyT78mo+v8yPE31eiuf6aal85JGg/7zkXib7laRf1UtlWYFblbvJl4DLxJwnAFheTgK5HV7IBqVM9pwgG8/MS+srIi22rKr1il74lNflP6ou/Kgd2RL/6yX+qi76UrkzgOVuIiA9pVIemeybOPnkl/CF3zkPb3vbpcg1NYv9r1NZ88vLRIjHFIHTJ3w2WZ5fmpn1Gamdu/Y+cbZmTZqPSNnU0slnZd0OfW7pi+lYOH0cDofD4XBo+P64i5WR+XMf2WpduuMlLyZSxk80LxtULK2bCBia/TSpwZ4TrS1btuDv/vb7+NF/dlHieQ5Jm4R+1GDesBGHx8U8nlYv5RPP71PC3ySu5PN6jhIwmfzn+NZ+ISeZSPq9hJj+4QSN3+KvEn1+np+Td5XkK524tb98F4CUV5I7dc5667SQSTn9K2yocJvUnuin6Lyw5GG7rETgRfRiyiX/o+oywfdkXDHoKxJui5N9uZTr/G4AXlLhvvH7AlQfhY3DHn43wDYsXboK/+MvL8NZZ50lzj8deTSYSq2MQTRmEeePRKtqmKU+AiYWHgRZeYZ29h4VtwAR0lTBvSgpnHyWlm5uAsDhcDgcjmMM8Ye9/Nd9ZP/M+1qvW1dkIGO4KtqIdPEp/FaJzUQYRPuRJqBUq5wYvPrKy/jzP/8G7rl3OZqa+ef+8lI5GoneyGFBjp35ir5M9sWSkvmmJk6sVaKfo3WvTkXd7i/uCKDCuXAlua9czRcv8VPr3q378oq/pxfJvjc5wL4cg2Xi+KpkWz7sL+uyHVkVEuo595O3Qy75H7nw1mPxG/B2KImM7i25XbGU0vLkgPePJybYm6/+c3KqJgQ8mVe4X3JCgOssUy064snRObMHS5c9iT/50wtx4UXn0jlZmdRT50OICPGYRjtlzGePxTmVGCMC70Nl7UOGZtsIqXVgSdk8haPP0sLNTQA4HA6Hw3GMUP6DLioj9+c91HJduxI5LK6qnViXsjJsZefnxyz2pAalEh04cAA//end+Kv/70kcOvJbXpI1ionY/kYin9GXSbwsfIWfn9evPLcvE36qk05e5ZfJq0hgqdMiCeakXhRO7OUVfPmiPpLRf+Vkv/ysP0lpXU0MVO4QkEs1iaBiSuRSnMlCpoofOf6Xo3muy0SbU3DdVur9mGQV+DZ/P148LWylr2yrrvzTeSc6JetyMkAl/NJGnptsR/u3bOuIhiebdmDevDX49GcX4F3XXYHu7nFi/4vzw0SEeMyjnSrhs8biPAqYWJ954jxNYc94xn4fcwQvfCqES+WfREJWCW5uAsDhcDgcjjGO+EPu+2s+cn/ajS3X3J1KgMhQKdpINC0bhC3tfStYRSGRKfbQUD+++c2f4tvf3oPNW06hxKDH04xyTBvTIPhqfktLM5qb+bb9Jt+VfXVrv1j3kn6GB+UiyaLkXNVF4s5JPf80n0jA5BV9mcBrCT4l8wW2Kebl7f7lCQA1QSB1IvkXiT8XPsBqp/BSL0xwqQiuc5LNC5ZzRSXgjFomYbALNuPDS+pF25W6SvR5KScDPJlmm8nojw0IKdUdYQ5g/PgXcPPNwMc+cT2mz5xVOW90Yo/TGEc7NcJnieV5ExsjCrL0jK19jPbR3kJjHVwztZw9MFrFuLoJAIfD4XA4xjCV8eHI/Tk3tly37lQC1aOdWHOf0m9p1YzByOynSb2qyY4T281vbcJnP/sNPPbEKSRZKBVjAfOG1w11Ozwn/C0tTWhtbUFrSwuam5tE0q9u6+d9yFf8GXG1npIqnggQyTkl6uqWfbFeKKFAiX6JZJzYczKvTwCoupwEkPWyPyX84mf/2F+s05L/E+v8EkD5IkC5Y7jwi/94nW/5HqQyREXfadxnNYIPLhmVhDPKlmU6mn25qskCmDUs5aIl8tyOnIWg/1juJf1CxpMBqm+eXPmKYyYnC+RdFw4dfjlga+tLuO76fbj5fedh0YknYty48azxDOTimCVwSoTPEItzRjNJdYZp56O1HxmabWOklsF9ZpaflZBVjJubAHA4HA6HYwxS/uMdvEI0zIRar2t3ZLDIkCnbijX3KcOWiU0ZDMw+mtRcFXCCdPDgPvzv//1j/Os3mzA4eDJJm6VyrGDeATXD+4av5HOyz1f+ubS2tlKRdZbzs/98lZxv+eeOyGReJvXyar9M6FUCXyjky3pZZHIvnuUXCb83SeDpxe/7UxIv61Q4wWe9SP5ZJ+8AqCT/XPhZf94pqvDxpASvdJCW+6nwiF2N2jlxVsfbNJLXbVVdX1dJuJIFCInDdlLC/6pEXhWWyeK/I0CzzeRoTcn1pXpxINuIqQCSOST8OEAJudzTmDbtLnz5Lz+Nq97+TuTzPDlENOjzNGoInArhM8PiXNFMUp1Z1UwAENG5eVghJJbBQ2bRDZUJ+3hLA24CwOFwOByOMULoD7YQjNyfcXN/6kElUGTIFG3FmoaUYeu0fYhuz9MYDIKijRvW46//+jv46c8nURJ7KY3/LEeOo4noHVE14tn+Jpn4c6KvEv+2tlaStZCOr/jzFX5KySmpV4m8frXeL1c6KVNX96WdTOBVgp/Py6QeQk/pv5fgs59I9HkdQ0In4Rc1cuFEnpNfRun0ncN1XR6sq3VuW00iMOqc0G0YlpsKo/qh1gmtGoZTdPaRybs05rpaUhHnpkrmlY6KmBxQ/izT7hYQfnw3gJoQ8Hwc4hzLZlfjxht34Y+/9EFMnTZTPJYy1hGfLyrNzf6fPOTPIU9ytLa2YXBwADn6fPOdO+azIeEc8dR8PuWHhkR7/NngiUBul+HPMbfJ3xcM2wwMDqK9rY0dE8/Cvr5e8V6RZvKv3F1UIHmf+G6S2zFI9WbxXaST5mvcZypW4p2N2giX3Je//OWveHWHw+FwOByjjPIwSR/f+1eGnVDrdetOJVBkyBRtxZr6lGZLe/8KYXFA4q1GxeYB4r59e/GfP74d//rNDcjm3k+yKOtRDg8+48es1vCAnpN7HrS3t7eJhJ+XHR1c2oWcbThpH6KBvyo8EK8sZZ2X/f39ItkQcloO5Vk3QIlAHy37RT3PpeAV0he4FKkUuAyIUixyktFPCc0gHVM9Oedkl2/v56RDJc56UUlxcN1Ljn11bZ2fqReF6yQTS1ZznZbyHw/97gM1GaGKLuM695v7Hyws94o4D/2yTNBGFbKVLyvUC9lmiiTn9pQfT6bofaAEjLflOIYnREqliXjzzdWYNPkAliw9EU25kfnJz+CxMB0bXRZ17DhRfvPNN3DXnbdh/Pge9EyYIOSHDx/CHbf/Bk899QTOO+8irFm9iqQZdHV306lN+0GsBYlvj2V9/X148snHcPjQIax86kmsXPkU5sydJx6peOnFF/DE4w9j4aITxaTA1m1b8C9f/Uecd/6F5UkBExy3l5L/v/mfX8GOHdtx0pJlaGppwuDAAJ6mNh5/7FHaxo1obmrChtfXY9OmNzFlytTyxIMiYhcZ8ZlaOIYsIlzcBIDD4XA4HKMUHvyEMUuHA2PLdemODBIbKkU7iaYJBtX4m30C0sTAwN69+/Dv/34XvvvdvThy5CoawEUPSMcMKQa8JuTt/nybv0z+29tl8s/LSuIvr9DriX9f71GRCAwM9FORy8FBWfr7j9LAnZJ9kfxzwt9P/jKplwm+V7yEXyb6tCwNUHLGV/n5tmxOXBneQJWoc7KvEn5e56Ve4mS6zlQ32anCMio8IVCWMZ68vM4nISffKglXRU0I6DK2VUVbN04EMJV1UUjonwRgZF1OanGptMcTAXw1tvyIwHFMJtNE5+NEvPTSj3DllcsxedJUTzNcyImYF19YjaP0OZo4cRLeemsTXnxxNebOnY9nnnkaDz94P3bu2o5p06aLK98vvPA89u3bh9XPrcKGjesxY8ascvLLx3PTpjfwr1//Kjq7OnHyKaeJ+K+tW4uv/vP/ps9jH959/XuwjtY7u7owflwPtm/bhlt/c4v4/E+ZOg379+/HPXffgW3btmL27Dmizd6jR3HvPSTbuhUzZ80S7wRh+22U1HPif+6551Ni/jCepz7xBOK8eQuwYcN6rH5+Fc497wIxCfjg/ffSuVfCrFlzcN89d1IfXkF7Ryceou3jPs+cOVt8z/B3yj133YE9u3fR98YQuqifs6gfR3t7sfmtN3H6GWfR9rxK/q/ilFOX45e3/BQnLj5J7DudRk4AMCErg9vx/elyOBwOh2NMoQbRo4S6dMciSIp2Ek1DBn5Bev8on4BUW41qg2/9/el/3YlvfWs7tm0/hwZu41gqlWOdFINeHb4VuK2NE/9W72o/L9vFZADrOPHngTlf0ecEv5eSlYMHD+LQoQOiHDlyAIcPy2Vv70EqB9DXd4gS/j7kC17Jc/KvlrIUClSKvOyjpPQoLY9Q8j/oJf+csHKSz1dlVYKtEn+VbKulLlMlaBOs6zLdVi/ctqkoveqfal+tm2w5Pm+TmgTg0uoteaJDTXZ4RUx++GX86ENFxnGo8L7S1zX78DpPsPC+5X2u9vHxDL8PYDL27b0UP/3JXZT87vPkwwPnmln6fK18+km8+MIa8Tl7de1LuPvO2yjRX4Mnn3hUJM+vr38Nt9/2G3Fb/F133Irv/Ns3xFXwNzZuIJtH6LPE54SEb65fvHgJ3tq0CWtWP4c+SpxfWbsWc+fOE4k7X/F/7rlnRTK/ZctblED/F44e7RWP2uzevRO33/pLIX+F+vHss0/R5/sgHnzofmx8YwO1Q+eQ9lWZH6JzslgSkwm8MUuXnSImMHhigLeNJx+Y3ZTMr3jycXzq01/A9u1b8dijD2PHjh245ef/hd27dmHTm29ixYrHxaTikSOH8etf/RzvuekDlPjPpT6sRCFfQHdXNy6/4iqccMJCsR38KEBHRwd91/QKv1po1Lc/f+odDofD4XCMAviPfbnolfLK8FPuRnBFCGpBBokNF6kwE2saiuUXhNRBDAZmH02qqoFVEzwg3UUDzjvvWoPtO+aRpF0qjiV4zK1KDCL5yGbAz/nLpL8NnZ3t6OrqFANrvsI3RAN8Tvq58ED76NEjIkk6ePAA1Q+KMpTvpcSgTyTxIqEvL/XCCb6U81IWvrWfl3xrPz/3z71SyTLfkaGe6VeFk2uVaEeVJL1tCcZRib3qA/Utox470EvQJyjXJwX4AHHiwpMAbDNAhX+pQP1aASdbeiGZ2E/8rgRaLxeeBJC3+FfkcjJA7tdKES9TZDn4RYp0PGjfF4tsH/WJOdbhuyRa6Vy/BnfesZqS6rfoHOV9NzyId1xQe+++4SZseP01/OqXP8Or69biY5/4LFavfhZtbe34nd//Q5xx5tl47LGHMDgwSH3N4dRTT8fHP/lZnHnWOWLigK+U6yw//Uzx6xyc6POV+O07tokYfDWf4TtAePJn3PgezJ+/UJwXC05YhL179+L2238jJgxefvlFvPbaOvA7QObPmy8ejzjppCXimfww8suGHyk4/4KLcNedt+PQwUNCzN8bfJX/xve8j75fusTLO7l/19M2v7z2Rdxw40246OJLxYTDIfpe+dUvf44P/NZHsHjxSbjiyivRTT733XuXuMuBJyDuuftO+l4awPve/1uiTXnuGs7flKd02Vx+ESUSsmJBQMifcofD4XA4HKOF8h9rw1/tYUK13LjWZeTY+Ckbt4/FK37rxKYMBml94uz5J+vWrF6JP/iDb+KZZ5bRwH+mpzmG4XG5HJv74IkQTgb4Fn9O+vlqf3u7vOLPOnW1n6848hU5LvwcMS/5Nn++ei8TeL6V35/sV67uVyYFpKyXEk62965Ci/8o8c1QUiIKJRaUjIm6L3lWRSXNaqkXJrjOqHXlw6j1YBwlU/LgelBGfSr3XU0ImCYFuKht8vzKhZNvL9kX8fupqARUTQZoEwLKXiT0fAVfk/FSJftl20opP1LBL1IUbZDMe68CJ4Dxn55jGd7uAg4e/BS++s+PYfXza6R4mJC3xc8Wd9Zs2fyWuGK/YMEJIuHll2bu3bNbyPjzybN2/LlduPBEcWs8X/nmK/o6HG+IPr9f+MIXxZX3//H/fAmnU8I9ZfJUisfHOUPHmycAgG6KccWVV4nb5++841bwK+tnzZyND3zwQ/hvf/gl8bgAv2zvxMVLcOqpy/HTn/6neN7fBL/vnl/ad8KChcKHJx84YR8YGMC+vXsxZ+5c8XgAt8t3DnAf+buG3xXC60xLa6uYELj66mvE9vLjDdfTOk8qHKJ2f/2rW8R7AfhOgJkzZwmfKKo5mys+dt5JVv4j43A4HA6HY1jhP9SqiBFIZW3YMbZcly7pQWQgYzi/iRWJ5kKprPyWYUkAg4HZR0k9TcAgbF+Br2Zz4vq97/0Yd95ZRF//YpJysnacoPJX+od/n7+Fn/OnpJ8Tf3WrPw/GecCurvYfPiwTf77qz7f8863I4iV9IoHnpUr+9Sv+Munnq/pygoCTS05I+c393hHi585FsszDY5UQ81J1kgr1RaLJyoWJkjNcD8Qrlyh5UtH9uK7WVZ2LSuo52dcnMYI2wXUVh+ttVNiX4WSN7wroo8IJkmkyoJLw+67+q4kAoavcCSBjsr5IheU8KcDvW/CO03H8SECxOB3PPtONu+9eIR5v4c/DcDFEn7sLL7oMnV3duODCS0TbZ599nkj2v/Ptb+DVV17GNddchzZKkMeNGycmBziJ51/n4PXyJAD9bePn6PmW/C6KxYn0Rz72KSxZskxcnZ8wcSKZlMinR/hu374N//7974i7ek45+TRKqmfiqrdfgxdeWC2uum/Y8Lr4/D/44L3i+f6zzzkPbTwRoaBY/KnmPcX94EmJyVOn4Yb33ISenh5MnDCR/J4VExwTJ0xCkey53a7uLrFtkyZNFr9GwH3u7h4nbu2fPHmKeOyIt48L97unZ4J4FIFfAsh3NNz2m1/hqSefED9Dyo8gRMKquD8MUaTwCZlqAvczgA6Hw+FwjBDiD7Dvr/DI/Uk2tly37lQCxYZM2V6keUgRtkxsymBgFSUgimuHB9P80qyf/vRO/K9/2ITde86mAfN4T1slKjeIa3gUIX50i/7n23hbWpvQ2sI/68fP98uf8uPET/5Gv3zJHz9TLK8ScuGNZBv+KT6ZKHISKZ7VFy/t4ySS1zl5JFuRFHgJidhBqs4Ekyq1bpCXgjLGZK/qsp+y6ESt6/KoOmOyZwJysdBtuM6Fk25V1wtjkuuFfXn7OqjwZADD+1m/o0BNHpCdSFr5aLOM6yynSGJfKlu9Lksmwz+l1kZLfrmbmpw5HjmA6dMfwu/+/nx86MMfE1epGwkfYQXfdcOJ+ARKmlspIeZP0c7t27F37x5x6zy/kI+T5d27doqX53HCLSfojoq34KsJC75rh5+P5zgs488vLzmB5sIvF9xBcTs6OymB5l8N2CgS99niHQFZ9Pf1izfr83fAVErmOfneuWM7ekmu7kxgOOa2rVtw55234pJLr/AmJlowafJkEZfbGugfwBNPPIoZM2aKyQNO7HlisZ/61z1uPHbs3I4ZM2ehMDSEo0eOSN/AHQ0KvtuBf+GA75Sg8Jg0cRJ27txB7d+OD3/k4+LFg/K7Kgzb21I2FRU7x5CVJ3ATAA6Hw+FwDDPlP7zhyogQar2u3ZFXYiKpoq108fwCq+YMRma/gNRbtW2DB8jf//6v8c//vAE7d12BbI6vslZ5pdNuPCix6mDj4YE6D6r5Wd4WLpRccJ3hATMPrPkWcB7wF8RVYOo4J/FceCNEXV5BlhMAKuGnpajzJAE/V84bzDtI7SR9ZwV3nElnsCnvQ5M9E/QJHlf9IKSp6zLGwob3WxndhkuaSQAmKOPt5GeveXmACsPJPSdjfCw5adInBMiO3/JPdZn8c1E6zaZcz9E50krnSrMo2ayaYDi+4HM5l1uBa965G3/8J7+FOXMX0Plev7si1NE1wZ9TLnp7/Lnlwp9FfleAkonPJhWTDx9XEgm9jm6rYjD8EsJyfD5tyIb1PI3E+0PZ8y8McF2Py/UVTz4mfsHgiiuvFt8tbCPOOK89nozgd43w5ACj5OybyfKV/oJY50kD/3b4ETY52S+GJwIeeOBeMTGydOnJ1Eb0+Uqu1pRNRcXOMWTlCdwEgMPhcDgcw4j4o+v7yztyf4YjW65LlypB6tVOonnZwGxp7+8nMZq5Gg0ZZWjg+dxza/C5z/4Ar6x7Bw0S+Xexrbz92I0Dk6mi6VrgQTXfassJv7riz/BAm6/2y8Sfk3svgRf/y+SCbxPnW/fFkm8RL/EdAt4b+sVEAS2FLSeLvGE2G6fvSFUP7tyAvBzW5Muout6HYF+S5EwNdS0pCtuowskNF13GhYlaZ3SdkvGVad5uvh27lwofVz4OPCHAiZA3GZChpdUEANf56j8/CsITARSLSobicOJ1/MCJaR99Tn6Dz32+G3/4x39MnxG1z2ujHlEafiQCDfhXY1qPULFYJftGtHMrJrqP+NMxWpnmNC6bWjqFrDyBmwBwOBwOh6NB+P7ARq8MK43tRiVgbOgU7VqZlo3M1okxIgwSowUMEtthyIifi3322Wfxj//4MB54YCr6B04ghcVVzRQDxaqw2oDa4EE3J/vN3vO1fAWOZXz7fqHAV/U4+ec3wXOCzx0Sqbyoi7VSgf5hvbzyXypy4k++3pITWWnJ+9PbYaHtYnlQaNq5uiyi7nscIKouei6rgmDbUetxdkk2tPSpdHtdwXU9+Q9OBDD6ui5j2J7RdQzvf35xoHq+n3XqrgC+4qp+YYD3k578q6Q/rONHAfgdDRlvMkE+FqDsjwd4H+7A7Nn34Rvf+hCWLDlNfFbSoB8hH1GJsA1i9/uPQUOOiBY0HD+hxYA6uX+ehWaY6JNoGyFNDOxHmFf+sSJoyZ8ah8PhcDgcdcY3nIpeGVYa1w0OJgNWagGUwqg0E2saime2jo3BRBiExSzxpIaqtxoPGXHyz8nuv337e7jnngz6+heSIib555GbKo2mwW1wsiav+LeKJd/Gy7f38y2zg/zGbfEiP+8n4cSVf77CT4WSnPLt/GKCgG/3H0Cx0E+FfMhPTASI/3hoy0mmSgypiBG2XhhVl8mlX6+KQtV1uVcXqwZ5GbWuy/U6E7UeJWf0pUFevrquy1XRh/9qXS+6rUKX6Tp9qcs58efzmpN1TvZZzskqH5sjVA5T4XcH8ORAsLCdvpSlxHcXiJcDypcNysc/0iXAYxu+PX4atm49EXfc9hj2H9jrye0IfUeVv7ysvr2iqUeMlKRubTi6N7y7gLBvMGipfwM4HA6Hw+GoA74/ttErw0rjWraIXEXj6VzM1okxIgxi/TRlYnwdz5h/J/pHP/oJnlwxDkP5RZSbxiT/xxBNuRxampvFlf8M7Qy+zX+IEnf5fL981l8m+VQ44ePETtT5P3lHAD/jL37eT/xkn/ezfdlelFqPoJTjRFBPYAMYRBHCACYbGz9G2en2UXUTJn8mQR46MYN2jC7julrn/aeuvjO6zlQPyhRKro4Jv9+CC08I8Do/HsATATwJwJMF6k4BLqruX/LjHvzLAPxrA/JuDzUJwDbHA/xsPT8Xfybuv28Ntm7Z4smrINWXV3oaHF7gb8OixVSdqnILPLcqve2psQH3CIDD4XA4HHXA98e0vDKyf2IjW69bt+TN1rGkbCvWPKQMW1fbH7PYIPVEie0wmi1fhD5w4AD+9Rs/wte/vg8HD1+EbLbb03ro+dNIYbVhdvCt/bzd/Kw/TwCIl2tl6JwRiT01JZJ8meILuC7WpVyKeJ2TPy6U8Itn/fMoNh9CadxuZM9fDczbiuItNwI7ZggfM9SRxG2zPQDKTluWYwd1CrHFXtGJW4+qMzF2YjXKPmBbLoy6mq5kvM5Ft9GXemHUMhiH4aWKxfuGE3h+RIAnGzqp8GMBXFcTEKoeLHzrP9vySwGbROE6v2hN1oP7/dikuXk1bn7fDvz+Fz+CiZMmedJoxFFQh0LgW6k/2n3tdT8igYD+1YTWPHWqPnnbks4nzt6vEWupggfMUwRQVvxJcjgcDofDUQPhcRX/0+ABVgKh1lWX6tathEBVtBVrHlKGrRObizCw8lOlsohHM+LxI5cHH3wU3/rWdhw8dPnoTP7riHzWn9+w3YRcll+2xbdwy5f78dV8vpW/fMXfWy/qt/1T4XV+o3+x/Lv+VMQdAP0odW9H5rI7gVNfRunRi4HdU7nVmMILk1wvOia9Kgp1/NRS6XQb3UfVTTJFXD2NnV6YJBnDaYEu05NwZaMv9cKoZZS9isVwss4/Icj7jh8H4DsC+Oo+v0RQFb7VX97urxd5F8AALdXjAPIXILj4PlPHLBkMDs7Hqmf7sOYFOv/ps2KC94QqfoZhH4kJvAa1U0tYz7fhe4AasG1D2NXSoSoCuDsAHA6Hw+GokvIf0NBf0pH709r4rsiAsWFTthlpblSEhYnNGQzMPgGptZ+GZsBV7+IRXn7pZfz9P9yH22+fSgnswkpeNBpJ3Mho5FX/DJr4Z7H4BX8UTIajf8tX+Fki6+WlqrMpTwLQ8FROGPAVf5noyULqDCU8WapM3Uk5ZB+wkd+joBJLfcdG7GTZiEeaAxFjG4qpbNWSDZSRXlfwejC+bmNTZ2hd7CQdkz0vg/WodU4w1dV7k45R6za6oI1K9vnKPv96AB9L/S4AVffLMhl+pEDeBSCv/vNS/VSgOh+OVXhSbQVuuHEP/uRPP4xp02fQutynas/6CJ0Tw4j3JRg8u2siEKyyatkKmdn3p2Js70NE+kRHUX8vkgiZCYGdM1u5CQCHw+FwOFJS/sMZrgw7sS3XuVsqPTNSRVvp+m62Tmw2wiAsDkjiV82QUcWOa/Lt9o8/vgL/+x8fxoqnFmBwkJ/7txzljSRWG+xHXPXPZuVvYmd4Z/AZI5NAlexLWWUZkhPifQDijgDvCm+pnzScINJ+E+9MEENYNg0sVT1IhFw2pxHlH8QmnlphW1XnJRe+kq2SYwXLOWm17YOKyXBd99PqYv8qgnVVmOA6o8tU4eftecnociZuXckYruvbz3V+HICLeldAJdGPrvPLBfnnAflxAF6XEwC8zGZ5KSejjk14AuAoxo+/D5/8VDd+74tflD+b6WnLlAUhzfAiDgNPCNYZL2A4bkJLkX5RkGVan1j7GKl1AwHTFOf6sT495nA4HA5H3eAhlBhGlSvMCA+soqhbt9TGxgRs+C4IN5DQo1iDWD9GM4gJE4P04PHYkSOH8U//9G946KEJlPwvPmYTEt4ufss/X/XnhK58az8n9uW6fJmflPnlSsYTJuplf3yrd6nUi1JmgBqgfRqZ/DO6LFgUJp1edEx6VXRMOk5ouXCyzBMX+i3svM46Pkd0G74KfpQK3w7P5VBMYT3bcuFb5/u0EnUbfbAf3H6w76roqHWlU8eAMS1VUZhkjLfOmQj/lF+WkvZZB9H8jueRnb6DhMG+c1HbpPZjpS4fBVBLfiSAinhBYPpP79iA36fRhQMH5uCpp/bglbUvis+fmVGwD0QX1BRfHfECVhvX3q+KFmJdzMq0rbB9FT1zdwA4HA6HwxGH749k6C/myP4JNbZe9y4lDNqqaM8+ntmymv5E+wQ02mpsO0HIuGIva/zSvx/96Hb8369vxNZtZyOXm1LWjQlSdJWTD5mAsJNKcGVSL+qc4JdlvKCk37fOS0r+xVV/SvzH7QO69wLTtyHz1mJkl21C7ozXkL/3PBTXzae8mRNRRiWWepIZkWwG4XbLRNgkIrdBbLPYEE7ovbfS0/qUKc3o7KL9InS8XxjNp9wJbr+y3/ylctWdh+379g/i6BHaT56sjFgN7gPTko+TfJGeLDqqTRU7bl31S9epZVDu1XPk090LDFC7fdSHi1cgM2sPch0lNC/dh8xFb2DgV3NR+K/zge1zqAnuHx9r7jPf2s91VVjHdwu0UjIs9fJRAPVCQHlHAN8dIPXHJsXiepx9zvP4yl/ehJOWnkrrfC56ykpldECnX93vA/DC+aMmtBFQW/XIm7y1stWIn/MNK4UkZSNlc8sJZjcB4HA4HA6HhvGP4igZTMX3rV6E0oowKdu0jxdtWW2frCKaq/F4hhX7So2vhvPtuP/6r9/G3/39Xhw+cinJ+IVnKgEcYyTsFHH1n2/7p7p6g7/8aTZesjMV8b/cfiXjK/9yyUpO/gdRylByOPc14KT1QDsnip3I7puLlg88iNx5L2BoxRIMffWjKG2ZSb5qsMtLva4vdQwy7oqRoC33UfZblgKy/B4CkQTzVegC2lpzOO/8yeju5l88KNI+yeDtb5+DJUt6UCywrSJY97cltfxv2GdwsIDHH9+Ml1/a4e1HJrisxMvni8J261a+W2A8Fb5C3k++3Ed9EoCLSrAZjqXH1Quj6nwM5XGUmGy89ZZBYPlLwPmrgB3TgTfmoun6h5Bbthu58dTn1gxK2QwGVg2iuGYq8Mw5wKsnUpc5yecEXiX+MrmXfeZtYD3V+V0Ano0+EVApHMNwDhwDNDU9jE99Bvj0Zz6Eru5xtMvVMRiFaElq3NHg81tMZhDqDiMd1rEN33WU835lpOTJmFyOz4EYtMb1fvBnV6XHWYrNvzDBFApy0pLbYqzPJDKMtjVrLPN4H2UXUYkP4CYAHA6Hw+HwCP1BLAtG/k+lsQd17xYPb2Koor1EF5+B39q6uQhDszgg9Vat22J8Pn5PHqjy4O3551/An//5LVjx9MkkncsaoR+zxOygnPfCPzHwLt/OLxNDX5LPNbGUhXVSz7f98+3rlJzmKElcRMl/LyWrB3to1E2D+KYSmt5zD3IfvBWFV2eh8M9fQGnTPLJX+1RfBmVRaPrIbfP6yn2kkqV+tLWRXymP6dOacc21s9HVxUkG/6JBAR0dTXj7O+aip6dFuPB7ELq7m9HayjaVRkLNBQRyNWQl4Lh89b+vP/i8t9l+aLCAp59+Exs3HqQ1/rm4QeSHDuLRR/dj/WtHKanZj74+PgbcR36mngsnOJxsqYRLxealKoyqsz8XXc6wjKH1pjxwyRPAFSuAmftI1oTmfAdaptE5MI62hfZtqVBCYUcB+fW0XqT93Ef9feQs4JlTKJRM7GU/1WQFL7mofsufBlR3C8j3AvD7KKStvBOAS9K5MRbZj3nzf42//1/vx/LlZ3qyUYrY/ZVjEHU0tm/bil/96ufieHV3j8PVb78W06dPF98hvUeP4MkVj+P119ahZ8JE+ixeh3HjxuOJxx/Fyy+tEfUr3/YOzJjBE4WcyPN5wO9kkd9PAmqY5fL7qiT60dfXh4ceuA9vvLkBuUwW48b34Lp334hcUw73338vdu3cgetveC+mTpsu4kX13YdnZLaNkVoFr+AzTwjgJgAcDofD4fDw/UEsr4z8n0ljD+reLRoEebVIqmgz1sWnDFtaNRdhZBYHpNqqVVuMzyfoxcl/CWvWvIC/+ZvbcN/9J6BQXEBy/5WrMUnEDhJX37wrc5VkXyb28upd5fZ1OfCWSaG0kc/7y+fY+ykYJWqisIEavNIyV0Dm3PuRufHXKD1+LUoPXEVZMP+MoqcvL/V6HAF9aNu8ZJbvYqB+5ppL6OzI4fQzxuOmm+egWChg0qQWXHTRNEr6m2k72If+4YRAD60SDY2whAgIYz+JmirGiiCtZ1AUCY6s87bnC0Wsfv4gNm8+ir179+L731mPPXt2or+fjVSizVfWuaiEWsE2qjCq7u2zcp1R68SE/cDnvw8s3EZhSUb5elNLDrkuStRbaKcN0pnSS8n/G5T8HyQ9X9TvJPmLi4Af0PEe8K7yhyYAeMn95AmANtr/vK62QSb/6gWBcp1/JYDXk86RsQVPQLW0rMQnPw186lPvwfieCd7nbxRS3vWVY2A6Gnv27MYjDz+A3bt24fUN6/GpT38BJ598CoaGhvDQg/fjzTc3YsrkKTjae1QEuP6Gm/D666/hzTc2oK+3F+0dHbjmmuvoM9opEvvBwUF0dXWJpJ/h76OBwQHaby1CRl9l2LF9O775r/+CCT0TMW36dPzkJ/+B973/Q6KdHTu2o629Hb0U+8b33owe2semfhshw2jbsKYssW4gYJoQIPflL3/5K17d4XA4HI7jDm94qlV0jMJhYXi6IwPGhq2iTSsXYRRtaR+jgnU0az8Nz6hiG/ZqasrhjTdex+/93tfw4EOn0NjrGHrpH29GYFN42/jWfzGgVsm/2C9c1CRAZUJAFrXOz/ofITsuvRSMkjjxBnfVkFZKFH/3dJSePRd4+Sygr4PESs9otiEZD/Z1nV48+AWDAnk7P6XIaMoWMHtuG+bOa8Nll03G3/396ZQIzMWll07D6adPxIkn9tDxljFkV+KT//DZ4hFQ2NhF2pQhC8+IF+JKZbnQ4D+Xwbx5HTjttB6cccYMXHnVXMyaPQWHD7dj4oQijhzpp+PWJ46Reryhsh8ZscGyWkbpRYsskHB1yh7gPbcDS98COiiWd5MBnQXiqj83UegvoJAnXSe5TKB+tnCh+tQjyMyg8sYUOu6cuDPBthnVLvdDXu2twHV+aR7bSLtj7XEAnuTI5ztQLLxESfJkTJ02JbAPRiHl7slKsLddXd1YvvwM7Nq5HScuPok+d2fSZ64JhUIBzz//LJqpfsZZZ9PRzuL19etw+hlnYcEJCzF5ylQMUbK/a+dOnLRkGQ4dPIhf/OLHuOfuO8SdAdOnzxD75siRI/jpT36ECRMmYvz48WIfPvboQ5g8dSp++yMfw1lnnyv68OabG3DpZVfgggsvwqLFS/CrX/6M2jqbYo1LdwaRsdk+OkraQ+gzFyvmAG4CwOFwOBzHLTwUFJQrOkZhw4lsta7dkcESQ6Zss17x6t0vHwFfq1Aho7AXDyh7e4/gl7+8B7f8sheDg2dQYsxXJo8xvPEkby8n/+LqPyf13n+8b8r/UaIvdCIZlsk/3z5f4oS/azdwwlqgnZK+I5NlYpgjPd/yLxrhopI0Kvl24OhECiOv5KKJYjeTT75Zmsh/PDwfo0wh+ySv8lPSn8mjuzNDA/4Mliztwg03zMAXv7gYv/d7J+Ed18zA3Lmd6O5qxtBQkRIQfjaZ/SMIJP+2SC+Db9pwnn2cG18c5u3gpHjy5FaceuokXH/DHNz43hPR3jEZU6bkcPBASVxtLRS8OzTEW/c5qoqs9qe+DMjayOftDwCXrAK6KdP3birgO0f4HOJQPAkgzxGSk4x12XGU1k2g0lNC7hw6V4qtKD03h4x5oikObldNAMg+iKpX4f8qeH04RshkOrFjxy4cOfoszjxrqUheRz3l3e8/MgyfE/39fVj17DMiaZ+/YKGQ84TjkcOHsP61dXj1lbXYtn0rFi8+icoScdfDk088jlXPrBSTAUuXnYz/+Pfv4sUX19B5PhnPrlqJCy+8FJs3b8JDD94nymGKxS9snb9gAdmtxrju8TjRi8Xtb926BZddfiX6Bwbw6MMPUuLfg1NOPQ1tbXxXirYJNpCx2T5GmqqBgHnE+e0mABwOh8NxzOMbCPtWdCIVw0Lju1UJVO+2Et18Bmbr2BgxyrDKYBwQxbalEc7joj052V25chX+z/95AJs2X0zJMT9vbdvS2EIkaHzLrPi9f9522k4v2ZdJNa/LCQAxEcD7gRLtUqmPRu/7kVm2CtkP3IXMtU8Ai15Hpr8DmXfdg8yijcA+SvIPj6M4WvLPhRviausQMidsRe78Ncid+wJKO6YCR/iyMSuVj+7Lde6X1zdxNZuTfpn483sHTjihA8tPG4dPfnoh3vf+Objpptm4+ea5mDOnA23tOTQ1ZSubpxFYDRt4hO28pYfYP1Foqhgrj4pFsm0FngzgeZyWliwlNU2UPE6gJGkOJTkzMXlKD3LZdsyYmaEkqRdDQ/wyQZ4I8PajaEntay6Mtu8X0jF9x6PAtMMi+c/ktKSbXfmQ0GEoDZWQ4ef+OaR300G2Q95dwo8EiDtGDvQg09mLTEc/cIiTL9Uew8FUXyrH3zcRoJZyUeZY+oWAYnEc9u3biraOzVi+/FTaf+quiTGAd2DU4eGX7b34whpsfutNnH/hJejslLfyb9jwGp5Z+RRmzpqNj3/ys5g4cRLuvut2nHX2eegeNw6LTlyMadOmY/XqVVi27FQ8/dQT4Pm6yy5/G84482z6XM+lxL5f/ETrxo2v48QTl2D27LkiHk8A8CMHS5YsQ2trK1Y/v4p6UkJHZxeeeOxR8S6Cq65+By15coV66nU2cErFEjz/KkRHifaJpuwiKv4AbgLA4XA4HMc0PCQs41sZPUR2q279rQSqd1uJbj4Ds3WVTVflZ+0TMoz37D16FP/81X/Ho4/OosHmYk96bMJX/eUEACcXnJxxMs37hxN+IfHkXDhzZvkAJYAHgDMp6b/2NmRPfR3ZWUeACXuBOeuBE6nM3AocbQc20P4TV/oVPHiVA9hM5wBy1z2MphsfQO70V8HJf/GFpdr4Vh/oyj6VC/fTW2YyRSygxP+ccybgs59dhI9/YgEuuGAyDfzHUfLQLgfcatQdf+glVSb/tiS7eRa1xPd8+c3n7e1NWLCgE6ctn4BLL5+Fq6+eh3yhDfn8ICWYBUo01bsbeN9yxq7D+43OjS46vpesBM59BWgrUvJPYr7yz4k+u/A8Ap0WcgKJvEinJglECD5Uh0oobisiO7mPzpPNwGkbkV24G5m93Sjt7SIjho11eJ2LnAgoTwJk5IvepExUxGFj/bFyJ0Am043Dh3uRH9qIU06ZgSlT+KdHa4D3S51L5P7WZFzj2/1fWEMJ+Z5duOiiS8VkxrZtW/Cdb39DPBKwf99e7Nm9G2+99aZ4zv/U05aLdwA8v+oZbNr0Jtra2rFs2cnYv3+/ONB8RwQn9Tw50NMzEbNmzxbySy69HEuXLhPfZ2+R3+23/Yr24WFs2bIF999/N9513Q147JGHsGHD6+Q7Db29RzFp0mTRP9Vnw9ZEYtr0CmalkKZphPCZBwK4lwA6HA6H45gj8g9bSDFyfwLt+1gPZEoWSxXt2sc0W1o1GWFkHVETWbXHeIYV+3hP/nmoJx5/En/2Z3dg7avnUiJDA0v71sYUPHDP0UCc3/zPCVWJhpFFSqj5dlmR7FPWJhP/AulYzlf+B1FqpuT/7BXA+35BiSHVD5eQm5NDpjuDwg7ye/IClA5TQrd+CfDCWZQgcrbIA1a9MFlkT1+F5s/9ALmTDqLw7GniZwGLW2d4eg+vL/I4yHqW6k3NJUpmp2PGjDacf/5kXHEFv8jPu8ov+h046hGHMSTW/BRG14BQrhotfeIICw2y8IySbf0Ie6MTPyJAe97LWPr7+dnrA7j/vl3o7zuIVavewNqXd4g7CORL9lRpBdops7/2fuCaJ5CZRMl7gZI+shM3XeT5+4ga9A5phn9ZwZvvUZMDJbbh9wNwDt9PiyIdnyGSDUr77M7pKP7nJShtmEXG8hcAZBB+xoDvDmCZLPIlgGL2geockOokkz8ZyJNZ6tcDjhX4Z/HuxWc/V8TvffF3q74LgI/72pdexDPPPoVsPe+SoLj8c30XXXI5Fiw4QbSj5DpNlJC/svZl7N69CxdceIn4ztm1ayfuu/duvPPa6/DYow/jpZfWYPKkKXjfBz6E8eN76Ny8G88++7R4rp/f1j97zlwUhvJ44IF7SL4Sc2bPw/ve/1viZX78WS8U8hS3SU4+EYcOHcSdd9yKja+vp/5kRcJ/8/s+iJUrV2Dl00+JuxLmzp6Ld9/4XvE+AdVnf8/jCWxmgGhlvF8Yn7lYqUjcBIDD4XA4jjl8f9gi/8qN3J+/4e2SGGpHU0Wb6eOFhVbNRhhF+3qagIFVW0zIL8GT1Gxx8OBB/OVffhXf/d54ZHMXSsUxCA8feQDMV8p4MF7k38WmRL8gknxvAsBL/uWkwJCYBCh17AbOeowSwjuB6XvE7skcoiSulRKyaRS1I4PC7ZcDd7wd2aF2FJevRGnyVlp/N7B3utcyQ8sSJTPTX0Lu/T9Ey1XbKFQOQ//3EyjceyWpeb9zH2TCz0u+SDdrRguaWzK4/IqpOPXUHlz99umYPq3d8Cx/pV6u6WqPsIgkNnZGG4NQ4aliLDzIQjNKtvdjmLsgzFH4UQG+Q4B9Vj23H/fe/ToefWQnjhw+QsnTPuzZM0SZGxktpOP3sduQmUjrvbT+9OnA7skode0DLn+KDsoBka9nxDGlpZb457rpGBfo/+107rSRkvIsDFCCf/9JwI4OYMkbwNQ+4GgX8NPLgDdm0+HmCQBVVPKvJgL0nweUPwUol2pd6o+dRwF4O97C8tOfw5f/8losW3YKHS/z8YxCJOXZHN741tfw0l9/BXxTRj0YOO8C9F5zPYq0ry+65FIs8J7rFwQyXF7jfnDhCUYhE+v03UPrfBeSSNxFIs9393CXvUkekhW97yMhZ1vv+CrbEBSKz0cZg+OyUMYWdzxR4XD8meXvPmGg9blSS0AzNPtESK0bqOBzEStS4iYAHA6HwzEmifzjFftXbeT+5Blbrnt3KgHruRsSzUMGYQ+rJiOMon0DGm3Vqj2FZ5yY8CvITFnywPqOO+7B73/xPhw4eD2NrNorypFGjf7q0B8eEPMAmCcAxNV/CsoDY5Hs02BcDNDFJIAnKw3RIJknAIaQveohZD78M5RaDiDTn0H75HZ09HQg05vB/p37UZpYRNfEcWjaOYNiNOFo0yb09R1E6Sv/A3j9ZNkBsTFU+OcBmwaQOfV+ZG/4GeV4M1D8/sdRepWSwyJlkNkSmnIltLRmcO45PVi4qBs33zQHPT3N4qr/uPEtyA9xP2VUiX8HldcM+83vZjAgjNKAUK6a/XVxhIWHp6VFvJ0Z4RNytIvEVvxrAgMDRWzbNoDBwSG89MIe3HvPBjy3fj12TV2NwtZxwBAl4fxixz3TyKEFOO95ZG6+B5i8T87RyIxK5u10WuVacmhqa0JxdxH53XmUukjJj1vzOff8AuBHF1HiT8bTdgOnr6c8dyqwho79kS6Ko08CqOSfl1xYVkn6Zb2yrEwCqA/N2Ke5+Sl87BOD+Mxn3y+vVqeB9kMpm8PE7/wLJvz1l+Xuq5ksjnz00zjw539F3wWt9P3BPwMqE/sKtP8Dh6DqI6I5VqoW0Yx+MXjnjJWtwjOO9jFrhDRVQwFzL4B7B4DD4XA4xhyhIWpIoBOrbCiRLde9SzJgYtiU7VqZ+4zMHunjSKL94o2t2lOQsbS39CrbU+pAyfCrr67F1/7ldrz40lJksrOkIuUArWGoftShPyL5FxMAchKAE7fyFX/K5MQ6KPkHv+WfCr/tP9MLzHwRmSseRu70bch1ZNGWacOEGRPQM7VHTAL0vdWHlo5WTJs9BePmNSE34SiGSv0YzPejdIAStE0nAoPt1APeCCo82OZEr68Tpb1TgOcupuT/ROQyRXR2ZHDKqd34xCfn4+qrpuLjHz8B175zJubP78Skya2UEGVRyAePs39drAVNPAyWISJcfUgbq0Zi8Ayt7f0It5CvXTBlxbk73w3Q09OESZNasXDheJx/wSwsWjATc1rmYPuaCcgcGofSIaBQpHPh4tWUix+lxJ/Om3H7yJmWfGFe5ubi2X8+i0oDdCbt5IkkaoAPPefpTVQfoIT+2YXA9snAPkpoN9LnLZuXkwmHO4EhDsS9Uz30zplyoX9FsiZLOddXS0pQj527AHg3d2Db1kdw7rlzxK3sqSY32Jb2Revqleh48mF5jHjX1FQy6DvtdBw9/1IUKL44vka4ba/qkaLnFTSnStUiktEvAdoea1sFOUT7xGhSN6RF8ypuAsDhcDgcxzBRA4zGM3wty5YS20vZofT9r2GLU7kajDVRraFiIXvdJZ/nZ0sfxb9+cxUKpXdWNTBrGMG+1NA3ThzUlX9e8nbKq/+U+PN/PBHAyT8n/aIUKPug9RPWIvO+W4AFr6J0mNaHSmhuaxYvz2pqptLShP4j/WhuJxnJ+QVd4ne+yZevKBcylNitugA4ylcv1QbwkspAN7BtITI7J6KLEv+zz+aX+S3ABz4wF+++bibOOmuC+Hm71lbOPOi4GY+1X2h/OgROhCQ0W1mNcA6Io5vwNP5FOqpyinEjBd8R0NnZhJMW9+C0ZbOw+KTpuPiSWXS+tGL/oYMYyPehtGUCnQ9vAXP3UHJPTl5iKZJT7xCLc+oo6XidH+mXF+qBg13AM4uAA5Ts8yMDg03AIaoXyKhvEs8ykBEXHT7+HIiLrKtJgMrnVdalnM/vsmKM04y+vgz6+1di+emLxV0A0Ul3ALFDsmhbsxIdK+o3ATBw2hnou+By2s088xND4BhUdUQCTnLVIpLRLwHqr5VdgOhTLTpatadn2Y0qfDgcDofD4RjV8JBFL2FBkEhFwzG2rIRGZS3wUDkhZBVtJpqrmMKwXPHhM4kiwsAsNkgDorCPAc+Hx8Gy6gni0OwVnAw/8cSj+OrXHsDA0Hvls6g6VQ7S6kJU21X0SSb/6sq/eg5WJv1ySck+J/38vD//VJuYABhEqfUQcue+iqYrNqNpCQWiBK6wq4DeXb04uPMg9m/Zj61rtuLQwUM4cvAIjuw5gqMHj9LANIuuzi7xk1/ZSUPAzF0Qv/kvOi8LXyduyhQwbUqWEswe/PXfnIJvf/ssfOpTJ+CiCyeLK/16EieOG/+jH0BvRYnFWrkSxic22BhdA8LYc81nF2kl0Qxi7QyI89jolBwp0iKg4Pjje5rxzndNw/vevwB/83eX4Ef//kG8c8EH0DG/DThpJ9BN5w0llfrPAmYKtPR+GSDTTnW+g58zFU72C3QCFXmFbb1ljhqadASZVlqW+knGv0zAz3fzmwa5ToFEQL14E1RiwkpNGHBdFdaT6JigGYODS/DYY3vx/HMvU533R0p4V3OuXq9im3kGDkJVhyTgJFf534Ro1TRGPipyGvdo2xhNmgZMkL+7A8DhcDgcoxLj37jIP3y1/kWsjdjWG9I1GbTeu8PKzWdk9kgfp4JVRINRmjYrtgleIXsJJyw7d2zDj350Px5+pAP5wim+hLOMQdRwktpM0SfeJv25fzUBMDRECb5IojhZyovn/cXt/2oCoKkXmSueRO6dj6LEt34PFcRL3pqzzSj1lpAfzGPg8AD69/Sj0FfA0MAQxRwSL+3KNefQ1tUmXsQ1iCPI81XjtadS7tYh+p6jhG3JSe244cZp+OhH5uDPvrQEy5dPQHd3M/i1VvqrrRKObpU0IGqqkNW3H+2ZHDPSIsa16L1kkX9lYca0cZh3wSE8Me/r2Nu9iXJT/oUBOqBHWpE5SqXIP81I51tbFpnmDEp9FJhOsWxrBrnDU1G6n86BtXOBjTOAfv6tQGpg9g7g/Q8ie8VaSi4p6X9rCvmwQu8U11kWLvIjqyYggjrbTHV0k822or9vIVatWompUw9g4aIF9DnmTDwB3id8B8ALK9Gx0rsDQN2JUXXJYOCUM9B3rsUdAIw8QGX8a5YEnCqrCdE0tXW7Wn+tfYjAZgYwK+N9olFux8bZ7XA4HI4xCw/PfIX+ETPcplImUjEsRLYeVPiU1SID+f8LhFaCkCKaoEukW8jItyLQJRWpRtBAM4oQEwapt6prVImElOqckrbyX1miqdiH4SuHK1asxu137EZf/1k0GPOGUzy6Cg7MqhyoVYVtW6Z+BuCkqDIBUEn+WSavlKor/rIU+ao/uD5AhfSb5iP/rQ8j/7PLkH+tCcW+IjJdGbRPb8f46ePRnKOMgnKAZkrcmzPNyBayOLLjCPZt2Ye+A33o7OjEuAnjkOOrwNxZOiDZ4iDOP68d/8//sxh/8RdL8O53z0Rrq3wkIfhOa7GmDqBPVRGIf9WqFPnwq+hfdVJ4KJ0mkgSEcjVkJQnZReFp5f/lkgqjQ3KUSAvLDgwV8nhq/wp8fdffY1vzBuSyGSxsOhGXtF+OnueWI/vMYrRku9E8sQnNk5uRa6Fzb4iTFDr/Sk1omjaEzO5JwL1nA/vHUbv8eaPS2wGsn47iXjqXTlsHzN9OYnlFXxZ1JwDfHdDnLdVdAfqdAMpe3gEg66n37qglk5mCnTvOwC9veR4bN7xBn5XgYxIxcOLOyX+9Csez/Z6y/bzFEXCw9tcMrX000tir+GYfs0bsmminSJSLmwBwOBwOx4gR+tuV8o/ZSBDZxYb03SJoI/dZKHa4sVqaj/Y1aKppKORjGSTBbHCwD/fdvxbbdixGJmvxdm3bAe9wE9EvkfyHEn+Z/Bf4zf7iNmnvyr8ovE5LfgyAE65iDqX1C1B67gxg81zgUBbF/UUM7B3A4BAlX5TUd0/vxrgp48SjE809zZg4byLaWtpwZOsR7H5zF/oO9aKzuxOts48iM+MNarsPJy9rxZ9T4n/5FVPQ0R79rLbNUU6ySTp1Iv2NdhHWmjgyniBea4NIFkIkx420sO5SCQU6P14+sgZP730SR44cQbY/i/nNC3DRxEsx+exBNF26GRlK8tGaQXGwgPwjc1HaQedGN6UpmSIKR/ejOHm3fASAfwVCTAhR2TsBeOBC4GdX0Pk2FVj+KtDEyTvDibwqPAnAST8n/2oCgGX8GAvb87IycSDP5xRJ8qinQJ/j2VizZiIeffQp5PO87ZZwpsiJu7qFv9bCEwB87lifP0QaW2saEDQQsr4tmKNV24Z7BMDhcDgcY4gG/NFOQWTrDerWiG5tqPFwb6z6F2EU7atpAkZW7TGhEHae5iTJD7/1fMWTT+EHP3wdu/aeRElop6cZYSKS+WrgxJrf+M+34fPt/2JJ6wxPfojf9/cmAfjWf/EOAFXnuyGy3qU+/i3/Ux+l5Vu0TgkV5V2FIUrw8nk0dTZh4vyJaO9sx2BxEEP9Q+ic2EEJYBFH9/RjsHcI7ePbkRt/BCdO6cL7ll2Fj35kIS69bFrkpvoOX+hYVgRJhzms90uS/P2ks47EC1NNNLNPcqQ69Ry5TBNmNM/EfZvuxu6+XSjmitic34RVfStxeOIelCb20zGl/9ZNxdDtC1G86xJg9wyUNk1B8dm5KK6Zg0x/KzB+P3CUPm+DfFsI947OhDxllYf4hZCTgX6q75koJwrKvdfPFlXnpSpsy3e70EIsubBMTnpJm7EP/8ThED+Kg7dw6mnTMXHSJE8TAe8Q2v62tSvRsephmbzL3VJDyWBgyRnoO8vyEQCBt/8Dh6Gqo6I5yapFlJBPEp5Vaj+CDONtzVohtW5EwofD4XA4HI5hg4dlqghCAhOJBg0jtnsN6ZYMGnnLsE4VbVt12WcQ9rCOEWEU7VuNJoBmaO1D2CT/zKFDB3HLLx/Ay6900hiZkg1TK6bBWMoB2rAR6BcnQJzw80QHJ/18hZ5lvJXFEv/mvyyc8HPiD779X0wIDJCzNwHA8G3aE3cAM9YDzWTHOVs7jfsLOWQOZ8TLAA9sPYC2SW2YupgSv6ESDq1rQ0vrDGSfuQaH//ET2HFrN7KUzF127XT8v//jFFx55TQU8uYrs/GHr6L12cU7eVgZSbOAaexnWFPFtxCvjYM9hXcoRPUx0yHbGSj04782/Qe2D22T5wGVPJ0TR4tH0TfQj6aBZlycuwxfmfVXeMfOz6Nr11Tg8dOBX70TuPda4L53ofTcMuCkV4ErVwDT9/KJity4PLLdfIWfONADvLxUTgiIk5oLnyvqDgC9qDsBuM56Pp/VHQDeZBY/xiLuDjhW4G1ZiJUrM1ix4nn09/PjEBbwbuRdqt/GX0vhOwBS4Z3FgVO2qjM45GQRJXVD7FBV7wTVeAqflI7uDgCHw+FwNATj3yPrP1LV/BmsnchWG9qdSvDYZqrsQ/qYYaFV0zFG0aqAJn41Gs1QVi08ycQuvmdFCQe//O6WW27BV7/6CoZK15DIG82qfEMnuM6YZLViajstKgaVXFZe8W/iK//i1v8MX7ijZKgkbh3O5wfl8/7eBECxyMkSrbM/X/nnfcKTAOSHw5MpMZsB9OwHpu1FZjzQMb0D4+eOR9eELnIviZ8BbGrKoa1tIg79/BIUnj4buXUnI/vSMlw2/QycuWQKZkyejLZCB6Y2zaCjEXHUjOKK0KeOCMH47cKGRteAUK4aLO1EGp6WFvF2YaIntJIj1eCqIY2H6Bx5Zu/T+Nc3voZt2AK0kZASSjGxRKVUKGFWcQ7+YvZX8M4FV+KSK+ajszOLNzbuxOHDfKs+n1hEXxfAEwPztiBz7lq0Tsli6vv2IdNUxOBG0vEvBfg66PmVZcHOB20r10TV4y5KLutjH96OYnES1r16B849dy6mTZsW2rbyXmE57YfWdSvRsbqOdwCcdAb6zric6rZ3ACi4P141QKqjoxn7/WKiRPok4O3bVD4MOUT7xGhSNOQmABwOh8NRN4JDrDKRiiDWhnWn9r5Xg8V1/irbry5uWGjVfIyRWWWQBkRW7TKeYcXezjONlUimqKxc+TQl//fg9U0XIJejxNYySkNJPbqMJksD/hwl4+Xn/kkmBpX0D18NHRrqF+8AKN/yzwXe1f9sixzUSwfZr1IzsG8WMuOOIrNwLUoZsuefbiOzls4WjJsxDi2tLdi/8QBaeihZPNSMpgfPx80Xn4wPfmAuPvnBM/D2RedjUtMUipXB1Jap1J5/n9scAZ9NjENFRTWDXYxrGWljY5lkRVrPwC6aDcmRIi1SdUIa5zI5rN7/HP5+3V9hXf4VFFuL5eRfnCJ0rvB/bD6zZTaWdpyC7o52LF02Dd3jmrFl8170869EDPHVa8og+9uR6yqh49rXMP6duzDpoiE0jyuhb2038nvp/DPCfQl2nk9OzkgZpeN1lnPhvql1ngBIfdl6FNOKo0czOHxkBc46cynt53H0+TX8HeLPPO2DNp4AeKGOvwKw+Az0LbebAODzo6mpqfwOkvKhlIeoDE9W8jYw2Sx/f/H7Qfj4hbaqghejEqpSUzHKLz31XjDK341Zbsv2JYriuzDUXSs81wjMSiG1bEyd/Q6Hw+FwVI36u+xDCUOKINaGDcHYcsO7JIMnhq+ifatuhwzCXtZxDEZKbPbXpAbDwGo0nmHFvlKLhO29kow8Psp2//79eOjh5/HMyiKaWk6lgZbFILCakV8a6hifB7ry1v/wFU8eXBeKeSrytmj9UQC+AwD8Rn8aNMsO6YUoNCPT3CZ+2i0zlMHQgSEc3XkEB3ceRO/hXrSNa8PUJVNpFE+J3fRevP36Nvzh75+CT3x8IebP70J3SzdOaltCyeEyate/z6MPozhy5VoZg4OyLKvECeLVNQwin2OlarQMiSOsPEjrGcTbhWF78/mdHCltW7HQOXQkfxRP7X8CLw2+gHzrEDJN8qq/ODXoUPL7HvjXIXqP9mLb0a3IixdJAu3tzXjPe0/FP331XfijPz0H02dw9knn2ZSDwAUvIjOpD5n2QQwVj6D7il2Y9qfr0HbGXi+r4eCV5L2S6vAkgv4YgHoRIBf1SIB8HICLvP3fO9/5HK/v3hlB+HN6Bh56YAteWPMy+gcG4reMdx+7cL5ea+E46nBYcPToEaxZ8zxefGE1Xn99Hfr66Ljzd5PXYU7y+Tth8+ZN4J8RZdW2bVvIZzVeW7cW/X39oe+yIMFtLxQK2LJlk2iTyxtvbKDjzy+JLOHNNzbipRfXYGCQf/HEAu+7hG2t7DXi7c1aIbVsyN0B4HA4HI7UGP/GWP7hqZDaoW7EttzQbsngI9Z+KLa5sfp3wRDRTmTGM5QLOy9zUhQFGWv2PPh78MGH8M9fexqHet9LI08ezRowjTWDsvjxaDrqFIuvwvKVLX7unwsPmjm0GDyLNuTt/4UCDXzF8/6UNKnCmZy69V96aYVG+6UmlKa+jtL4bch2tslfB9g1AYWmgyjmBpFtyqJrcheyLVkcHdyJ8xfNxFWLLpL+dAyiBvDi8BiPaUVYrhntDNieJAntxmHblWqoJXasr1Vgv1ETnRMr9j2Or236X9ib20OnR4ZywCbkSjk0DzXjhKaFWNZ+GuY3zcdZXefg43M/gxntMz1voKWlCTNmdGPZsqmYPbsbL6/dikMT1qN0xhrk2+ncKfAEXQlNrTl0LOlDdvoRHH18Kkp99Nk0HkeWcVHnpo6elarzmGXys0D/UC36VyfGHjn6PJ+AjW/8DOedvxSTJk0hWWCfie3Oou21leh46eFK8l5TyWBg0RnoO9XuDoAtm9/Cd/7tX/H0iifw9FNPYvGSpZgyRd4FVCjkRXL+zMqn8KMffh9nnXUO9u7dgztu+w0eefh+vPrqK+jq6sL0GTPF1XxO4rnwBKfAO5TqJxHFdx4Vnuj9zre+jgceuAcvvfQC7rnrDsybvwCHDx/Gr3/5M6xY8Tg6OzsxbdoM5JqaQmeSEe28sT6DPMNo+wRNQkNuAsDhcDgc1piGVYJIRRBrw4ZQe/+rRTaQ2EwV/bB2CRmGPWvtXzV9sfZhqvSzT/69uzI0ex677dy5Az/4wUN4+tlplO4uIqlnYBpkJQy8BDY2SdQjhgcPivm2fzUI5tAi2eH/aVksFJDn2/8p+S+KW/+9XwHgq6d85V8M5tnLG1yLpbfOcSg2Np2C0ktnAE/cALx8IUpDAxjq2oiBoaMUq4T2ce1knsestpnYO7AHt2/8DU7oXojxLeGfWTQfTr/UbOOnXjaxaAHsYpGVZ5im7bJtyClNlGrxt1Gk9Y19r+MnO3+IDfn16Mx0oYf+e++U9+Nt496BC7svxcdmfRqfnvcF3DDjZlw99RpMaeNfd+BzxoNCFouU4DflsGTpZCw5eSLWbn8J+7bTedh6CEPZoyjkC+I0a+1sQVtPE4ptRzF4tIDizm7y51jcL1UYfZ31qjBqyTrvtn/xGeBe8dK7Df2YoQO9vfswcdIBnLRkPlpb+eUMOnKb215fiY61dXoEQE0AnGI3ATB+fA8uvewKdHR0Yty4cTjl1OWUfHeJQ5QfGqIkfy1eWLMa69atxdXvuBaPPvIgmlta8P4PfEi83+CVV17GiScuFt8vTz/1BJ579hkRs6u7W0wKcIynVjwhHoPgyQL+O/HSi6vR29eLj3zkk7j2Xddjw4b12LhxAyZNnoxzzzsfb7vqHfjRf/wAJ59yKrq7x5XPmlj4PNKw8mH4EHhVM9FaoYlxdhMADofD4fDBwx8jkQoTqYwbgrEHDe9WpQGrpqrsj7Wbz9DvVV0MP9GqgMZgaNW+ZlSpWniSiVX8MpT4RzqUcPfdD+P7P3wLB4+cS4MqGrjqAyvTICso43UbmS3V+gXgxEbd8u/lOjK0VxHj1hJfOcsjnx8QjwGUuFDiL5N/NuL94SX85SBe4i+WpDo0Edg3DdgzAxgkGd9tvY1kbTuQH78NgyVK6gYKaOtuw57iHty/8148+Ob9ePesGzG7cw4ZS8QhijmwIZXBNmwTHdA+XkSM6NABPEP/Ih0hJ7sosVYpO8LmfE4dLhzCXXtuQ2/hKD4x67O4bvJ78M5J78b1U9+LiydehrMmnIsZ7bPQROcOvycgG3zGPtAuH6KZM8ZjftciHFg9CVtXZ5AfyNM5U8Rg7gCKhSKax5fQceYh9A/1YWgtnVu9/E4APvlkr2RRsEw1ouSBJZ279Omgijq35bqYGDsG4J8FHBzsoH37JC659HRKgsf797vYzizaNq5Exyt1nABYeAZ6l6V5B0Aznl35NObMnYelS08mqTyeuVwTFixYiIWLTsQzT6/ARRdfJpL6TW9sxPr167Bly2bMmjUbS5edgttu+7W4os93CLz80os46+zzsHPXdjz99JP41S9/hr7eXhw9ehQzZswg2QpMnjIFZ551Dlrb2sSEA08AX3vtuzF58lSsXv08Dh86iNPPOAsdHR3qbEmAzx+vSqQ6g6z8YjQRKj6rHQ6Hw3Eco4ZCqviIVESRyrjuxHa34d2qNJDYVGQnk7GOXTb0rdQNc0RDW4ZVs28Ao5GFJ5lYxRewZVzyDwwN9uMXv3gMO3fzlf/gVTIP0yDLVjaS0OhQJv/BjlV2CD/3ny/kxXP//Dy0evmfeAeCSPBpZM/+IoYqOkrGB6YPKB4g172YM7ELNy+9HgtaF4grucWhIjKlDPbl9+AA9qPUTcclx9eSZV+iDxFrlJVGtIMVSfFkq6oWT8U2Bs8gOZofq9gRVOvnR0ZRsfhItGc78O4pN+KLc/8UV/S8HRf2XILzJl6IrqZuoY8lQs2Pplx08Xx88KZzMH7bKcAtb0fpl1dg8K6l2P/CEPZu2kvnUB7dl+9C07LdItmU552XwAvUkuFbv/kRFv1dAFz4eX8q4vEWLpV3Acj3Ahw7lPguCfXlF3VYePdx8s/5eq2F52R4IsASnpzcunUzBgYHMG06v3RVIn+yUaK+u/jf9etfw4QJk3Dz+34LF114KXbv2knf30N4a9Mm7Nu7F+N7JmDatOnixYJ7du3BSy++iB3bt+OVV17Bq6+8LJ7/5/3BL/1T34u8W3g5NDiIRx9+EC++8Dze9e4bqZ0Jot2Es9mDrDRDOx8PK+MYowiVmwBwOBwOh5lUf6WY1A51Jbb1hnctRQM19CW9q9nDOk6qBpON0/dfIv0svMnEvo3kqDwA/fkvfoUXXu6kRHgqS6TChJ5bpKFav4bA6Vllj/Cts+olaPK3/zkB8hIk3hfiXQjKnjckWDRKlGgVD2HKlDw+//nF+H//4hz81Sc/hT84879h7sS5mDRvEjondYqreM0tzciNz+HXW36J3f27Yo5RhCbuoPqwNvRR8Yrx91RpWqiuN0TIMTlSokWKzgRN+cr+5OapmNA8QcwLibMqbpbNklwug2UnT8F17zwZLYNdwNqFwK/fgfxPLsPBnyzG3rW9aO0poe3St5CZup88VPKvn4+8VH3h81hP9Dmx5KKSfjpnuQg7KZP6YwjaHWrPGOFdyEl7MJmvpog7ASixzkZNPPrhRP21da+ir69XXO1n+3379uLW39wiXvqnUKfWQH+feJEpJ+edXZ3Chl8SyI+RnH/Bxfjs534XH/rwx9Dc3IxTT1uOT3zyszjvvAvx2yT77Y98gr53WtE30C8eJeD3C/Bz/88+8zROOmmp+AWYl15+AW9/x7WYPXtuYt/D1HD+1/7RCeEeAXA4HI7jkMi/J6n+0DTgr1IV1GdbqkU2Yt1UDX2yck0wqrWf1fpb+zGacaVqFyFNO8I2wWH7tm348pe/jlfWnYVsU+VWdGvSjhFtqFNMNQDncawsql6R87P//LIt/uk/8fN/lCiVxBVTSohoIC+e/2dDkSWoZItRMlqKoAXksr1YtmQc/vxLy/G5z5yGU06bjLt23oZHjjyMLc1bMJQZEol/a3sr7eusSBjf2P0G3jnt3ZjSypMvhM0BjrEJqSJsk+1iGmES1H7IOJV9BeFWpW8kafs+jPCvsY0f307J2wx0dHByuAO9h0ixbTZK6+ZicCfVuw6jacFhDK6diuIWvkqr95HPS7XOdc5Kecmoc1gVzlZ5yfb0eSivq3cBKL+xCve/F5MmvYULLzpJPOPuQ3xus2jbtBIdrz0sd5XaNVWWEpWd4xdgfedC7KFEvqmpBa2traQ0wxOw27dvw+DgAJadfCqt57B79y7ccduvcfEll6GlpQX9/f3iWf+zzz0PM2fOxhtvbsDDDz+IN9/cKG7TnztvASZPnkRxtuKJxx/FNlqeeOJJYhKAJximTJ2GWbPnoL29nTaZjnM2g+co6V/78kt48cXV2PzWJtxw401iImDz5jexdcsWbN38FubNm48Wre/WZ4P4vkxhr8OHxKuaCWvLkoAqU+Q3bDgcDofjmCD2Cz31t/3o+/MQ2aOGd7XSgFVTNfSn+vhhYapuRBhHxwho4lfj8YzlwtLT52ODd23bwoEHgn00sPzSn3wJP/npVORzV9L4iUfAAUyxbGS2fkHiR392UAxOZ0SV6+IfKeM632ot1KWiSP7z+UEUxPP/fSTkh/cHaWRepNJCdoERvgwkl6JOMoqTLR7G+eePx1/82ek471xKNDIlDBWG8PfP/zW+/do3MNgxiPaedoybMg7jpo5DU1sTDuw/gP6d/fj/Tf4K3jPzfWhvaufARGVH+XZZxP4Li0lisDW6R9oZrUPiCCsNspD/p0LYG52SI8VapOqINE7lkkREsKCYz9PBwTzuuuNV/PP/eRxvvnEIpVIznYIlZCcdQedFuzH4cg8G1neTNV+15whqqa7yc72HCst5UovvT+dHfLhwYsfLyr3vmUybV1qpNNPnxPB9MMbgW+lb257BF36nCZ/+zPvFc/VlaB+XMjn0PPovmHzrl+V8SI2U6Dvh8a6zcHvPlRgoZvD2t18r3uwvvjIItdQZGBgQv0AiXv5H5PN5HDlyWLzMT/wMYLGAQ4cOiRf5cVK/f/8+HDp4SEwm8i8GNOXkb/qz/ODBg2LCYfLkKWJygeGluNNJnA+SQ2THV//51oL2jg709ExAb+9R8qfzjNrjdwNMmjRZxNU7beq/Ef7O9bD2UZBDtE98NKH1TNwdAA6Hw3GMEBwkhQU2VOXUcCJ7NSzdlY1YNVVjf6pzr7LRBLdotUGjiVL1JuRn6U1m9u14ke0daFBZxMMPPYRvf+ct7DtyIbI5SiTix1YVbOxsY+lU48Own148xKpK/mkp12URw2Ea6PIEAN/+Xyry717zHQDe1X/+2T/xu/8q6aelcpYBPRmb96KjfQgf/fBCXPeu2TRolseC22yl/zbve0vc4nvg6AEM5gfFLbxtHW1o7WhF70Av8ocKuGTSZehs6qRg6QgfcpIYzgPbU0NPEkJoKrt4ZCX/T4/RKTlSVW0ZkZHqFy89TU1ZzJw5Dm++uQ/rXt1J5yol9SVK5no7MbRxPAr7KKH3/RIAo+pcWMfJv3qvB8v4fObC5zYXtlFF6vjXAcTnhmRj/VcBeFsKhV1YvrwP551/mrjCXsb7DLe9tRIdG+pzBwBfXe9cfjUW3PhFnH7WeZg6dSpyWpu8V4PwSwD1uwQ4YW9v7/DWuJsZsc6xOZHnK/n8rH93d7fQcUyWt7WRnH8BoKtLyBXlR1O0xts4BtmOHz9BvuiP7Nso6ReynkAMzU+rxqO1z1j7eQTcA8RHU758SBwOh8MxxtCHMaqEBXEEjVUZPUT2KlJRD/TgsqhaJLp5lVi7Wxgqk1izGGW8b0CjGcf7BfCMlY/FXi7D4zVLS1HEvxYO0lqWXTt344GH1mDr9vnINfNvk3sBgmMrXo8fb0lMdmliRcnjiItHyG31tstbSElJTIDwC7F4KZ7/55f+qeegxWCeB+08oqcGygNhr66XQh96xhfwkY+ciBtvmIfmZh6ke+b039nTz8XfX/xP+N5lP8Lbxl2NWf2zceitQ9i3bZ9oatzEcciMozjl0ap0ln338K3EQUYGO6OrIWZ5X5nQVDFWHmThncTJtmHMPsmRYi1Yad0ZaWhtbkNM+1Ht8C7s7m7FRz56Fi6+mM8tvqrPk1R5lAZzKBXiMlY6p0Th6HxXi+oATwhwHLXUC7/8coCK9xOY2ovoxi78sruoPezBu0veBFGHkkFza7NIoLu6ukVyr6OOgh/65AW+wI3rnjPX+diYbFQxookrMfg9EFJRkQViRISLhf2r8fOId2VtcnA+rA6Hw+EYI/i+2tWKT2giaBhrPCqI7GFDu+4PbrWnauyPVRuMz1Ct+ISBteqI9/e0qiHNON4vQMjYzluMmaxM2UgztAtfhp97f+yJFbj1tl0oNp1G/pWXTQk4bwgSlJlsGFu7auF4qqSispP4yVCZ+PPglxMd+ex/ZQLAu/WfE3zVmKqrxJ/rxTymTingC59fiD/8g6WYM5t/coxUGvwTcAt7FuG8GRfg65d9G393+j/i1NLp6N3ci32b96GZEoSjbUewoW899dCQcMUcW7+K1gy2Me4+aMjv1QxoquR4ZGHbqAHhWoO/Eet4bCiN69aFSkgjSe3wVd9TTp2OP/rTy3HNO/m5bpbyecrnirqKr6c63rkpimqcz22+wswyTvy987y89Bc5CTDofTZYdozDu8WYzFdZtJsMRjNJ556J1D7VNOKR7Bph4YndBIDD4XCMQvg72lT8K0F0pV5GP4k9jlTUA39w66Zq6I91G4zP0OxlFUs1ajCOEHto2ghfK7QwjKzaedsl/oxM1crF0k+YeU47duzEXXetw94DSyiX5duDDUF4UJyEjY0Ntm0l2Smbsh1tl9hmtX1emstXuSj55wkAfgRA/OSfSH5oyVcLxbOzFESPpyf+ol5CrtSLq6+Yho9/dDEmT2qlWKodPwVKovLFPCa0T8IlMy/H/zzz7/CluX+B2bvmYmhTHhsG1uPBo/ej6PWzHMUcTuBX0ZrBNsbdR12Tfw3b9hXCPuTEguRIadsKU4lQeyw7bNrhU4LPq+Wnz8QXfu9CzJ03jqT6hBWfk2oSgOuMd56W15nDVPhOAD7PefJALfWiJgDUnQBcuD5ce6Rx8Hs/xO3y4jMcgHefKZGvtvChSNhlrK7XXk0VJ2AsVy0iaCb27bGldQt+PIdkv7CFkNA/bgLA4XA4Rgj+Io4qRqEYaMSVsUNsz4PKkEEt+APL//zSEEEDVVJi5aoblY19K761ijSCGKNolabhc05bZfRVTxQPGfnD6Hs9HuGXaKZiyajaaiS6iTDzbHkAvH//fqx6bhsGCws8oVeCBGUmuyiZTtBGrSfJ9aIw6VTREHvK+z7R/+N1mfir5N9L/EXyT0lQjq/+U0YgXhToFVGn4SQvuRDNuSFcccUk/PaHFqK7uyUy+WdEq/QP33XAjwWcOnk5PrXk8/jH5V/F38z8XzizeI74KcB1h16h8NSO7KYRv4pq6sTT8Nt4KKGmlFVvxYSmirHykBaqO8n2frxDFSA+inIxWsUqw6Q0tyMiWDXt8Pk1f/4E/OEfX4YlSydRQsvnrJoEYDjdUYXPUVU4sddb8851UWTCXyn6JABPkA1S6ac6f05IPEYplcZh06Y+bN++w5N4qG3iXcZ3VtSrqDsALA60hYmHZmVwso9DGHytvDUTrlp4SDzDVD6M5pcW9uHD6nA4HI5hJPRFrwTlEhJ4ZWwTuyWxynpRCW7dVI39Ue1U11bY0yqOIsY4WhXfQur2qVR8PEEcyoRKmkG1SKyUbxp8PpTulYq4/4GncKh3LuUH/FZwLaDMbf1UK+N1kyyIsjPpFDY2jGejX+UL7i7e/gJf/RdJjZYMZajwc//8lnDhz4FoCMmFh5JKxv9mhnDxBfxzfyfjrDMnoYl/LjAC0X6gE5x0s8fSSSfjsilX4HMTfweLh5bgQP8BkibEKkNrwY0jDKIYO6O1RFPFWHl4FsmGRsxuVQZjUrvW0NYwwVfh29tb8PZ3nIQ//OPLsWQJv6FdJey8VOcNL/WiUOu8rTxxwH7q/Gf/SvJfKfyCTP55zH5vfSzC33lz8OQTB/DC6tX+lwAqeLdw4h68kl9tCTZRt9MrEMgQt9qmpF9672raS+XjGcf7sDZs4SYAHA6HYyRJ9W1/jDIs+6DSiHVzNfYrlXvIuHGNR6sCmlq6EPK1CKaZ2DfNA1ivaknZ3OcnV44cOYJf3PIYDhxeRLmteju4hp4zKEwyEza++rpN3Brallvs33l8FZ5v/+cikx5OgLhOdvyzZxkewRPaJEI5NstKRbQ2D+Jtl0/GGcsnksi2g2E4qeM7Ak6bcAY+e+Lv4LypF4jJiWT821QddjGSrTyLWrpUhW8tzfmpXyQfDQrb3JzDVVcvxh/80aU44YQJJFHJPKOnPHxeqhJEnfMq8VfJv75ekcuXAnJp0EY1nCb09RUxMDDo+1iX4YSdi57E11JMbSTsutGwZ6vtQ7JfjVvnuaeN4iYAHA6Ho0HwF7Kv0D9ijBBeCZSxT+xWRSrqSaUB+Z9Fc7pRrGE8Vu56O2XjkEBglgbQjQKGMSoioNFWtWq5JEJG4tSWVc9H/htLyCcJTvztk38Rl/7xfeTK8JuweVRawpe+9CVsfOscSv6niHVjjmAjU+smuyAmG5Mdo3RpbEJ2wZ0g6+Lqv3jzf57WVBLkXQXN0XBRXf3ndwCoq/+iTjKx/wqYNqWE3/nMArzn+rkUR8UPU249ZFLWaDUerMr/TPg89JMvgEEUEka4VvAMEu0EFUM7ez/CJ+RUTSQNa9ca24kiIWw9WszlMrj0shNw0SXz0NXFmWtwEoCL+mBw4USeW1brXPd+7rL8GZDJvix6XZZCUb4PQPqPPcTHN6rrvLvqfQeAqa2Eg293biRbWcWxa6x+BD7oqZuvYqPM36YOh8PhSAV/tQZLZYX+8WUeXI4dgltm3LpYZb2oNGLdnLWhGd3dKkzIKOypSyrSCGKM4v01raoGVq3xHFTuJfGEmsSE+mjEWzEqlizi42SB8jAjtZz85/N53H7bb/DQowX0DZ5AA1R+1l1aCUwD1ihZUB6UxdkkFROpbDJyf5R3iqzwZAon/yXxk38qsfGSfx4p5igD4GRf5E4UyIsllyQk/0Vzm/EXf7IYv/+FJZg2rT3yGJXbD+krAp8qZCcJhbC1YwJCuaqEmkInQmyGjD37VG4ewifkmByJLappz4+MoGLVHi+eerfD511bazN+53cvxue+cCEmT26lU5XPZdUCn7TiRPaWCnEyU2EZn/9q4kB9Fnipkn9eFikuf39QVZzs9dyK4aZEH2/DSwB5c1hkSuSrLfouT0nqPRxhbBXD2FiCp9HHkqgvTFvIPbn5iraGw+BwOBwO3xeuWikLy5VjksStUwYN2wV6A5ZJv24UaxiPtbvels8hJBCEJQaUa4xxfBxPa4gR7xdA86/4acI4yMR+vKNFT+FXNuNKyKciKJaK2L5jJ/7tu7dgx74LkGmaRFJPr4+Hua6KwiSLImhj4xOFbbshG7ldlU+LrPPVf/mzf17C43v5HwUQV/95yMiF1lXy7wVvpmTpovO6cNWV09HV1RR59V9IQyq9L5pNRRwiLDYbGqUBoVw1+5fR1AmWBFnI/y1sw5RzSR/JkWItjDFNSCMr07Q0JKgBr52pU7vx0Y+ejfd/4HR0dLCEz2cdee7KJTvpHeS6eomgTPZlKdCprxJ/ZS+X8jM1NimVOrB3zxH09vbKz7aCq/yRVy/wq0cJvgNAZ5TvQnWkE6l2O7Q/bo3eFW4CwOFwOCzhL+RgiV4RgmOKxK1LNKgn/gasmqtTn6zbChkqYTiCWWogwkj5R8cJaA1GZj8DgTCWUy8ClcAnWzIiNRW2ys8GZS8rLFGEhVzr7e3Df/zHf+K5l05FNreYJDTq1cbAoq6vM8F1JsmHMcUx2ZlQtnH2uk2kndx+uSfoP0rWxYv/xK3/3gSAKN4VUPFmfyoi6feKWJcTAk00oL/6qkn4xMcWYuKEFt9xkm14RVV8VAQhVQR+O1oTJ4e3qmETT9rEWLLKU2vVCDwL+X9qhLfRMTlapIUIKqu2pDRPJqYPDWnLg+9qGd/TgUsuOwGz54yn09ab0BLwOayWKhXyzuty4fNf3QWgJgDUxqiGtKWqjjEymRwGB8/Fd7+7AquefYrWeds9eJt49wSv4tdSOF7cvrLYj/EmrNUsAquK+BgaAcNq/Lhq71extPZReA7xfqwtuQkAh8PhsCH0hSq/Q7VKyOKYIXHrhm3zVUNeUqiVSKyM4tFDJIYxGkV7RmsCxBjG+wccI1Y1UTxkmNqHYb9UDp59yoaEqdHeL1RhebD75hub8NTT+3Ckbz6Qaxd6gTYOrhrbGCrniCtxpLbx9gct5CSAnvhrhUeJLW205IoXwDcRUER7ex6/+/mFOO2UCeL56xBqZ4eoCH1qo20EaW3T2A8jolv17lvqeA3YOcO1v7kdQ1s8CXDWWXPxxT/gXwaYgqYmlcjzeaqd00Y4IL8LgD8LleQ/3IySGDowJsjQfhqHnTsO4MiRA+G9wbvJlMhXW9RujyOwK/l7WhUdXa50wfVq0GPocSrr8lxoGGn/WOp4rkkR+DA4HA6HI4D6eldFYBQcm4Q2NUiiQb2pNGTdZB36lqotn7ESmCNEawzEGEarDC3EryZDDn4fXrOIEvJLggbZVQyAhIfRzS9UazSUw9DQIB5+ZBWeXTMJmeb5JKXBftS4MSg32dnIeN1klxYVJy6Wz4a2mDa+sm95yb/7r37yj7a9pBIk3g+05OSff/efA2hxaBRMS35L/wB6ugroGUcje22gXMa/6z1ku0ZixCEvwzlitItA2kRY2gYpQ8apfTQi/ZIDVtukn8qkat2ICVb3tmLgXwa47t0n46//9l04bfl0knBSz62XT2gPPu8ZJWcbTv4DiPNOL4xajlWo/5ksfYQNaWG9JwDiHgHQ8XYpJ9yHDx/C1q2bsXPnDhQL8pjwo1sHDhzAtm1bsGXLZuzbu4e+y0i2fz+20vrOndvFu13KGA6R6aipGNu2bhFtclyxe+i/vXv2CHle9EGdIzEE1Lya4BGiGh/lEOeX+/KXv/wVr+5wOBzHHb4vSOO3Zeqv3lGN9dYM62abG0vsQh37mDqUzyHau7a4fuJjBbQG41R90YwrVcsInpmddSB6uiYi7MNCn8Rbaco14bXX1uGrX38Mb+1YTuPfbjmmY1QOwKglo+S6Tl9nqpFVUxQmnSo6tJ6h5EXmL/SPqBep8GDWmwAQyyEypNJEI//WDqqTIz8GIJYk4yWX4iDamofw0Q/Nw3XXzBEiRuxe3w7XkYqQ2mAfFnkSgy1jFBvjRgRQaOp4S79hQtRIxPEIYd2yGevOSENrc1siAta9HUt4H8+e3YO+/iGse2U7jhwZIKl6Hb3qFS91GS85+22hwnKVveboXOelyozlMpNpoY8Hr481eDuHKKF+Ete9+1QsXHgS7S9v+zNZtB1YiY49D+ubX32h75GBiWegb8rlFDt5X2VzWeyipP/+e+/Gyy+twa5du7BgwQK0tLbi6JGj+MmPf4hHHnkQu/fsQi+tz5w1Gy+8sBpPPvk4Nmx4TUwATJs2HbkmPj60PbRZ+hV9HZay7tChg/jRj76PVc+uxKY338Att/wUEydNxr59e/EYtfXqq2vFuxKmTp2GpuZm8jPH8xEwsfCQCMOKtbWfDjmZ/PisdTgcjuMK/tOmShnfisIoHHMYtzeIbhRrWG/8jVl3oU59tGqLUYYhh2jvaI2BUNwKMSqPgNawGu+vETCWVcsIZCLySlm1QFoJe3unipnRPiz0SbwVcVXpyAH8+L/uxiuvT0Apwy/+89BHS6puM/Jim6Cdyc8mlg2m9oIoG9pe/k9uPqfAnPzLCQD5wr9AKV/9J2ctRrkgj6bcEC69aBKuv3Y2WluzlEB4u9e3wxkWqBJQV8Q+DKJIWyZCHCIy+VexPbVWjcDaMBZx3oeoISBj7S4Na2xt5LHcgEKhhPe+dzk+9zsXU6LYyRIqIiulwuc0o98FwHBwvmOA4bpeGLWURJ5fY4ImDA3xL4GofeDBu4Jf3sf5ej0K73JLNr/1lkjyp1Cyfe11N+Lqt1+DtnbxRkdK7oewe/cuzJ07HzfccBMuuOhitLW14fQzzsQNN96EU089HWvXvoS+vl7wC06fePwR/Pxn/4ldu3cKf/4bwDGeWvEE9u/fh6x4zAlYv/41+j5rw/UU46b3fUAk+k889jCOHDmMc8+/ENe+63o8/ND9OHBgv7BvKHU6nUxh3ASAw+FwGL9kx/IfcocN1kc40jA6QqqzJ8Y4VRwm4FBLP+SqfYRUbenRUzjGm4a1PklAvXnzFvz61pU4eHQeMlm+ypeAygkUwXWFjV2Ub4MQOXsA3h0lkfBUSuUlgLReduIlDRfF7cFcJ8/iILo7M7jq8uk4Y/kkkVwJAvs4KAiprYn2jNQEFHVPzrRw1UQ2+yRHirWopiP1ZjT0IYLu7lbcdNPp+NjHz6XEjicB1Dmtikp+1TpvjHpkgJHLUbyJVcBb04Jc9hr8+EeP4vX166RYwbvIlMhXU3giQe3yBDhBf+utN/Hzn/6nuPJ+229+if379pGcA1CYbE7cmLTiycfwy1/8lBL9PuHT3NyClU8/hXvuvgMzZ85CZ1cXHnzwPjz91JPYuWsnbv31Lejr7cXgwIC4u+DBB+7Bmxtfx4GDB8C/XrJp0xuYPWcOFi9eIpL/a669Dq1tbVh+2hlYuvRk+hqk9n0zdxZnQ8Ak1fmjtZXKL0DQV+5Fh8PhOIbhLz69hAWMUTimCG6BKj5MBlyGhXDDQUkk1obxWIcIGeoCn0IQrYkgwlgXB1QaASt9Vat6q/EEjCurmjAOMuHxiflKZhAV04uuVhMoe5UrXinjF4RM/GrBgQP78N//+99jx4GrkWvm54I54aWFGpja1Bm1rssY03rQTpdVU4Ik2sgdIfa+OGgq8deSfrEfqLS20wiRRuw8CaDf9s8xi0NoyuXxnutn413XzEY+L4+n/McS2RUjIbHoq1fXCIVQgpCCVwMCHU1lcDVAFp6RnX0FYc/uIceQID3W7rKtOrRYQQWLCFjXthRVBOW7VLq62/DRj5+HL/zuZejo4Ik/lZFyUXVGydS6aoyWosr/eIVfriFesMHysUcm00Qf83Pw5JMvYev2LbSftE8MX7EPJvK1FI5nuZ/4efwpU6fj3Te8F/MXnIAf/vt3sWfPLvr8lCix78THP/V5/Lc//DPMP2EhfvQf38ehQ4fQ1NSEM848ExdceDH27tmN/FAeL655Hs888xS2b90inuHnSYTnn38W3/zXfxF3AHzve9/C97/7TQwO9It21XtSvAWy9N1XoL68/NIL+PlPf4wbbrwZk6dMFTo2if1+UQRMpJ8l2heGtY8ioiE3AeBwOI4p1HdduYQEVARG4Zgg2HNVQlgZNYpw42FJDNaG8ViHCRmGBCHitQYiHCLEAQxW2qpBmwwZ637St1KLgz9XonjrydDxVz7sZOkozIz2SlhR+NbC6jIDAwP4+c9/iVUvT8JgYT6NfmlUqo/z1ZIJ1k02iqBMt9fRZcqmHsVEhK6ya1SNk3/vPQD8u35NlBjx5TU9+Wf4ZYGlIbTQLps9qx2TJrWKZMG/n1VMKfSvEeWKH58NUz5Z/ITsYuBvncjBeSCQXUyykv9b2gcwOtlFimwzUmGi8j08XDSkrRqCcnLX3t6Myy6fg/MumInW1laSqnSIA/NnQce0xxqyVSMMf/75qnogNeSPvv47/rUU/qptyooknQtfsY8jl8th0uTJmDf/BEyePEXchr97107ccftvUMgXMGHCBMyZNw9TpkwTz+4XCnlxy39X1zhMnTYdR3t7kScZPzbAEwKf+NTn8enP/o445suXn4nPfO53ccmll+Pjn/gcPvrxz6CltQ1DQ0N46snHsW7dK9hFbfG7ABYuWoxnVz6Fe++5ExdecDFOWLgIOe+RgVTUctpovlWFISfdz70E0OFwjGlCX4SJ34xVfXWOCsbGpvk7YdWlBvTbOqTRMN67ntuUbKZZGIwtm/HjOclFyghkns7DayWFk8/U6BcWJvtIOFl944038Td//+/YsvedyOQmexoPNR7Vx6XBMarJRpFGZpLXioqrxVeDbLFbaPvLz/4Libr6X6A1r95KyX8zjdbVLf/lCQBvkqA4hLNP78HHPrQQ06a2q2Y8/Dvf9riEVGlOGCaluW5v70qWadvRqME12jdV0MipkNqICNqQtpgqA+tufHr1TOjA6WfMwqY3DtJ3Aj/PrT4TXNRlaj67+XPQ5sm47l3GzuRI68kynMw2U+EXBPo/EWMD2edC4R7c+J4LMWfufLkd9B3QdmQlOg49LDe9xlKisjM/H+sOnYDde/bQ10yzNwFjhhN5vrHivvvuFG/6v/jiy8QL+e6nRPzMs87FIw8/gFt//UvSbcLbrroGs2bPxaOPPIjf/PrndFzfwNnnnod58+Zj8pQp2LF9G55++gnsoXZPWrIU7e0d4i6CGTNnY8EJCzFu3HixzfwugOdWPYPVz6/CC2uex84dO3DddTeIOwbWvvKy+CWC7RRrwYKF4tEAhdyDlsc+YGbp5RmmaskPOSm/TJEfeHA4HI4xQuQXVuw32dj6mrPu7ajZLH9HUnWrTtuQOozRwRylqi4mOEWrAxqDYVX9YTxHuUgRxedni5dspG9GYvQLC8uShHaUenBwEP/wD/+Cb/1nB/rzp9MoiBJdVgb91bouj7JhgjrGVlYrCSNBHtSKW1o58S8WReGf0pIvAOTnm4fEssT1DCX4HTSobW6hOic3jNdAkfRU2puL+P3PnYjPf+okdHZwMqTwb5xYs9jekFeEj1EcEFZWI4IwmirGSsOzooWdvR/hE+mYHNFokboj0iG1WxwJweralk6VgU1u/PLKH37/ZXzta09g+7Y9JOGr4Gypzn2uc/Y6jgo/LqAKT5DxG+C99UwrspkOSh5b6fPG9mMN/oyX6Pvxj/CDH/4JLrz4crkd9B3Qs/NfMPmtL5e/BmqBfzj0/jeW4Sdrz8VQPoP33vxBnHrqcjnZEAE/r79z1w7xbP+UKVOFLT/CNWHiJBzYvw+HjxxGS0srpk+fjlw2h7379oq7AVrZfuo00rWQD8Rb/A8eIHlbu3i2n+8uEIi2K2cHvzBw3969OEpxub/tlOTz7f78U4T8s4P8KlWOwX3huxj0/WL1iwBMwMzSSyKMpUcqP4Xn5CYAHA7HmMD4RRX77TU2v9qsej0qNi3cCetu1bn/qcIZjaMj1B67gl0szcrgkKo/TGQ4u0hpL8RK+AqzV7WkbG70Cwt9Eou22ISv7KxZ8wL+4n/8DE+9eB4JpkklwwbBOGpdl0fVmeA6YytLoqqRHkGDW3aVEwCc/MtJgPAEwICcAGgm68528uPBMdXF4JgK3/pfGESmNIQTZrXgxz+4FPPmdEm1oLJRvs1L2Fa/2lsz+ESG0RSyGmlZIeQTh2fhX1gj7COdoqPx4cpTgtTUHGET7RqgYmjtYktMwLq3pagycLRbCX39efzFnz2A2299CQU6x+UdMXxi82eAPTmh76LCV6r5Pna15Cv+ajKAJwDa6TumjWRq8mAswdtbwtDQl/Dt7/4+Lr3sStoW2g6eANj1L5i8tT4TAHxHwe5xH8bWCX+OYqYZ7e3tIrGPC62uyjMF8fv7dEQoeedEneVigpNkYnKTPjhKxvA7BMSHidBtiwW+20Mj0AG25ef+FdyuHpfbEbEZzVdWA8FMBEwsPPxofWNS+XvGY3GayuFwHCeIL3WvlDEKdWKVo5bEXiuDEd80fydSdcvaMJlU7TIh4/gI0ZoIEozj1ao1z0qr6hhE0USG869FIfLFZLMAnPinS/5Fb8Q/XgnhF/rMIn0qKBMe8xw+dAC33f4oVr00CaVs4NZ/JjiKUuu6PKrO8LpJFkTZpSlp8fx840Sxr7w9wvfVSoEGDWj5BYAK4cv/kB1PFhTzaKN85/OfOQnTp7V7sf1xghHj8NtyG3IRJDJmSBFpWUEzsbCWeIbW9jqRTjHRaL9u3pzDd7/ThoGBTHCsn4JKG1X1PY6YgHVvS9GgjWhrbcI11yzG7DkTaY3TIn2Hm3Y+++lFIh+r4VKRjR24zxnkcr+NW37xpHhRXhneJTzfwTf71KG00JfIuPHjMX78BHHlnonbY/w3hRNwlfwzPIEplpSEs1xOaMooSsZFyRjdNkSgA3oMLkEZ103IMHFb4xEw4VULLw2/dSpfz9hNADgcjmFHfdn5Cv0TLEZDgUmhyujC1ENTMQr1Muz4O1D5z6/xEVQGSxWYwnCJxGdI/0SeTBXitQFMxlw8TCouFQIa0b/IVV+JRTP0x6jUZImB1OXdlYiMJ/4jB5vEX3poRVV8+CwCa8GVMLq67E0N8bOmjz/2KG659XUMYiklVXx1i9RqfK/quowJ6hlTXa0zep3RbYaraIj9wDub5FLF+8W/FDVW5tiODb3CLwIs0QBYvPyvQPuxhCsunY6OdnV1VMI1saYqZYEfv4r+5X6JIgRleFUVHwYF997bAjMBH60aA1lQv1TXku0rCHvpbiA5Gu/2vfsydL42Y2jIEyqS3csoU0vzZGICxqhqp8bAflcVzJPSgnY3zjlnBi67fBHa2/mKfnASgAn4efjXaD0oGFPw1fPzserZDf7fuFcTAN7TDjUVjkNfHZW/GZUdFt67CSiHVE6KZCfr8AEjuSr/iyXgxyR4VDAYWvsyZOwmABwOR8PhLya9+DAK40hlPKIk9lRt+4hvkt4RWYKSRKyM7LFul1HGPod4b6NLFJbG8WpDgIR41lAcFb0S0r9mRHPicViCdRkxtPF8bJ1CZkaBX1heUyq/2kdIrTaISi7XhG3bNuNnv3oGW/csopHPeP/43lRP0psI2sXZNhq9fd4P5b6ovURLIVPrRI5G5y0d3oqHOMhFvgcW3V05fOjm+ZjQ0yLFHlo1Fr+drZeGwcVqkO3BVbtWycrO0Eykb3JQtuAi5l54MkahFNakMk6mzuGsqbFdv3t0sJ4JrXjH2xdi0iR1F4AO+/FMjPLnpV70DxqXsUyRtobvOil/YcjdYbiSX3VJyDzrvQet443UoQu0a9+N2jrsJgAcDsfIkfr7a6S+odOT2NNRsynhjoz0YUkVzmgcH6HO3RXUI2a1McJ+FpE0k3TtknU6hzAh/5iAFm2Fw/klfGvua6+twyNP7MBg6SQa3PIolNDGuD6UXNeb6lH+I02gX+WxPC9FCeyf8r+U6LOxz0Ze/c/Qcsb0Vtx0/Tz09DTTPq14lfGt+DGqIuzT2Mai+di7k6VnXGOTqdF9xfyV+S7jUUct29xIEvulGWSzGSxeMgnvuWkZmpr0Ha8+PGoCwBxVWUlG6x6pAt4U3ji+4adeZQQyT/MRMUjrfugaeC6I0NXHdxMADoejZvgrKLIYhV6JxGTMZXQS21OTksuIUumI3iVVYkntkEzqcCFjXVAWCoIavzYCC4dkk4BFYFUUreqt2qE5yTxME4gSg2diae0hLdWVf1vKbZQrXikTEvjN/KoQZTuBtxboIL+46Y031uNv/+HHODR0NbJNfPVfsxHJrld01LouN9V5GZSb1oez6Hgymdd7+0gvZXtKenL9tM4y5UQLvv2/WMC4cVl8/pOLseyk8cjnK98bAt+KH79KrVGpCAWaJoxB6J2N3lqAQKAIKw3lQMUzTvbxI7y9EH6UMKTw4dPSSldXAYtP6keO7wKId9VgQ1msXZJQISOoWztBEtqtGUPsyZNbcc07T8SSJUu8SUI1EeB9HsqdUs60DH25cRnLcP+zlWfcebM5aTfdzl9t4V3LcWNIvSctjM0xDY52ojCRflbePqw92JDPQe/vnlgVtWTcBIDD4bBCfbGYisCk4BKLyYHL6MWqt7HKkUB2pvKfZfd0QyuHZFKHNDqEBCGiNRHEh/OpzSYGi8CqIkIcDxmrv/PKt3IkE/DMdN9klKXXiqVjxUuvKHStVIQlhG/FjF9NaxE+/NNNv/jFnXjx9RkoZmfSwN4b9pgGoGqcr1D1oCxKrhNcH05UH6n4buXVd1LwJYD8c1bt/FNnvH9UAIKS/6ZsEeeeNQnnnzMZLW05NdaM3OeMX+WtKWFFEY/BtvINZsBobwkZpvt8VBD2aZ00gq7cj9mzB/GxT+xEawttbYrYbFpDVypYBKpLOyZqDGzuuiaJiM/7+eRlE/Bn//188YK6ys/56Z8hhR4kGDCigTFBAf395+CJJ9aKn9cTm8K7gZP2epUUmefw7Em7Vqrti5WfwSh9exUPG98Uh8HhcBxv8JeIKiF0pdEgjqqcRpTYHitlrNFwU+lQ6m6ldkim9j4oQXyUZIsACQ7J8SIsAiJlZbCMRnPy+ylFMtUlNTLpUMXWuWxm9LEIYvSroNTShP4td1IIyvAqlyLpXt/wBm6782UcGToDmWwrjeW123v1cX1SPZgDmORxNsNZPGTyr3ZOYCeVEXuKCt/iTENC5c8TBOLFf3lM7MnhykunY86sThQKXpyocIRfxXHkwkSkyiCMTPwjsLP2znVvLQ3sI/yMzmVtLFEW2WwJbW18XJJjqLZsLK2oW6AqaEjbXlC5m2Jh9ZlnTccHPrgM6mfiJfpnKY46HocRoYCBgdOx6pnX0Hv0CH2HkIhLHX8FIG3mab0/2dDC2GwSkFo3GiDSz7JjtXQjlbGbAHA4jkvU90xsMQq1EovJQS+jF1NvuQhMCi4jSqUj/v8suqcb6aUGTOG4JBJyCAlCBC3MVhoWDglqwmARFFEJiqzRnLSqVpNrsZCJyo3toXOGHGTxRBawqSqVisKn9a2Vpb6VMGG1t1YRRDIwMIBbfnkf1m09HZmmGTKpZVSSy6gBLhOsK0x6HV0etDHZDxP8Mi9Zoe0uX/HX6rQU3xQZSvSbBrwRIfnwqJ9NCkPIlgo484yJuOaqmWhuJgPP1URYRWsRtkykyqAQ/TTBYlU8AqsGKk7pPiMVhJ8qIeKDxroypLDvlzS0Nk/CIhCb1K09nRqDmvuVLih//02Y0IITF0+kjwHPAOg/GadaCBaFt14+OcYmpVLG/zN3vBs4cedJgHoU/p5JuXvqvUerjWXlZ+isFFXXanVexm74cBMADofD4RH7RVvtt3BDqXQqdfdG0/ZU0ZdGdD85psGinh3RYvnDpmskfZfqsBGhELVsgSTs40ligikVX/1e88KLePLZQxjEPBJ4l/NUQh6XmCfZROnjYg431Be+g1k+AeDtFa6XJwI0sjQqb+2iirYBolok/wJ6xjVhXFdzys2jNgLN6ESqDIo0A2d7SyKVsS3xQROb9AxKxQwGB5OG6NK4IZsRQcPaqjGw2V2TpoifzxdwwsKpVKaJlwP64UAqmB40RQNjDd4FPAHAX6H1Kum+TNLR4ENhHd5oaOFtMLHfJHtLNwHgcBwH8FeCXkIEDYxGcdTkPKIk9npUbpLslOpaqu6ldkimpn6UnXRBWRgiXhtBgpNdzIBFwEmtBsT2BGJJLKMpMyrprmhKJ/ax9ZMeXtFXfIQEYYx+FcIhSRLho8RKxcn/3j17cOttj2P1qxMov51GUs1RDT71QWhwQGq7HicP6hglb3DJ5XLIcslmRfFNBPBSvyNA3P4vDGjhLfn2/2IeEyY04+br56G1RXv230BFpWJGY9RGuMUm/wFVjKUGWbGht6iGaL9qI3po7tu2NeO/fjxFTAKoQ+JHGtfYYgUOlBCsbm3pWLQ73OTzRZx88gRcceVJ6O7uov3fSlI+CHpHVV3fgOBy7MLnXPn9IZywB6/i11I4XpVY79mqDkHAqR6H0RjSInC1bQs//ic5gJsAcDjGIOrjHVnoH72YjbQSwmQUV0Yvpt7qRWBSqDJi8NA36r+Irun9jio1YArHJZaQA/1jPCkrmLSqxGJy4KKRoCYMFqLPAbFW9Vbt0J2olG+71/6rGEQg/LQiRXEeAr0Ndas/lyR88X0rCl0oFSFJSBBGquR/ZcOITmoWfkiQy+Zw/3334pY7NgFtZ9JIloQ8ltUTKVXX5SYbk15fV0tVZ4J1vQwTvMuam1vQ0tqG5pZWNDU1IUv7JVOeEODf+iZDfidCboCWvI9IIGRULw6iox340E3zcc4ZkymWv/NkETgG9K84Vj6hQBdp4gihpHIeGNB8VDXC0kOzkv+LkpbyqRhytosYaRFw58Nw+HATXljdQcmof78r44BL9VgGqktbQeoUNBzG2yhvYTBIhB93ue66E7Fw0SL6vMwlCR+HYEBequMjZfy9KlHLsUgLdu6cgBfWvIoCPwrAmaIpka+2pMg8eX8WCgX6HAxRyYt13rNq7/KjCixnG/mdJh9fEDIqcYfBrJLRVYz8UF7U+XEqGZv7Qv3wLK0IGMpVa+8y1m2WDaV1lF/uy1/+8le8usPhGAOYPsg+Eg3iqMl5VGG9JaNwkyMHvnE0eDuqCh9ySo5S9WZYOMabRGjTieMhJ79fyiieeTVti3OqCkfhEusXVpYlFu2FTKrxYTxhc3MTnnv2KXzrB4/hlbeWItM0WyoUej4VzK0UJnlQZmOTFvavU+HBalNTM3KZrBg0ZyipFwNk2lHq+4VNaagLtFItx040MicbLtnSIObPbsX/+quz0dXJo/YK4f1PEuNBiRTHKFgVq6wOz69GdwPJEWMtDEo+BEAe3eOPYulSvotDiAlpnNyiBSmC1KW9YaM+veVj0NHB5307Vj9/GH19u6RCZLDqTXbyfnb+yUD5vgBV5wk21osDOQZpwuHDB9HZ+RouvvR8dDY/i46mh+Um11wyGMAZ6C1dTiu8H+PZ9OZGfO2f/wHPPrsSGza8hlmzZqOrq1voDh86hPvuvRO333oLXn31FcybO5++wjK4/767ceuvf461a1/C1GkzMH78eGEv74bi4+Q/R8SEqFdnent78Ztf34I7bvsVnnrqCbz04gs44YRFGBwcxK9/9XM8eP/dmENtdXePEyeK1VEOGMlVC88IE6s2GWFYsdb9+HA4HI5RCn9NBUuIRIMkanIelcRuib65o2KTK51R/1lTca07euhU4UNOIYGRZAsDdqETTAJatWontqMqpwDkX12Y6hsXXpGu4bg+SaRfhZBJ+eqZGV98HU3IL/57ZtVqPLOmF8Xmk0jiDXmiRkxRclvi4qYtdURcORNXqjjxZwn9I9rhK1ly6Me7TQxfVeIvoGWxiCmTWvB7n1mCnnEtFRUR3v8kMR6U6oj9/guo6thsLKIdY2PJPYi1iFDyx2DCxAIuvOgQcjn1MrbktqxJEaqOrVbgoHUK7A9Tv97yMejqbsLZ50ykRJg/LxybjwUvo9qp6FL9HR918JXuLIaGhmhDaDv488+5er2KZebJE5bbtm3FqmeexvLlZ2DJklPQ1tYhdHwV/vHHH8HevXtw1jkXYOKkybj11l/i9lt/he3bt+Ossy/A1KnT8TQl8EePHhVJ/sGDB7Bz5zbhq+DvSZ5IENtK8HfdgQP7sW7dWkyZOg2nnHIqHrjvLtz6m1vw5BOPIpfNYCn14647bsWB/fuETzWos6ThxDRheRgcDsdwwJ9VvYQIGhiNojA5cxm7mLaGi49Y5UhR6VDqrqV2SEfVoUOOyZGURbyVAQun+NgRWrNxlDieQBOVakCRAI+/RPHW7eFzi/7z/NMEKJsbfcLBQhKjXwW/vbcmOmnGb68RUPAg79lnnsS///QVHMlcQestNKLTDLQc1wevq6LQbU11naDNKICPfbFURIn6w0WidY6rSif+ocKjX/6/2I/xncAF505BUxPrJOFjQJKwUMDiCFVI4Z2p4j8jhmCRsQXKgYr34VGStAgfo2NytEgLViS4c2ISxMItGcsAdWnLRB2D+kMFAterHTr9Kz8HyJ8FDqyCBxtROipCFdSPJbRtyVFRt+/Xo/AkgCXZTBatbe2YNHkKli07GePGjxOfDf6qyucHkWtqQnd3N9rIZmhwCAODg2iiA9Y9rhvt7e0oFPJiIuGNNzbgv37yQ3z7m/8XTzz+iJgE4Nv5Odn/0X98Hxs2vC58+WO3+vlVWL78THz8E5/BDTe+D5//wh9Qsr9fTEK896YP4qJLL8fmzZvQ19/v9bI65N7lf2OQRnVDD+UmAByOYUJ9juOKUaiXSEzGwTK2sd4iK6PhRHbE/59F93QjvdSRqsOHHEMCKmGSLQwEnSIck00itAaxLtLE8RicKqsBRRJkJvIWS3OJjF/+T65aoUzLLuWKwqcVhCQhQZiwmtZifGJURkWxVMDuPftB/6OIbhqve0OcSg5bqfNSlytMtkH0GCZYHqUbRvjZVX42VuyrUH88Aev4l860/TmuM4Nr3jYd47tb5HlIMk1NKyz0FAFCtgqlCCj5XI0lZB8SBfC0nmGyfTTRn6HkiJEWlp3hBIfvVuYlO1m61YWGtVXHwLGh6tAOh+DjP21aK97/gVnipZoVWKvuBoiiDp0YacROoMLnoErc61EsM09O9BcsXIgb3nMz1r3yMn7zm1uwY9s2MdGbyzWJRwH6+/rw5psbsWf3TozrGY+engmUyA9g05tvYNeunWJioLWlFXfe/hs8veJJcXs/X73n2/lffvlF/OiH38NDD96HH//nD/Dzn/6nkPf396G9o0O8N4UnCqbNmIGWlhZMmjQFBw4ewG3Uj/POvwjjx/fIfnolFiujGAK+qUIFvsjUmpsAcDjqhPpQGYtRaCg+TAZRZexj2iq9+DAZqDIiVDoQ/s+iWxX3SqkjpvBcYjE5qBIWhAhamK0CWDrZmUVYBMSBVVGs0Zy0KhX9yHNJwDPj7wlRpNQC6Sj+83w9kRXCVPdRpYxf4DPRV4TATMXEq5U3kgtbVOBVvZQJKjylt+XiPx6kHj58CHfc+wr2D52BbHMHyaRcoJaMqW6jj5IromwUSt+oEkA8BsATAAIyoP9L9I//jgAqfEesqGbRlCng1GXj8K53zEV3dzPv2QrquBlgqVFjUPiOWxQBP0MYA2ThGdrZhxF+7G90To4aaxHvWoaT/iNHclj7cjslINZuZlSHVEmgprZMpGjbFn8oL7hqw6+sChWCz4EJE1pw+dumUMLJvwQgpIalKpLY83oMwfOnnGyLTDF4Fb+WIjJPfb/pxc/06TPx8U98FpdfcTW2bN6MfXv3oq+vF2tWr8Lr69dh2vQZ+K0PfRwXXnQpfV5exJo1z2HixEkk+wguvexK7Ny5AwMD/egfGMDCRYvxwQ9+BJ/+7O+irb0NMyj2Oeeej9mz5+LMM8/BmWedi1xTTjxG9tq6V8XfE/4s8mTCtGnT8frr63DvPXeKOG+/5lp0dnZ6vUxBeBNJZBCaCJhZekmEsd/DvQTQ4aiSxA9f+k/ncYn1lo+qXeTvTFVda/D21BTe6GwXsVH7oqbWDeKq+qnQnCvV9BEjcikLpKP4t4oYZRejrzmgT2rRpt/EW4vxi1QZFf4hE9/iybd6PvnkSvzHLZuwt+9kGrzKZ0Xj2izDya++/P+z9x4AdhzXleh9aXJAzgAJgCSYswJFUTlaOa0sS5bD+ttrr/ev/+7K6ySv1rteW2tbcpCDkq1gyYokJTHnBGYQIAGQIHKOEzA5vPTvqe56r7q6qtPrNxiAc2budNUNp6rj9K1OQJSyhK7T/aU0G742Ms5JvHMZmbe3iiu8/DDFT6XCbmW8+Jsdc9SenaJf+vkV9JabVlI+L87UXURZkBoMIZFYEjQlgty4ROEMEWcMjsYY6BWjU1hde/cU6Btf76G3vLVELTL3jIuIbcbo2hmHt6/p91xnxLGlv2+CvvfdF8UxBi/68wpe+idfAoiX/+V4r8PLAOW7NmZix28Gpqm9vY/OX9dBF1xwnNrbHnAS94YlQ1PFa2h86k28sHE7AMOziLzLq+/USbr9tlt5f9hFrW1tdMWVV9HI8BB95ctfoiuvvIYT/GNs20179+4WSfrqNWvoFMfs3buH9nDM/PkLaMPFl9HExBhNjI/T5NQk4YsCK1eupp7eXlq8eAkf9rL0qlffQGvXrhMDHseOHaXbfnYznTxxgrn30EMP3kfv/+BHeHq/6EdHR4cYiFiydCkVChjRqCPy2tYcI75K0NhA5DYB4exEYHXMYQ5ziInQfzux/i+l/0/sbEHkOZ/FiyhR15o8Pw3RG4OjMTZrthpq3aBuqJ/G4PiMqST/CRAcF4E1qUuSDluIfGpemGNj4/STnz5Ae44tokwL3vrseqlnR7HOlBhxYuNyzwCcOwAqVCqX3aVh6aSiLvA5eW93nk9skdBIcLRxXTgwmgL8A2GIC6eqezTUbNLgMCTgLXKuOTyca+A4MQvQ1L6nTx6NEV7SU5ZNAsjp2Qa8BHAVPb+lhe6+8w7xZRXk6lU+JDQqlVyVtr20lf75a1+mr/zT39KuXS+L41Qd3mU2XZwWiTh83vbWd9GKFauop6eX3vLWd9Ab3vRWWrvuQjpx/JhIxN/zvg/Ru979frpow8Xiyj8GPl/3upuotbWF3va2d9EVV17NXMdpcGBADHyCs7W1jd7x9neLgQBnYLRKr7vxJvqFT/0y5ZlzcLCf3vDGN4vBBcSj/VMnT7F+gMoleXfVmUXSrSxTqVTO1i10DnOYUQTuKJH3orndLdISmJWLydup2F2cgXlK3IQxMDpbonYjBkVzs3gZ1In6CiiBXo6YjK57sn7gBMUtxoQnzMjhV/o0Edr2uri1gDiryWgwJP8MvO3+Rz++mf78bzbTkeK7KJPtwQsBHA7Ti7tlWdUBJn1YWdUBNv+ZgqdNXIXMuM/McpZfrYhlVSnju9klrqJcpGp2mqiT7eUq3fDqTvrC566g89fwMhRgQst8WGfP6m+NcKCZQ7xd1L0a2jessXF7oSFmn+COOwC2bMnRF/+yg/7+H0eoqzvBfh/RPy5tLKRM7qXTyBtsyxaOsbGXXx6kD7z3ZpqeHuEabpXBLRm48otpG68vCPS4E6CVxbkrgDAVDJCzC9VqmY8b99LHPzFEf/OlVdTV+XvprM5qhrZvfxs9/eTHqVTKiSv6y5evdGy+xYTjF3E/MBDmJOcQ5+4K53v/OLahDD3qgKqD8B+hl8fCmm/AapEccJH+uKMjm4VGac/AEUBbh+ZUr0aItrhEahfg+QLm7gCYwysOOBQECv8xSaCj32iRcxOmOfUJ/4m8qM4IvJ3w/3g9fNAddEkBJlpVrDA518SoZKnDZFUlEKYAiAKTWUodBqvcqBSVx+RXR4MWJE4klB+vgx217qkCvWO2QHrURbQvhKsRUYvmPyJOFQGjsq5RTVI0+F34r2xQiGtwJyapwWgAo/qjQPF9btNz9P1bt9Ch4YspU8CLmViJcxxdJGQ5SC+hl3UfqdPrgFpOCslhkwBIF7ztunatRyidQLwPoAbcrlyapCXzpmjl8k7HItehCxRV8cBisKw9L5Q4WQzwZihe+HUlCUSYMRbKYFLpkTDcg/oyihmoI0J4Cq2YoRKnSO6lU2qyWDcmgjFc4UUyn8vjuIK9Qm1QjVTLEoFb/VkDpNV4+CEV4WPPqvPW0tvf+R5693s+IK6o15YRClIEePnxjo3BSiTbKAstT2WyjynecyLrgEenHBgcLq+vDfCpsK/qj8emcEeVh6NOX4NnFmzQHGRMpC3G4hIh0gGWCcvcAMAczmk4O5RXPAh1AExOkFcmIi+JSE5nCnrnvKdekEiIHRAPKn2iJoyBKqPPWEO4hwVqYEhwuEsAkUVl8Y4GN1jlgcQGOBIFOnD/P9ckKuAqpV5Q4fEQUDVCWyvYYXQRnXXLUSGJ/GTujwWKYXx8jO5/6Al64oUK5XqvYk3ZOU+XUMsqwnyicOgIaiuphCHUp+7gWZ5qGziZnZymXCFLnR24V9e65GMh7slsrFbhzBIrRoOINRKEs1o9YAgP9yDScgpDxHZTaMmMJhF7aZVaSu2F0WBXWLasjX7zNy+iAu8fToSMws4DndyRnDKuHEsd/p7tQKqLr+SnJSVOpEuc1ItP8bnHGnWpChgV8REYFULp64JA9H6EepobYFgNdYSSh2NuAGAO5wzkLqOKD6EOQCSnVwT0JRG6NCI7nil4Oxe7u2pA5KD4aIje2D+j0ohoXhZEDAxvw+Ih1ZrJ4h0NGmedRzNEAbsmyYMdOG0lzb08YUYOv9KnidC2kSWk00arQQlVYOIPKEbcpvnYxo105yN9VO5+vfeMRp6Dq4hyNq762MoSQXxR2ppBOFet/EtWaPiEnKaKdN7aefQLH72E8nnnlttIgJvBtTnJv6WxBBAsCamsYel0TUAcRyoRN6IU251NOGOzpTXc01OgN71lqfj0XN2IdcMHnFqyb0r+ZfnsBgYAjFfzE4p77TwBmrBFRKCc6e1wptqbGwCYw1kH7Bwm8SE9p1cMYi0J3Tk04EzA20FvLSJiB8SH2kTsZgKDjUofrOFBUINCgsPdAjziqaPDDVZ5vFtIDLB7I4m/+HE54gIhIk4VD/xKj0ZWvC4+1F3UABZH6YPq5YNBWV/2BkiTaubz6v7+Pnrw0e20++QCyrSuYiWfWtbPvx3BWY5zbu5AToGgslrXodp1X72s1mcYzuJy//JG4iT13CHRJ6VzmJSnaX53kS7ZsMB9ztWBXOwOiwKjEirnJxBKrIVGg+bFxWhxXsiY2v5SQ83iih1Wa3CYEUHLqqe3TFdeM0q5fAhxjHYTdDEamkDsp3Q1mDRtRuyoim9nyoMJJMdS4F0Hb/xHGc+MY4CAbRmU1YPO2YjTVKkM8XQZH1UrzpX7lCTo1Xm+1etb103YAGLTaQFnqksGpzhdwRY6hznMCsgNN1CMSin8RxWzkyavLJiWgCpGmBwhswb+ztV/vJZQ6AGRguKjoSaMwbpSihcmD0hkRAxS3eyuAR4Wk0UdDUqwOES41XrJqUUCu3oON646GuDtbp8cjPg4BNJdiDVW9XLg0XgqZqgujptbUpUQBRa1A4vRXRJuzQCfvyN4BvOZZzfRnRtPU6n9OmjqOa3pvFvVRSlL6HaTDxDkZ4tJC1Z+ZxuTHRLbm1h6bkDdxItvmooTfZ43W8NshMHgMFsjnBgpLgK8FbhebixmJ1qcFyLG5UgKa2hszuBlhXlcsWKaPvmpU9TSwp4mV+githvDNT6aQOylVHqfcls+OqUpO5DsI9HH1En8sQOJz/+JxF9e+T+bgW1uP8thLl/LR9ay7zb+RgRHmLAl5FkVsuJZN6rSY/AhklcwhSE+JMCFP84Ai0Pg8VTC0kCEyLkBgDk0D3K7DBT+I8Wo1MUbrckcTEtFFQ9MDiaZFTB1zDmJMlkCYQqQkiJM9FIiwRRo3Qe8MHlAYiECgckFUofJKkUpamJQCYkFN6h2+BBV0xYTjhqHFFcfDHjVRfxwsOQQ6oiosdQKrgjoSsfg03gqZvhd3Jqc6bqhBqk2mDSjU9B/fFBjWLSqAE6yx8bG6Ov/eg+dnL6Uz2Q66olsmEjodQndR51KBOlVnV5OWyJCuPMfsQz5j5hCiYuV7pKdt6CNbnzNCvHtf8uacQOdYh1WbweGGCOND+yhbHfuJDYEhTFYKn0GD6xeVkMwQpZWDZlMldeF5hmzzRiu0aH2IXVylVJrIKW2JKuPzqjQPbHTyMS/II5DThqFxF8OAMir/2d7eoX5xs36OB6Yr+QnFbCqSzUI+hrwK+IhMDQ2r9aZBvqlU0k4R4sIxMbY4Mi5AYA5NAS5gZnEB6OTUTmHiIi15GI5zwaYO2vWRkCioOhQ+5WoGSOBUWlFNK8ARGwqWjsBHgYCqQqICodC4uXy1iLBDRHJQ0IICskRg0e618JqBRVGpYBHa3erwesiayxeQw2Khx9Go1Mx+kv4Ysz+OOnG8+y33XYnPb+vg0q5ZXwmIzJZL1BXRUL3A3RdHB9Mg+J124yj3gGU6otZ6Rgrzl83j37716+ltta8eZs36KImsyqi+bNXXGIDUqBIFfGXloLZMDNN7AOo6/RKQ15D+ojMDyekTOqVf2fqPAKA/QkCvbJvnZWYokoFV/+X8pzw8ZZLpiv5SSXJOwB8q6iBbSJwlQcaZwCGth1V+p2aGwCYQ2I0vjmeyb1sDmcjEm8xTd7UmkMfj7XhPqQ6EwFkBlMqTVtJkrM30i8Rm8aMGTnsxHGb9PortbhEQEBMIJ3BaPPHFevRkSH6+rd+RH3FyyhTkN+rZ8hzcNP5t6pX7SYdoNcBk04iyHbGgc65HVQXLMqu6ejRMfrRLftpuljmhEZYAxEpmdVcIkQYkTTOjvQZwxGvzUo5QxMTSCyT4UzMYVLMVF8bbwc7BtImfOPfSfTlS//k7f/YeTyf1zwLUa1OsOzh0hoW5w4ADAKkKeljZrai0FYsDun0LoQlZiNzAwBzCAW2KZMY4XPkP55LYKrMIQ5iLcFYzrMF3g57a45EQuLA+GiIXu2fjyQaqzU8KmIQRHMN8LCYgvkCIPlc8VbVWnyIQ5Zbjg61zUQEAp4wH4fLrUFqPRazqwdes1sLiTOarDFYEwGpoiXO5o8T7Inxcfrhj35Mu4eupkznalayt3MOXoesq6JD1ZnsgCk2KM5m0/2aicC2FCMXxWMAbvnksTG6+Sf7aHoa1+dcg1w/thVigyEmGoUb6PzWJA5qcUmCXdQ4RE1DAt7AfcAA5JFHjrTQt7+xhKYm4z9RHrN70dAU0hDaJrUZDlPDWAsQ+fw/0icIbv3Ps7gDArHX1mxFfRkgYTddyU8qSe4AAHxrxagwrbtmQ2vT0o3IPWskNgbmBgDOYshtrGHhP0ESyUmKj30OQTAtMZ/wH+OiDZJZAVPHHDH/eL2s0B11SQkmal0CYQoQwn9CV6hZq0skmAKluDCZdKnDZHXFpJLiNwmJDCXI4fP+eBzCoLjW+qdIOODkiPNcP6QeD4kCwaDHqeKpCIVPI7RGpRd+F/7radw1aJBqj9moBMCq/mjQ4rRqTTxQ+lgqFmnjE0/SD+7cSaP5ayhb6HB85Lm5FEDXqSKhlgHdLmGKk/WoNllOQ2LAeQmgd6kKlUokBlEylJNv//eHuCrrmq3HGOMiQKxjTJ1qEtRm1cehGnzGGgKtwaFGOCExg1yMj2Vpz+42cSdAFMjuJWvNAJUwNVIvHFq9IRZZTAlWOp/S7FmtVtyBMST/uPrPST8GAcRVf+fZf6RTtbsAaiNrZyvwpL4zoAFgzk2JfFJp5A4A3xoyrjL/OjQh0CvAaGzSFGBRGdR+WOlCog0NGFQCcwMAZxhyxSSR2DCRQDwwOUDm0AhMSxRiRSSn2Qhzx1Wt1xICPTBWcDw03IyVwGrwIZpXCFSSCETR2rIQqmqLqSEo3EqxIah5RnwuJ6oWH5OgFueK80eHx8MDn8bs5oHXRdZY6kojpKcPljhLWliHZgz0FVYWdwG7NRocHKR7H3qGth3splzXCtbwqaR6ro2yFBWqXrdJqHpbOQhBflE5mgJnGda64OkLV0L65qxXuQaiQXpHi2AvXs9qTLS49BDYZsIOxV1mHnCY+ArAp09SSyszhdAkbMWO1An9sDYxA22LNjzt+BQ1IJ8/dmyc/u5vNtH0NHYWJP9uwq8k/fJRgNAdatajQJXK3TxdyuIMsGLJ6C/ya0Ti3AGQzWapUCgIyedxp4WzfOXaQj2Xywmbilwu6/G3wbLWBadsN6dwgxM68PpjzWxpwmkhQjsGF101KwYA0KlXqiSGiSxMBEwGVeaQBmItVd05NGA2wdxxszYEelDkwGRIpSkjgar0GIyI7mmBShCRJNxd9TB4hagNpujQSJyiqpQSEUpI3ITdQZ1A/K1XY8Hjbo33K6VrzeJTmOF34ZpUeg01WM1WA1TOjxGGOK2qwbV6JwLVSoUeePBhuuupcSotuIk1fBqpnnMHCWDSAWpd1+tQfQHdR7WbfNV62gjlrt+eXHMVV/7dJ5bdsoSz7Ot1KxzHGiJEuHADnd/EcFksHHaLRLA1GSItNxs4FMeYnt4yXXnVGCciM9z/1Am9AH29Ca2xlNv2tsXwKaJhZGSannj8OCfGSJnc2/9F4g/BHQDOXQCQZP9jZhMwDztZurhcEBok7NMspqv5SSTOHQDDw8P0xBOP0eMbH6EtW56jsbFRXs7uEYynxVKJdu16mTZvepZKXBaJOa+EPXt203ObnqLx8bG6vwX6ZlEqFWn37p28zh+jJzY+Si9t3yo+Owvel17cRk8+sZEmJyedttwYK3RyF6FxgMUpUqwFamysAQAENkPOKEwdOhskFKYgyByagchLWXcMdJ5tMHferI2IREGNI1Fzal+leGBUGmGliIOIBGpb0UIsHgYCVaWo48NAUq8qypjAyZjkic9SjxI8yUj8bfs4pIfPYHaNAK+byx0SazX7DDLld36s0EyoBngzXKvFaWBggB7bdIBOTi2nTGEeaxRHnN/p53hSZ7IBJp0O6aP7qvUw7qDYmYTbrhgE0E+IUWWp8EaOW50D16sEXDS3CFFexA7wQoTLfjTIZUQCzkjLzgRtHqIcbxK2NPsQYV6bh+CGKxXsE3gxpvvsPyf5SJ3EcJq8/V/sT9o+ddYCqT4GOerzg4QdYrqaH1fAgwGFKKsbCfbLO16kz/3Rf6f77r2Lnn5yI42MDLtWomKxSFtf2Ez33H073XPPHfSUm5hv3/YC3XPXbay/kzY9+xSvv2nBVSxO08QEXnDobR2PliHBB+B3+vQg/dt3v0U/+sF36W7m+fyf/YlI+rdv28qcd9C999xJjz7yoBhc8CP6htzYJh8hOsQlC3tUiQUTwWyUsxammVFlDs1C7KUd2XE2wtx5szYC1MDYwcnRULPWIJXR6FBDdM8AxCSJ6ObCQmxRAwZVMrhEalOOql6KBQ6pJeyJ4ZzGN8Ij4tVCTaHCp4jjWoMa43Xjml9ZgzT5zFaDUVWHJS44hq1CUHZV9aIATs42bd5K920aplLXFXyW5l79B9TzbpNOAjrdbvMzQder9TAeG2ejiMvr6ZNMXABe2vkMHdg3RD+8ZSefECPhUdeABs2kry87pCeL8yskCUScL1gySrHD6hEt3IjEyb8BWDU5PG5uWcfpteQi4TxHgaSu0yu1ujJVpEGLZX/82Bh9819epFIJKwKJPwYAUGaRV/7xw87OuhJ/zlqUy9/lwzFu/1/gKBhYlrhyb0ro40rcOwAmxieo0NJCH/7Ix+njn/hFWrJkOffPWbuYtnd00Hvf92F6//s/IgYBRkdGqFBooXe9+330kY9+XFyxHx8fpeHhIbr/vrvp+//2Ldq7Z7f4n5LN5qhcKonBhYH+vtqt/jte2k5rz19H/99//T36r//tD+l1r7uJnnpyIy+HKn3kY5+g3/qPv0OPPPwADQ4OCH//thZ96wv1tDhEbsHgKFXO/SrNENHEnDRP5pAGTEs2TIzKIJl18HfS/mPyNsDkZJKUYWrCJIEwBUQ6ltVhsqoSCaZAVRSYzLrUYbIqIuYzsromkaEFOouVty0p7o/HSUgwHB6DuPZwwNMRT3+EuKYIqLOw8B8pNaWAqqiLSWtUQjR4TfxXbbwmwiiAoi41GA1ORf/xQI1xTbrKVTMUjdJHRVsTHbjS8zdf/jc6XbiaMvm22vm3UZTzc6uokHXVpvroer0uodsAkx2Q5TjSIJCkqEAti6uaQnJcydJg/yQ998JJTgKwFgyNKitIFt1qABRPOXGLSSA3naQExlCpjMlZ3yucn9iwtItEcngoT88+28mJp6t0YXBPDkv7acFLrTXmNaYGI210pQdI6oeGpzn5O8EJIw4sSBCdW/1x9T8rpo5gf6lWIYg8G+Hs75XKJp4HfFrVfcEqA9fG1Vv4G5WoAwD4X7xs+XK6+OJL6aEH76WNjz0sEnnZVzyLf8kll7PPCtq58yVav/5CamtrE/6rVq2hQwcP0IKFi6ijo5N+9tObxdX8PXt20Tf+5cs0OTFBe3bvpFtu/iHLD+hHP/o3uuvO28T/mpMnT9CiRYtp6dLlYoDh+le/lnnb6cILNtDSJct4v3yK1qw5nzra68vIv9q17UurqrCo67DGhkY6MLhBha12DnN4RUHuS5F2HdU5ctBsgnkG/JqYaJggGVJpNpDEqDTCShEHCUiiu4YQW8whUdEgSVwib9VVxoVC0thJlkMi/jbIJUIdOreiw2qoa6WL3bUGr5tScxRGSC8jrEZ3+TgVPyxGq7+0KHFK0QqcgOOWzm9+65v0Uv8KqrQsgdK1MmQRU0UtIHW6zaaTkGVVZ0KQn4lPIow3CmJyONs5nvVHoLhe6UxF8oKkJs813N7sPN8MX8/aMVRjg4M0mlgQsYHB4cxJ2zYhUcIPiBlxJQDHjhXox99fTNPTWEeRQuIhVTI/vPRaY01q20jrU0IRvQPVCvYT7BfOviF2PncAwNE7+9K5AfO8yNv/Tcl8XAGPc7N9NKxdt54++z/+lN78lnfS85ufo2NHDlM2mxHvhMH/h9HREXr4ofvEuwLe9/6PUGdnN01NT9Gjjz5Ehw8dohtvfAN1dnWKpB5J/8qVq+jyK66iltYW8T6BEyeOMccwnTpxkk6xj3jWn9stVzDXfMzkNsTdArzOJycn6O67bqd9e3fTe9//IeqdN1/0UcK8VUXf1kKhUTnViPwGt7kBgDm8opDirngWwDy3DS+DM7QQm9/sDM9Yguaih4R4WsypLAGNpBmcjULQNcgZHm73qFli9MHrGiPQBitFCLfFHNqjBF3GSd6xo8fpn77+PRrtfC2fg7c7Bnmeqp+vmnQSqk3aTX4qVHuQbxyemYDWHj5jJleA14TkBncAFBwptNKOHf303PPH3LsA/Ii3Gl1vnsSLi4twdqtHczuWGBVOPCcmeW01Y9nN6DxrjTWpbSOtTxm9cQy69PdP0G237aXTp5G6ymSfk3+x32AQoD7F8Fojg8lnHug8nmmXgx11wILEHSlxowKeqrLcIEHAYOTU1CQVS0XxRYBsLkunTp2k737nmzR0+jTdfedt4pn/V73mBnFHAPzuuuNntHnzM3TZ5VdSd3cP70tV6ujooFe9+gb68Ed/nt75rveK2/8xEPDpX/r3dOPr30Sf+NQviUcMWlpaqTg9Tffddxe98PwWOnrkMD326EN0OXNtfOwR2rVzB930hrdQZ2eXO1AaBYpfytuIQ5eMdG4AYA7nLLBL6BKI2AGzEebOm7URoAYmImgcDTer9r1GpCtrBivieVsQkUB1UyUYAZ6qSTFb1MmgkXirsqY4RAWHqNHxGbzR+sXNuKiFG3mk0meowW6xwxvDNdmEFAusJqOhThYnrh5lgmtVHIL968CJ4alTp+jvv/w1OtX9Qcq2LXDOv/XzRalT9apOtwE2XRiCYuLwRWmrUQS24Z5445dPhDOZFi6w5Fvp2OFp2rNvlCoYANBWVpT1Vofr7dI0AhFvJIEynN3qER56RoFVOMu7aMTZ2Gc/MjQ8XKRnnjlJ4+MYQJNX/THF5+XcOwC4LtbUWT/TU1Qu/5inq1lWCY0EEnd59b5h4X/Ahw4fosceeYAefuheOnH8GGvtwFX573/vX+mZpx6nG268iVatPk+8zG9gsJ/7WxZ3AIyOjdFDD9xLGzc+TNPTU+JFgaOjY7zunqQnn9xIE+Pj9N73fVA8DoDb/R9+6H7BAXRwIv++D3yEVqxYJQYYcGcPBhNw+z/eKXDLLT+gqckp2nDJpeIOgMmpSfH8P9oDbyKkvK04dPgbQqyZM7wAU+7KHOaQDhreMM+ZLds/I2f7skmteSNRfPZU+hOTJNVehpClMn+AQuTnbKAVDk2njw6L+NtYd7ywctkb8Vhi9KXuqgUFcFhNIe0G3sZsMQVTstXgEByjQAkvl0v0w5t/Sn/2jWfpRNvPUbbQRVRxHSA4J5cSpDPpdTtEIkpZIqpvWD0I0tfGoepNPq4OJ7dIXqo88xX3jgB5q3+lWuKEf5SL41TIjNPPvWs+feY/X0vnr5knwyOCvZWAeLFeiFgrQTTmBsN9SHTbf4IQjM1s2ZKnL/5lB33pH0eoq9sduGwEjcaHwEuvNdbEtn3UxrbidQDeWAe7dg3RH/7eU7T5udNUqbSwjiXbQrlsO+VyraKcoQKvG+fqvyMYtjnbgD6PU6n0f3k+z+PyNSxlyuez9MlPXUy/9aUnaU/nZ+HYENAKls/gMzfQqft/jirTWbrx9W+ktesucBwMwKf9RoaHeHnnqbOrS3yHH4k/7grAc/lIyqemppi3Si2FFk7oO0Qdj45B19rCuo5OyuVzNM4J+8TEuODo6urm9YkeZcSxEXcJqNuJSPaZAysVdwW0t7d7viIADvQHsTZ4twTDdhFNZYbFMROFwXWZuwNgDmcccrfTJRYaJpgt8M+IX5MADRMkh950Q81biYzKQMSPsCAmSXR36WmIiGHSzPGgEalVB35NLHCYOGlyq/Eh28Z+4u4rUpUQIlRyGLmsBrPF7+aBGlN3dUt+gw9Wk8Egl5L8sUIzoSrFDrZa4gIhnVikL07MBgb66aEnt9OpzKWUbcM3qQ1MOJFRz3dkXdVJ2PSAqo/iY0IQR1hsEOLEBvrWjfIk0bkLAHcD5DiZaeVygaYreXpm0wC9sL2PiiVc+4uK+grExLC24sFKEI25wXAfAveX2Y4md91LrzXWxLZ91Ma2knUAn8O88/b9tHfvCCeH8kp/lvccZyANdeeLAA7QCh4DOHuBeUH/9eWFIUPn44DGK/oxRNxFwMebdRduoA9/5BP0sZ//RVpz/jrW2oFEG1fue+fNo1wuJ5JvJN1I6nH8wnT+/AW0YMFC6upGUp/lZL2jput0E/1KuSKSeOh6enqFzgHPX0WOCNchOeaD1030MeAgecERlPz7EW07TLa1JkOc3s9hDqnCOWA2AEkwk3tM02CekYZn7QwsH9lkw03rREYyq8EDlSJahAUxiWK6uwjwTGaKD4VMFuvcfk0ciIRfiquLD0TyKbnClbRLaqgIN3J4PHzwWYLda/CbWSMXTECsNPtcAgyhCYwhVqtqUAK0lSktgXCdpK/jX689/Ojj9OSBLqp2r+cq63C+lobI81xVdEidbotTR9lW120zBOec12nYGQTAXwwAZPlkFlc4CywtdOJUib7+zS10/MSYcqJsg7vOnF8hjUBwGEmisQd6hYcbkTj5TxAm+49lIPKSpKgRiVrTUKc3NNbEtn3Uxrbid0BGIGHcv2+ERoaRutYTf3nrP16aKQfQRAyu/MdvbpYA/0tP8LSNBV8A8M4ILo7L5/fTEM7kxaf9cGUdSXTYYkPSD1Eh69Km+ph0QJVnRIiic6DXvRwV11/VQcI6bmB1py5QNXCE0DqwOkWIdtudGwCYQ9Phbms+iY2GCWYbvDOj1uraGGiYoHGk1qSVSJ25aK1F84qA1IhsCJmnprfvQmnH22RI/yLA/T+aChrlMs6NkdPckIyvWX0KO8xurAmJNce5sBj4VMUeAwSS2uAGaLGRqZTwOpwarvKcOH6cHn5mDw1WlhLl252cVRUdJr3NF7D5q5B1k17V6XYdpvg0EZkPJ62uu0jqnSEAZ4pBgDyfEeITiwUqlQp04lSGRkaKzomuFWyDOcglBgSNkStaA4FeCfsYsvfYkTBMYtGiCr317dOULzRI1CSgV/WeGfp4xrsdvwNqRKlcdb/9jxfiIVXSBgC4LPYmBLGk+b9t5lHh/j9NlQreao8r8t6ZwTiUfIt/GmIa15rti8/av9gdjxaQdHk4cdGi5wYA5pAKsLnZJBZMBFLOaphnyFuLCTU4EUHjSLULViKrwYr4ERbEJFLdw0MieAeYVZPBHB0WonpRM8QFh+LkKPkJkmzfkdCENgI88Sq9B0algNE1IryubhtiATkaGwLNRmPIkoLJYg4wMVyL4hDsr8Do6FWWSkV6dOOTdM+WIZpuP49PsdnmZKreqa0sp3pZF8BUV2HTA6pOL+v+pnjApk8Tbhu4zdW51VUm/KLoTlHPUA53AeBRgFwrDZyu0j/987NUFs/GmsB614SJzSsKRLyVJBqz1cvKG47ER5oEYWo3sSxWrqrQpz49Sa28OmIfOxO0Hwdeeq0xVGeyfWN7jXWgUMjR81v66YUXBqiMS9/u/iEGAcRLMzEQ4NSddYPy2Y1qFak55gOfBZWYYBnhhD0jEnfT1fw4IgcA8Oa5jPif511Pja01O8Dr4fYpgPDWwz38MDaViMkAM7mrCm9jbgDgFQa5vaQtRmUSOavg7Xzwj+7tiA8mJ5ukDFMTYRIIU0BN+I8uZkeWOkxWk4TCFGQSDSYXVfwwebGIeTabpIS5RIYWqC7yehv+H2mJBPDYxHUJBzwd8d5q5/K4UnOLANXdyAHxVFQxaPmPLx5igMnNuW1QFdegQKp0ETAZIGKi/2gwxpjFA0Of1a5DfFCNrjgx3h/HWAduB8Vbob/wle/TSO+rKVPQrv4Dal3qAFl3L8wJyDMcaZN6wKQDTH5yavKV0O1BdVNZlzBE8dEgchYW59Zl54omlKgLyeLt5q1CxsazdP/Dp+hnd2yn6aJ8F4BckWJlGtZgNMg4IVYSq6EG6ZEw3Ic6n9w+Y6KBNk2I/Yhxgvajwk+v1PzGpsDThK89qfAoQ2GKyuWIjh8fp+PHJljP+wkOJJkcr4+8+B68MwBQXzliGz6r0c/zgNR8IYu8Po/pTp73p7iUFYk73gPQiNQGAFhqi6x2PHEEelXSRDhvwlYThtVgiY1MaXB0uuT8tSHO4WUOswxy1caRRDAR6XLOwz/TuiYRUiFJjtSbthKqBp/RimRRAYhBpLYbPSwkIkStSsPQiMy8Zm0UeP5vu7rkcBjwF3xpQPCo4oPZYAwxu1rhdXWDI8yY1cOlMCNCsmIwB0e4DWp9drWxUI8Jj+zDZ/++8g06mLuKqm2L+QwFiSobdAFMeimAnOIsR5YB1U/q1bIJqk36Sp0eF6eu24IQx1dCi3EGoBy1Y+Kkv+bklLNZ5z0A+Czg0HCW/v6rW2hqqsQ6JxZrUUpihJKEsweGhof74P2PHhMNhKWC1IiiYmYbTLh4EwNvhHeu/DvJvxgcw49I/DEQ4DwWIPs1s0sjbWR4fo/wsQEp+koWdW6muTbJCXs6dwBIMT0CMNMQc2ldcTOxRtGG0o6lycg9SRA/NwBwliLyRjGHFOBf2qks/3NtJaY8P6kvnhiETVk1FtKZaMvcRvKW00rSHThkaVKGc5k90uiDlyMFxkCK0NTfGB8cY7aGtiOhOEaOEchQ/0Afffd7N1Np2U2UKeB5dKF2oJflVJZV2HSqSJh8AV1v8wPCfOPEBiGOrwo3TgwA1ICURpYkMACQo0wOAwD4vFkrjY4W6PTpSU4S4q5PM8I5GmgljQ7GRcI2U+vqDMxzYBNNbt9I38Q2c7ksvfzyafrxD/dQWbwDAGmSk/hjQECIBPoh5awF5hEpOWZCTQnxqMPFlM28hi1lYyKfVOT9REake3Ixswjout2kWCxOzVois3IAADM7J8ESClNQUnlFwDvT3h/dGgGmIF1mAKZmVYkFE0FNjEpF7DB5QxLBRCQlADFcGbq3IgZVTVxY1I3BJRMX+CB1FYu3VpeIYNcaryvJgEBHxA8Tqbf418wRoYYI4T8erhqkQpU6fFpV4TGY4XV1S7XOKEYNqsnnYlSiqv8YoMa6DgaVBsUqJ/WikEAojs5E9k4VA1gtF9XY2Bht2rKdSouv4TMTnGyzEuemUgC1btPZBAjSy6ksA2oZCKpHiZW6IFsSqLE2HreNSrUi1gaeAsAfeTuz8xgAdFnxLoAsXgiYa6UTJyv0tW9uptHRqcRdRHtSnD8m1DxCEc0rOix7UjCid9eDhGF+pEZkhqSvN6FolGIzYaT3KdPtCOf/dPL4JG1+boAqlfpVf3Hl350idaod4tNr+gxBLj/3AOEik2njZTHJ052csDuPAKQlgQMAQG3BRvov0hisxObWGulHpDiLUyOxjsFvzEr1bJLYMJG80mUOBngXkvfHa40EPUiVGYSpeSmxYSIRYlQqEgxThJTYMJFIscDkqoodFm+TGqLAZIY0BIVI/o8U4qrrJVUiQgtTuZPBIRI/TFTjc9SJIENFuFoRChVWg8cirD5FMPzubkkuLEdphDT7XFSDwSh/rLDEGlQKXKvab6UYCMUfUi/KkgXwVcVVA4ePHKFv/OguKl30SfcKtGuQ56Wmuq4DdJ0qKnS9atfLcesSallC6vQ4HTaeoJgIqGIAAAufiZwfB7ImfjJ5cj4L2ErFUoEeefwEPfnsQSol+C6dWMf4I8UHq8GDFCh8CN2vbEgQAiQMq0POZ8NEwfDSaw02uW1Aa9GBT2n0igQZaYoulio0NoZHXpxEX+wZSPzFy/8wCODo6rEN7pBnFOj7EFUqO/iYgOf/69eEs9njdNnlQ/TmN1/Dy6QsEnfT1fw4EnkAQEKsJNNaSgce5pjNJO2VmCWnqEDTWMgbb9PL0Pw7AGTLzZQ5zMGI+kYi/82rkggNEzQOtQsNdUMnMpJZDYFQKeNHa2iALF6I2ogl0qIG1CiLSzzohCxq1YGqqWtjgcNkMqZKMtQZxN/GyGqo0ciCkTPQaLaYXX2QsV53V+M3eCDNVhefwfGu/wTAQmxRM6SFxTupSShcJ39McLSe8KuYmpqim392N+3JXk3V1h4+M3FPquvZqRnQqzbdX53qIqHWbXpALQOmutTJsi4Sal21S10SRI1lv9pWJdpEgsMFWUZBXOnEAEALVTOtdPRYiXbuHqFqzPxftBK4WQQaa0iBwgOEhOxZdsxsWB0NE4TDWS4S3ppenVH42g3vSD6Tp0K24CbsdYRFbn2+n/76C1uozNt6/e4YFk6X5J0yYmdhojO1ONJDho/LYywHuczH3VpKWOX5PEVr15Xomuuup2I53UcAYg8jKoMAKDVtufuIg1szWoJDosPCEUod4KCbvG+xaIbMYQ6po76BBf/E3AzVAJs0GaYmdYkFE4EUo1IXP0xeuiSCiQgSAlOIFDNMnhAXJpMrBlVNEsNAZkrIvVu0lHgQvLq4tmRw9zUmSvUqv8JT44J4oBp8Rr9VVwilGX43TSM65lYNkCajWTV6HNxlKUoB0GLVqqJW4GrVPivFSPDFKYqaGMDq2jq0AG/+37VrFz21a4DGO9ayArf/w+CKe77tq4eJPJdFWU6lAGpdFdmObEuth4nqb+Kz2VBOAluc5AdkWdHhLgD8OOm+Y6iV3QEB8cbzbKuQYqmV9uwbpr7+MTcBCobYIsQfUdUgDUZjDaFe4RRGRNjD/JAhidpLFOZFwwThqDdh6PEMtC/ha8qjMPRNg9yOt048Tw8N3k/90321QYDQ2WCHgYFp2rNnkKrK7f84RkFwFwB2WHkoxZ9QzlkP7M9IydX9mpeX+BoIjgNZYcWVe/2t/nFF3gEQewCAkXX7IiGXO/qYy+WESDumus4G8HjWoVuxcUi9PA5a17+P2Au/KSRAQahXAJVz/HOQ++M//h+fc8tzmMNZhWi7SkSkSpYMqXehCfPUtMWUkDh+WEhEgLlp8x4JKbSe+gy4/0pS5I3OF+zks8boY6hriEOg2WpU/y0HIJKTAVpcLBrF2SlGjGa3ME+cQ5XLZfrGd39Id+ztoFLvRax1T7YQLAlsRKoPIOsmf5Ne1k3+gJ7rxqnrNkDqbHF6P0wcQFy9CezrXNn0Bzk6CLbLCpVL03TieB9ddkkvXbgetwrbIWbBtjzTQkL+iHvZ7MIMdDmwiRlcZL6mYrQtt+O9xd106+gP6WsD/0A/PPldmpqcoqu6rqGWbGsoXblcpV07h+muOw9RpYIBsIKQjHgcxi1nclSt4sq5E4Py2Ysiz+fDPA+YGXwBIC+0WJptbVW64soK3XTTDXSiYxPt73hILD8k741JhhZPXUOrJt7IR3rZXjCQbD/7zJP01JOP0eIlS6mzs0vop6en6YnHH6VHH36QXnpxG50eHBT2LVueY90D9MLzm6m/v4+Wr1hZS9pl4q4COsybtExOTdKjjzxIj298hLZve4F27dpJy5ev4ONgkfUP0aZnnqIFCxdxPzodTjfOiJDNw2x2tQGxIbQOLE6yx8FDI3OYwxkH/mXrPyn8T5IkqZAlR+pdCCRUjUYHI+JHREQCYjUkRhgjJCLAHBKZDJLUJVarrorh1ySBuFoBcevJIPvhiPiR1RRQowrkk15mJ6PV7u6D31VqWJSiDYHmAKM8plkhYxUng8oA10NxCo9xIR1d58hxgOscxb+lpYUevO8uumPLCZrsuYAoxyeE8qwE5yjyBEY9kVH1gO6nigqTTdeh7Sg6mwAmvRRAlnVeCbUMyLqul7DpgYAYnPSLFwJmcLsvToydwQB5cgidkwBx8pNtp6HhAn3vxy/S3n39fDLtP3WsbSPWFV/zCEWgVzQKH0L2MjsShCFESkNomCAY3j5qPdaqzYSvKWPb5s5ge8XdLAen9tMjYw/Qnw58lv7i9P+m5yafoZPlE3Rb363UP90vtm8r3PYO7B+hH/5gF5VK6vP/7n6Rxd0Ajk7872Oc3ck/+j5FlcojPB9I/juFFshkxmnd+mP0jne+kfJ8TEbijiv3ptv544jkAF9U4Ir72Ngo3X/f3fSD732HThw7Jo5NkImJcXqEE/2jRw/T6jVrqHfePOHf091DCxctotOnB2nHS9vFQAEGAI4fO0o7d+6gYrEo4oFKpUwnTx4Xj6E5yNCJ48fomaeeFMfI+QsW0k9v/RH95JYf0tNPP0mjoyPU0zuPfsK6wcEBEWHeMl0EGhuLDQXijRyOMmCPmMMcksLZ6tL5iQC5kceRJsDUTJiEwhQkhP+YxOzsSh0mq00iwxQcJApMZpN4YfJQxLNsYptrkggKgacdKdoPNH4Jh5Fbk+iAc13qt/VDHC4pEbunMbrCf4x8EAFVoYpBy398HKoY4HdzfjxkQhQnBapaFQGTASIgW/L++GCINagUuFqt/7Vi3cMMxcEbU/+RGkc0sKoWB3FUFkhrVZyoHTt6hL5/z9O0p7yKqh2LnHNSVQBMnfPuug6QdalTfaSYdCaBn01Uu+4bFqtKUCyAOsQEqVfttrIO2HQBeOp8EYDXR83mnFg7gluenZcBZnOtVCq30o5dk3R6qMg6wVBfm/XVaoDV4EEkCqMxGPVtOAYStpcgxAu13YaI7PDTKzW/sakwNlVTSKvRq4ZStUQP9t1Dv7v7P9FnD3yGnhh5jMqTZar2ValtqJ1e3fU66i708DZq4XDVIyNFuu++I7Tp2X72xdVi5w4ATMV+kMGgALu7POpdAOcWMCDYxonvJK1dt1oMfMgBgEZFDgJEfQkgjkMnThyjH/3g3+i889fShg2XCJ1Y8O7CL5VKdOrkSRoaGqILLryIWltb6eJLLqXXvPZGKlcqdM2111NPTw9t2bKJ7r7rdnrkoQfogfvuriX8ExMT9NOf/Fj8L5Krc/u2rXTJpZfRRz/6C/SOd/4cffIXf4WGh07TJcz77ne/l1534010+NABmpyccCOw1AIQsp34zdC4WqWowqCKDIeS/wc71TnMISrk1ig3IdOPY00d3qbrcoaQejd0Qg+p1RAJjUVb0ABpstAIUSFmIMScDGq7LGrVW6trE8ENV/7/pQCH1KVOjdtHIRswQhrNDkaL2dUKL4essXgNRijeZliN9aNiaKzCYVAZ4FoVJ1l0q+FgR3+Mt2YEm+V2EuJZg1wG6vaF2zbve7GPKksup0w+rySirshEOUgAdSrLEiYdIPW6yKTcVJdlvW7y1euyrNelrwq9HgdRYms+VarwSXJFrhDRF/4jpihmOPl3XgZIOdwFQPSt7z9HA4Pjzol4SjBuQ2JjcSUhAva61NFwSzPQVW8TqCmaGWhfhac52ZWaMlpnsH4fO/EwfeHFP6dNfc/Q0eEjNN03TZWxCrV1tNFHVv88/cfzf4fmtcwXdwkE4dSpSbr/3qM0MoKa88Z/57b/+kAAdpNKBfsMtxz3jZizEkjH5UFIAoOzC6lawfw66wFzKpP3NCTqAMD+fXvpG//yFVq0ZAlddtmVlOP/EUjY0S8MTLS3tdNb3/ZOuurqa+nkieN0++0/ofHxcXFMg9/Y6Ai1t3dQoaWFNj7yED34wD2046VtdNedPxN3AWx+7ln6h7/7At195230lX/6O/raV/6BpqYmxSMA4G5t5eMeL4LFi5eItufNn0+T01P04x/9G73qVTfQvN75bk8dRNtqE8JAHrk9iyPW/Bxe8cDWYRfvj9faFOiNSDnDaEp3AgkDjVaoUfGjQ9AAabLQkCjVnNwlGTRSrerCW0sMpsH/Yj9/I3DYBK8kToHcQxPIazeqlprVqAyH192tSWXdYIXVJZCjfrwMhMEhNEZ4sLgTifA4BVpsHRFY2CVWWwJuhBK4c8d2+vtv/JimVr+JqNDOGjbK81A3Aa0JoNcBvS5h0kudbtP1ukjoOlPZJIBJD5Ew6VV7mtB4xVaa8a7RjNIJ8RK0XAsnBa00PpajO+89Qjt2nqISXpOOMG+oC2kwGj0I94gPp+UEzNG67EGCED8aJgiGv49NbjAEabWORHDHye208+gOKo9zWjnGW+wob7PFDFU6q3Sw9QAdqRwRd7oY4XYECf1ddxyiPXtHuYZb/fMi+Zd3AWTFy/+cK/5o0xERehajSKXSD3h6KQve6yFnCC/VG+Fkt1vcNg9g6SFxl7fyNypRh05ODw3S5k3P0rbnt9B3v/MN2vTsU3TP3XfQwMAA9Z06QYVCgW58/RvpU7/8a/Ta172Rnt+ySVyVn5ycpPvuuZNWrV5D569dJ9bXNCf8K1eupne88z30C7/4q9TW3k6LFi6mSy67gpYsWUYXbbhE3DmQzeeoUipxG/2CB7FDQ6epq6tL3Gnw01t+KBL/t739XdTJushIY3sxcESmNTjOvQTwnED0LSuNbTAVzJqO2JF6FwMJk7fWtEXZAHGy0AhR6bgkg0bsbyfFlpkq3fnwsqV18uKjCeQNb9ToEbOvfndFE5Er0M1qjJFyGBwjxRpWXOQ2Ade5HhMxmt1itSPgLg9D4MjIMN16x730w2f7qLT2TSTerm1rIH7DdQQl0WqiLQUI0qddl1DnMWx+1bigsqmu6oBa3bmiJq7qCx2GAOQwgDPFywBxMoxbbnfv2kdveeN66uxsER5eRFthgV4J13mipB9IEJawJT9SI/LDT61pmti2DmNTPmX8Dg2ODdC2k1uprbOVXrP49XRF19WUmcxQf/UUHczsp62nt9CKyko6r2Mtb8EVKlanxYBAFok+/+TzWXrh+QH61jd30/59E7wPYLCrhZPfVra1iTIGBXDorXDmWqmijD1CytmKEs/Pv/K8XM1lDADItLyFent/Rr/zXz5IF154oXj04UDb0/Ryii8BXDp+Ba0eei1Vilzj4476ln0V8+cvoNe9/g106WWX0ypO3oeGh+hNb34btXPy/rWv/gNdd/2raefLL9Fzzz5Nhw/up3nzF9Jll1/F81Wm++69k84/fx1defW1VOUVh+f1xVX83nkc30ZLly0T7wk4f+168S6aN73prRx7pfhixJEjR+i2224RAw2HDx+iB++/h977vg/Ro488QPv376PVq9fQ6NgoLVi4kLeRgtvbOgK3igCj2aRpY8drUJzOsQGA+AePmcDs7FVKOItnLtWuh5Ilb61pi7hB4mThIVERSZu2TACN3N9WSq0rNOnOj5ctrWQf8FEFctuNVkvMvvrdFU1ErkhuRidHGRgfYAxuV7Gai9FgjI3Gkmy7sSf9EkgiX355J/3td++gY+s+xOebuPoPgzPxIKwPsMeNU2NwMqSeNcm6KoBJDwGCdIBqU3VqH2VZn0p/HareVgZQN3GY9LjdHyfirBdmTOWAgLjdn0/fq2Wq4Mp/pUg/9+51tGBem+MjoM5QMIye0cPTxZlot8lteum1xs7A/Pqa9CiSdwjb3sqeVbRh/qV007I30yfWfJreueQ9NDk8SZuOPk3l1iKdbhmkYnmaruq6lu4dv5O+f/rb9NzAM7QsxwlgyyIq8/b81a/upAfuP8HlHCekBTf5dwTJPxJ/55l/3tZF8u/cEXD2Ast8lOfrCZ6ndVzudnU8Z7mV1NGxkf7dx9/CSfJyylSztL/tadrR8ZCw1xP5ZFLmZvqeqtKWbx2lJzc+TosWLhK32DvHGC9whR+DAAsWLKT5CxbR8hUraMPFl1JHZ6e4tR+DAn19p+g0J/d4AeAb3/w2caU+k81Qb+98Ou+888ULAfFIwJrz1olb+nFlH+8JWLFipTje4YWm57FNflkAwODA0qU87xlncOLiSy+jSy+9nOPaqKO9XfC3trXRMl4+hQK+ZGDeFgK3kACj36RpLLGB7alwHTOlElbHbEDj3ZglM3Ju4BxbmKnPTihhshabutgTkjfepwgMIS5NXS6AoQGvKsUeMFX68+MwppnsS/goA9sI7oDVGrPfZndXG4MreX8iXGu0OIR3jz0MTuFxXpi3hQitx22IUVsaEWLxjOWf/e2X6dt7umhq2bV8VshJpzgzZEF87UxRmUIv66pIf0zVWF2n2lSdhPSViFIG9DoQ5CPLmKpi6iNEQq9LSJ3ua0LQ2SHbkEzlsrj1OaM/EcCUFT6JnqJScYTKpQkqZAfp139lKf3HX38tnxDjCqmtUS8CvaJRGJHoyn9D7TWAhoLD4aU3NNbk9lUYm/IpG++QuCWfp/hWPKZHRw7Tl174At0+dguNLxmn+b0LaHX2POqrnqTTlUHKDGXoXfn30+eu+hO684cD9Bf/dxudOlkSV/tzuTZO/Nvd5D/H271zxb9ScQYAMD37n56eonL52yxtXL6YBVexseSqPP/ddPkV99Gfff436IILNvCxIEcPzfsS/XTh5yJ+tM8OtJDhZbhh3/vpmq2/RplyntasOZ+Te++z9DZgPcsBR1nGuxjwCAfKzp0EOJjxYZSTfqFz/QG/rx1im8LIDwMJP+4McLYz3AnlHC/rHPU2dFgt9hCLSdNa4gNo63CdtCXgbAA2ae6PqcV4cs7CNLPNlrMEpq6bJBFMRFKMSlXsMHlLSQwTmS4BMLlLCYYpQhODyidK0SSpQCPFQbwmQuX9kVpHEoDDPG1Icc3JgGhHaj9MKrkbRZ3d4ROcutQQaDRbTUpIAMzu/Fd2sCY1ow/SpIsHAQb/jwUah1pV1BpcizofLlyLqjJDcZQ0DhSDEA2KyRsXBl4G7CylxhMCnDBt3f4iPXNolCZ61+Byk3MWghMS9VxK1qXNVNcFMOkhgK6TfEES1U+K6h/UjrRJ6GW1LmHSRTXg9rUAAP/0SURBVEEQn2LDeixXSqIuLnIq4lwJK4ivASBJmi510FObTtPOXadqJ8k2yE3DunlE3HZMcEJjBjfcXgNoKNgO2S8vvVIzOzQVvqZ87afXISRjEMm2sns1/bdr/5B+edl/oEVDS2isOEoH8nup3FUS324vtZToeOUI7T80RA/cf5yT/ykmyfHhqJUKBQhefOkk/jLpdwYA5A58tgNJ7BGe9rDIW9idnb1c/hL96q+9jdact9ZRM7CH49l9/WV+cUW8A4DX0/xFi+nKq6+hq6+5LnLyD2AdS8gy1hPeVVBPxnkr4F/U1W0C8PvagdgsfFkQV9NlsZ1E4wCsW7jV4Jj8Zk1ribeovXCplDkIDotEOoc5zCCauk0GkidvuSl9nts5w6EtI/8iS3khMl36q8XAmGIjHqpQ3mCHFLvVMCL1JY0OaxyxKA3OSbrkjYnOEK8tJP1uMQ745Glqeop+evf9tHViPmW7FzOVS4QzEZzPyTOS+nmeV6eLCptNrwOmuh6jTiXi1HUbIHXqVNcFweaj6qPwWIC1gStn4PCvYpz0FiiT5eQo20EvbBuhx57cH3Pb0dBAsBPaUOuxMHMtpYwz0HFfk+GKVFGulmnz8LM0kRujjokO6s310uqVq2nRkkXU3tlOrV2tdLh8hL5w6y300CNH+dCUF1f8kfxjihdf4ll/Ie6VfyDRcW9WAvMDwQzJAwaS23k8naKennZx+70EvGoJfAMiBwJw3zkGDsXgcVOABtxiSqjRGXmDG7NaU+6jRFTaLEZPnR8nyCbnPEwzPVvkFQ7TIoGkilDyQKMValS8yAhogFTtUzyKiJExXQLckkMj16oMvyYxFCr8T0uB0UWdWPAq0mgjkqJG5amYEOpgtoaHGeENUUgiLmAZYYQ0Wp3q/xmtHEAgRxCUQC1WWiJBoajHeGtW+OLC4HiLbS8mEIIXLd3+k5vp3j0jVF52CZ998ImnTPwlUJY6XQBZDvIBdB2miJFxsqzzqHXdV9WrOpvd5GsSQJalHyCnQJSyCuilqLDpAaGrctJT5nXsDgIofs7VL9wijQGAFiqV5tPevVk6dGSc9SZCZ71bkWA7Aup7ZUyCBCESCcPqaKDtMHhpZUOutkltBsHXZLiiYeiMewd20ze2foW+secrdLzlKOWyOZoam6IcJ/Zd3V3U2dNJx48TPXjHOE1O4IpuGxXc2/4xGCCTfq+c7c/9S+AYzjNPnSwdQuMAd/nganwrlSs4BtT3Mjx9JZP3RkQOAsinupoLbsFtJK22ajxGwoStBISFMiZsUgL/brwA4StR5pAqTIs4qcSCicAn/EcXs6MiDkyWIIkFE0GQaDC52MQLk4cmtWVlNkPUxemqAiUxNCJPu6poP9B4JSKUEGM7EMUtOtQo7iET+YUtriRFrQWFS/Dp4lPoYtYGckIM8LtpPyqpEMXZhaoyiYDJAKlBadPzo0GPd8WgqolPo82PadYgVsBXF/cHpbpogJ9JXLMNklvfFsMAFyGuPySfy9OWTU/Tjx7bRoc61lGmc4HwFcA5NURNkgG1bEqMpd0kgEkHgCuKIMakl6LadV9bHVOIClNdFRNM+iBfnUvVaTasc/HZNLwIgPXirmfhk+HE33lJWjZX4CShg+5/eJge3XiCE6g6gVj3rvgQaAyG2BaTBSZsL3Gog4YJzFBpHWpvTUCrNhNq67UmwxUNw8aIY9XgRD+Njg4TTXPCWS7S0MAQDZ0aovGhccpls9ReXUjZTdcTHVxP+SyudrO0tPMmXuBtH7f7Z6mKQQDeDZzkHzvBuQLevyvPsCzl8iJHJVBk3UZ6+zuupdWrzhf7O4C/8hGANAQDAOBT15++DtMDM7vkabVT4zAS2lswukvYwwwmjUmrSki1wVQDb+X8N4rnHObgQt9kTDIjiNxwJCcjkkdGQAPkemi88JBI3WxwASK4pAOtIa2q1VRpEEwhEhinmAaji/qprBD+A0kLNV6IWrEi2MFKERxmhDmENdJgdvAhgkuAk9OIXAdWOG5GHovaCzVecdaq4XADvDHRWaJ5eSGWTPQmahDuhrhKuUwPPvQQPXmyQtXllzpnlWpC7JxrOlB1JgHUsgrdD5Bl1RZXgKB6HJEw6fVpXKhxKq8KG7fi79s7pI2ToYx4USA+ldZKwyM5uvW2Y/T4UycJn1Mzbi5yezAaoyFkT7VjZsPqaJjAD1BGom1C2zb4mjJ2cgY7xMCdKlcvv57+y/V/QNd3vYY6Rjtp6tQUDZ8YpuH+IRo/UaaR77yapn96A+Umujj5b6OWlg7engvcUyT9LJhC3Kv/5x6QhuMALAc2MI9lqlQeove9/9V0/roLHLULrEGZvDcq4MEdADqat5Uws0KeejvN63gNkZpI0I9zaVhrDg0C208UOSOI1BGTEyQ6kkeGQCeOQd5AqIsI0SFmiYhuyaCSq6IU3SrDr0kFTCcT8nSZweaIJymHpAAPnacSBLuTlcJqCIY/RCHyGqxQIoJhdHKUMq2JxKFAxoTH2r3CY12oFCyy6MBbs6G2DYe7elBbQrHj3BBDHG4Pf+yRB+gnW4/S1NrXUKbQUks0xVQXIEinnrWoPhAVQbooIgcoAN2mCmDSSwFseglVp9skbHodKpeOiHpsA/JdABBntfJf8RhAXrwkraWljett9Py2CXr8yUGaxje9bfwJILcpwyYVDYkDZx/Ms2JYOmdynn1tG/qXAkJZ2VjgZP7CJRvoVy7/Dfqvl/4BLS4tocn+SRp6mejY31xLA9+4mqoD83gbbqe2tk7C9/6dK/4y6WcaFrwDwLdznKPIZLp5326jfAEvvavPM5a1fARAvZLfiOAOABMC12ujALnbQKPtNLWfkdF4L+YGAM4xyG08iZxxmDolxYdITlaYoiGpIAXi5KFqpIUhggsQ0a0xWMhVtWPyaxqCQqUmS1A1DrA4In6YWG0jLdRbceGp6FC9/Y5Wi9Vghx5SD3NrckFLCUAkN9VJc3TXgFBrJj+sHFHAXtp8KUUhoXAd1RhIHd6aCnX7gkQHnN1lpPY/IoS7jPHF4XNLRCPDw/Tgcy/Sruxyqs5fhRGBenJtkyj2MB9VpK8pJsxm0qsS1S6h26VNL6u8Jqi+QZAcup9N7wKPAYhBAEDxzfD6Q+LU2tbB0kWlcjv9678dZdlHp09P17c/4zYRFzFJpHvCdhsIbbhtG8x0mrYJ7dogm/I052u7OZ0JYsXn5eBwuHSQfjTyb/TZE5+hv+v7S3p58kWqdPB2nMvS5I9vorEf3EB0ulck/u3tvZTPtfF2jgEv3uYrePGfMxBQKeeYz7JznLXASw2P8T46xeVeRyVQpULhOL3q1RfQylVrnP8FLrAEcBRIawAAPKY7ACTQcnO2HhduA4224Yn3VezsVos9RCCY1YXFwRaLfzFzYMgFdLbLGYWpQ5HFqAwQO0zeujQME6mUiDCFSgmGKUKKC5NJigKTWUqqMDSg5ht1cX78lsYg2lIFOlcag8Pi+QG/K1xtGJKmJvynxq1KDYFGAZ9VV0gJgT1E0dQWiKuyQJpV8cDkAFGgrAXxY4XOobla1BrYqs6bo4kQp8EN8MbJmioaXLXYFiLDCar9yPgIHNJNCP8xx9U8nBonkXv37aNHDwzT9PnX4WUANZuaVPoEUKdhNkCWVR0gyzKhVqdqkm3TqXpdTHa1Lu2qSEQtSwFUmwpdr8epCNMrNvFCQKwvqcN7ARj5Qgsn/+2cQLWLwYBTfRn667/ZRd/7wV6amChJt0RAqGhTyMygodaa1FUzraY1OzUFxqasyvQRxJrhH2wzO6a30+dP/wn9n8HP0qMTD9JLx7bTj7d+j/oGB4mevZYyW6+kfLmTWts7qa29R1z559xfDADIK/9I+p1v/zvc5xZwUNrF8zbG0yUscscu8z69jd73gSvp4kuuYLt35uUAQKMy7U6DBgAk0l38YsU6RYkUGvCw+vjsDVgtktAeqplCnEOAreGsgZzVZsgcQmBaaLpERkPBHqTHFIIGG9HDo1PEiAxxUc0Bbo3D0pBfpWscbVqQSUq6/8hlPx2RJUWVCjx0akUoTAh2UK0+D3NIKPxhLrtY6PVqGCK5WR2caPkTCktjUm0xu9C8FEepjQxJAXGrdXhrRhjjwsBLCHEyMEawxzVqXCZDo6Oj9G+330U7W5ZTpqPb1SuiwqSXZZvOZJfQ7XEkSvIeRVQeCbUeVLbBZguKhU6KCpseYB32qXKlxNsMr/SaL56Oxlcd2ty7ADooW2ijvoEcbdx4mg4dHjfzhaC+SUbdwDTMbJiDhoLt8NNCo2i16hmBr/3mdSqIFVf+sX0+PHw//emxz9IDo/fQeGmcqtO8nbYTldhW2Xg90S0foNyp86mtrZs6OPlv4W0WSX+5jKv/8rZ/N/mvbeznGjBPWJpI6dX0L8eWDBVanG/c64C36Wp+UgFfFKS/NXkZU+f3EdpbaKRtf6yiQdFCrqutAwCSYzbJHDSYFlKzxKhMKnaYvIOkYZhITRICU4gqwTBFSFGKYaIUTZIqTA2wiH+iHlX9R7ckhkLh/NM2S2MAgSO1Hyb1tSElIVQKIy/EB93B62S0mpRSAmByl8tD1NROu6ogSBdVfLA6ORXvj2I2QTpojha1AsWqz5+/Gg7X0b+oZEkVA1hdi4W46nDwMuIAue1GBVxr4qmw1KAb6usDgpPNcqlMJ0/102S2lc8x+cRSnldLwRmIKdmWetVm8gXUuklULl2kHee8ui2JqO2pfQDUMqDag/RSTND1Jj+bLkiv2MS2gx9XJ9ZvturcBdDaQe3tHdSKl6hxQvXE06P0l198iZ7b0hfrfQD6lhMZMxvmRUPBfvj75Nfo1WZCbV006VMAPkWqCGR2jfjm/wN999Bf7Pnf9PTAk1QeK1F1hJP6ExWqjPGOffBVlHnww5QfWkPtbb3U0eE8+4+NvFyu1AYAxO3/QnjDlRv7OQXc1TDEcpxlsag7wKNavDwyPc6x3gAk7Lhqb0rm4wg4IFEHAIDAbSARFEaepMEdzKG0p8FuYQSTGqAFWOJVtdwCPIjd7hxmHjO6kua2iCA0tnRComOQz9hasjTkVzehRwrljM0v0NxZiYHgqOYvE6WFZjRm5UzQmCUknCnYI3ZPrAERmdgtdpsCTloVF54YK0E4c2l6mu594EF6sdRFmQXLWcMxOK+WokLXq3Z5lqL66CJh0pkg7UF+JpuuC6rrZSmAagNUu80nCUwcCXg5RWKR649LnClkc1lqbW2jttYOamtvp1yulYqVFl7ng3TbHcdoairaSwGTbaWMhGGp4Ey0fSbn9wwgcHZdI7bDJ449Ql98/s9oZ/8OTvjLVD5dpkofb68n8kT3voHo1g9SYXQZJ/491NnZIwatcFBxEn8IeCC4C0Bs4IL73ALm6TTP660836hvYOHlI4AXex6j666fR5deehn7+NNzLG79dv5GBF2IsznjpYTqiwl1SLvqExZTA9a9W1Shcqo8Tt2YOjuIM2MNwNyMprX0Rap9czFDfZ/DHDzAdjfj214KDTZGERIdwaxK02BoSFe5agV+TUNgOvFP2immze4BTkidEwJH0mpMUtUofQobgp2sVqshGOYwReM3BkK6B4ZYHcTaqJkDOYDIjiYogRYerRoODvBTeWtWuG4RPBVIbmeZxQz2whgr+f1QtXyKxCeaJXr8qadob6mDsvNxxYk9cB4lBWcfEFkHpF7qVAFkWfeRdQndposaY9LbbGH+proqgG6TUOuyLH11qDqbPSxOQvoG2Gp3kTha5wIpnwi3tLZSe2cnSxe1tHVQJtfGhna6+55B+qev7qaBgSnxFQgb6owxkTAMaCDUCW6IwIxAyia1aYJsytecsf3mdSqQWTFi+9l27HnaceBFqkyUqbPcRZdlrqDsGO84+86jzJOvo8LpVdTZ1cvJ/3zC5/7kbf9S8I1/55l/+3Z69qPE8/gsyxEur2NpYZELMsf76ChdcUU3XXDheuMAADSmRD6piDGIiBgY6Kc7b/sJPfTgfdTf3yeOOxJIxkvFIj2/5Tm6g32e2/SM+L+DY9XWF7bQQw/cSyMjw8LPD8+GpNZoenpacN51x0/pztt/Qk8/9TiVSliGFXrm6Sfp3ntup7ExvEehzqvGeyvhsLqH8ERqJsAp99k//uPPueXZgZgLbvbj3JihWT0XKXauMaoI0TEamNFlbmjM3n5zeiaS7abBSy5qTWrPRxupnWidScbthz1MscTgjuxqdfQaIvFZnKL1RfHSAqLFG+AG1uPjMSXb/p2gpPuOCAuMNRt9Wl3BHbr/oQfpZzuO0anll1Gmc57QOTZnImCmN+uhk3qdQ63jnEzW5fkZpkECmPRBApjKug6w9TeqXkLyAXpZFYkoeglVZ7AJFSfz+AoAnhNub22j9rZ2KuQLVClXqFgq88k3LqcSDY+Uafv20zQxOUWXXYrbrgsOj4uZTPwTtuRFKiR1mOkM2pTbtcHYjE/Z3M6Esls6meHkfXnHKnr1itfRO5a9iz665JN0bEsnHfnZ9VQ4tYG3vV7q4uNPodDOhyDntv9SCYIBAE5u3Vv/z92r/9M8fw/xvO7nebya612O2kUm00L5fIWuvT5Hr3r1FZTN1t8BgIHcDGXphban6fGOh4QOgwGNSYYunrqGXj3+RsrV7kKw4/Tp07R509M0MDhAhw8fpCVLl1JXl/M+mampKdr46EP0/PObaWJinA4dOsDzWaY9u3aybhP1D/Rzoj5CK1eu4fXPxylO4Ctsz+JLNALO+oZeDBKI3wy3OUjf+fa/0PHjx2h6eoq++51vUFdPD508cZy2bn2eRkdH6OjRw7Rq1WoxCKrCtwWFK2qwWuwhAmazorXEpz8A0NxjRAjOaONnHc6qpdWEzjZOGYMhguuMrQ9LQ2Z1k3rl0jZ/np0WPO00oVEfZWgb0Tph9Gqw//5wVxOTN5J7RKfITYc4RuNxvQzOkfshYaeKhOSDXk6g+JuAoxZijTUbfFpLPE6mvvWtb9I9wy2Uufh17MenfvCF4GRExqnx0g7oetNUIsguT3wwVU+C1HqQDVDrprKtLmHqn9pHQK3r/hJ63QZbP4AgvQmqP0+xXrMZDABkqb21ndpYCgVex5wk4KpbzZGlWCR6eecQVapFungDbr/mE/AkG3yCkNTQhLbNlJp2BufZ2NQMtg+ENmdxwPa4rHsFXb/81fSaxTfQFT3X0PEd7XTnVzppaP98am+bz9tdL7W2dHqSf+fZf3zmEsmf3Mjlhn6u4TTP6x08/+u5vJRFnU9OdzNDdMGF++kXPvV6WrV6pdBJqAMAGzseEhasisYkQ5dgAGDijZSrugMAAYu+q6uLNlx8qXjcaOvWLbRm9fm0aPESETIyOky3/fQWOn/tWvrFT/+auENg797dtO6Ci+jKK6+h889fS5ufe5bjL2HvDN1z9+30wP330NKly6int1ccx6aL03Tv3XfQvHnzqaenl/Cw07PPPCUGDD7ysU/Qa157I01OTdKRw4fossuvpGuve5Xgvvnm79MVV15N3d09op8SxlnxKe0zbLXYQwT8ZkOApnKGQcxrKZkkhoksrrxyYJr7uDIrYeoopAGY6CDxEJHB5AbREMElPVga8qt1jaNNDUyH8z8hTrVJkOxOYinOOVVJCR5KtSIUNoQ6CFi9wkONkHxOuFpjkcUIUKKCYXVSGbB+Iib/MkRDnclo1uB6ac6yqqiigQO8cbLm1VoRwcUEscw4trZdR4R0r4UYYz0eAlLj0frdasBJ+clTp6iPE8BKR688y3BOPuQJiCzbRN76LgVQbTpUP0DWo4qEyaYLEFRX9YAs2+yAWtdtEja9iiCfOLzQaXok+JWq+y4ABkplzqBwNa29o0OcCOMEurOrW3xmLd/SQZPTHfSd752gL/3TTtp3YAQsIjYyYrrraCi8wbZNMFNq2ia0a4OxqejKVBDKHOKAAalCrkDl6Sw99cQgff7Pd9DuHVPU1jZPXPlva+2EFyfBuOLvvPRPiJv8Y2Dg3L39H+842MyCR7CQ/JswTgsWDtDqNcsoo1z9V4Fb9k0v9UsqvlUKhRQN+XxeJN+4HX/lqtW0aMlicSyCay6Xp3kLFtDY6Bi9vGO78MMdABs2XCx8h4eHqYOPTRg8uP22W8Vt/Yj7wQ++Q+Pj4zTQ30/bt70g7iLY8twztGvnDqqUytR38iQtXLCQlixZKj51eu211/O0jdatv5AWL15KR48coXnzcFeJ/w4GwyxYlDERwuE3QxMchO9dpAjZYBI5N2Ga0zTkrIVpZlRpEOlRRmRJ161x6A0pjZnVfk0qYDqZpNTENaULsNZFTY4gQp0SJJ2H1lMxQY2wOxq9dGXNEAx7mFtTDZAQRHJVnayOzj/tUDeJAMdI8dJL3QDrk5pEhhIk6RxIQzhqXYG4unDAU27bsQIFnGilUFNIGJUCPo3ZzQMkhD/5yc308EQ7ZS55DfvzmbZMKCFI4GWCL8uqALq/Wpc6qTfZVb1uN/lDZ9OH6Uw+qgAmvU0ATHVeCVNZ95GQ+iCbDpMOYH2V12W5UqYSn2RPFadofGqcxicnxGBAV3c3zZs/X5yQ9/TOp7aOHmpt66KJyU767vf76XN/+hI9/Ww/lUshG5BERDcdchNNGO6goWA/zP0xaFNu1wZzfxg+pdWzYQQyS2PEpvGeiRdeOE3/989fpC2bh6ijs5d6exZw0tZNmUyeE2DnhX9I/MUU3/3HTUnndPJf5nndx/N8lMu4so/3c+jAvPfwgsi5/1uUBa6sA15cxmf5kwoGAaxQ2gVwe/66dRfQe9//ITpy6CCd4uQcfUUC39nZRR/68Mepl5PxO27/CW169mmOq4rn8595+gnaufMluukNbxGDk4cOHmDZL+xLOIlvKRTEIwOPPfIg7du3h554/DGWR8Sz/uCfnJwUjwtgQHtqalrc6TQ+PkYbH3uYnnryMfroRz9BCxdiYMUPpfsW2K2BscGkYWafQ+6zn/3s7HoHACN0JuYw8ziDK6V5TUdgjtj4jC8ercHg9pvQO4WyufPuZa/VmtiojzpSW9E6FOiVYJ7sIYolBm9k10BHJ9GPhYCA6FzsaXCO3RcJJdDPEY1VPZ+KB2UZxuTwuFtj7aTR4v2QruMTE3T3w4/Ss8U2qqy8kA1sUXlQNvHqPjqkzjbVgXNbeW4vy6a6SQfY6oCprNZ1qH1E2dR3VQ+YbKY2TO1Bp+ulzmQDTHqDP06OcSu/uBsAiRSmXMfVuNaWVnHrbC6fEyfOuN1XvAOQk7BDR6Zo567TtHJFC523ppPtDp8P6nzHRAOhDQbbYabVtE1q2wRjUz5lczuUJjuS/4MHxujrX9tNz20appbWHurtXUTtbXhOHFf+5TP/8rl/99N/teTftiGezSjwvL3A83kvT8/nOr7CYkKG99cqXX75BL3hTddzQs3LTFk58hGAzW1P06MpvAPAeft/hq4qXkc3ld5GrblWceyA2IBn+48cPkzDw0MigcfjAKVSmb77r/8ibsHHewDwKdL58xaIY8oNN75BJPXbtj3P83WVuGKPxwh2vLSdFixYRG9801vpwgs3iMHKxUuW0EUbLqbxsTExwPA6jm1tbaXt21+ge++9k7p7ekX7eMHgDa97PW3Z8hy9vOMluv5Vr+FtbD51dHQq7xMwo7Z1GTcz+7YXuFUGGM0mTetWc5/97B9/rrm7+hyahrNsxc1Md2O0EtF1RhezpbHgPjSvhwHH5ZThNCT+zkCbxiYitRvsFErRwLyZQxVtRO7IXYjkmE6yH5sD0DbORByAFmjmicaebH+pB4lSAo5aiDXWbDBqI7RvY0PS9/ijD9OXN+2ioQ2v5fNQfF+aTfL8Qw00kUCnnqugbm7Mgcku29MFCKqbBAiqmwSQfQrrv4Tuo9ZtHLItwNQHCZMOUP1Ve5iORQwCVHCFkcUdAIDgBWKFloI4icatu3hpIPYJkUZk83Sqv0hbtg5QV2eW1q/ronxOOXk2zWNENBDqoGECL+x0riXl9mywNmM0NL9T8foTDiT/L+8Yob/6i530yCODXO+iefMWU4d75R+JPpJ+J/kvizKuKJc5E626t/+fe8D7OPp4Ph9nwbV2fPLPdGs/5n2Cliy5m37nv/48XXDBhWI/VSEHAJ5zBwCwmkyJfRzB8aDjxW4q3VGil17YSh2dnZxMz2OLGSeOH6Mf//C74msAN77+jXQhJ+yTE5O0b99uuviSy+jZp5+kjRsfFm/7f8e73kPnn7+O9uzZRcePHaW+UyfEG/1XrzmfLuCkf2jotHiL/8jIEF140cXiqn5bW5uwLVm6jFpa8HWEDC1YuFAMOOze9TLt3bObOrmPN73xLeKlgEcOHaBjzH369AC3td73EkAbPEvWt9mZt0Oz1kWAMSpbZmq62Py9/pWOV8gSntnZjNhagk7N6HwENGY3NamHLu3MzL+3FfxTmAnUmonUXrxOGb0bmC97qGKJyR/ZPdQxncQfiM7jehoCYvdFQgusV2Mwsmvi9jmykW2/FmrlsJN7LDH6YHZlLf9iAABXSz5z1zM0/Jr3U6bQ5lz2kWd/ziWguk63YQq7WpcPjaq+Ukw6+EIkZFmdqnZA16m+pqmEKUb2IWgqy1KkTtXrPurykUDZdiIYdPao20y+QfFuH/D8NRL91pY26mrroo62DvFlgDY+KUY4bpkdGR6m8bFRKhbHqVSc4pP3UVowv0i/+eur6YPvXUndXQVxJ0FSJI900TCBF2Y6RZtyezZYmzEamtupQPYGmj50cJz+/M9epkcf6efkrZO6u+dTJwtvlby9IeF3ZHq6xHUMAjhTbG4i+W/ubJ8BYK+boHL5bpYhLl/M0gGDC3WGObnP5Gjlqm/TP33lf9FFGy4VgyMqRPpfzdHX5/0D/fmi/8Ga4KvdUZDhLlz28NV0w82vo8w00bvf80FO5C8V/ztMwDP9uAqPK+2tnKznsnhcoSJe3tfS0ire0l8sFlmfpbb2DsFT5KS/yHYMSubzzoAk4nG3APzxFZM2Pk7V28S0vmzwPxkDB+AF8oW8OKahDj18cccTBg9s/dbh8/Io7BxWS0izZrNX2/janEMwzrkDjBkzO5vNa21G5yNRY03q4Rmc8ZlqOl47zfQOh51PscRsNLJ7BMeYTVsDovO4noaA2H2xoM6TFmMYUkr+rbB7eCwNzy4T8C9OhI4dO0a3bd5OE+fxCV3B/fSbes4hy+pUF0Cty7MUTFW9KkCQXp/KsoSuU31NU4mgGAlVr4oKk033AVQ7YPIBbHogyCYRxYeBq//FYokmJidolBP7kYkRno6Jx0DKvHF3dHZR77xe8cbttvZuPoHvoM6uHhoYbKUvfukQff2bB+j06enIJ9E60th004SZLuVGUkdz+xfInrBp3HW9b+8o/Z///RI98MApTvLaqbd3AXV1L6B8toUTWVzpd1/25z7371z5d4+552Ty76BaPcbzKr/37/3kn45MZhH743EBb+LvB/ZPCF5615jgzoyrrrqOfuu3/wv95//vv3Pyf0ng/o9kXbxclI8lSP6BTIaT/VYngUciDzuONZIHV+XlS0nxEj/oMRiAgQDh24FHkNQ2vRsDTEjue3rA0SMGNaF04h1evFwwqN9NR8j2azZ7ta+MAQDM85mSsxymWTJJc2BqCWKAyQ0SgpjujcPQmKpSxYFZmwpcSvxDlOyQ5sBhd364xH+kCEUTIKlrTXgqQQh1EDDSqUqPIRrMYa424YqK5B7CK9ec/IkEC6dFbYHraQgwqKLBDfQvznopDOr2Gy3CC+eWabcSAwiR4q3oMCr97mY3I7yxssbiKnGFZXCgn57ac4Cml67mcz0+WcMZhhScK0mx6U2i+qlxUif1JrsqQXaVR9Z1e5BellWROkDqAFlWdYBal2UTh6zbYLObYm26MCg+nFpRqVyi8clxGh0bpZGxYRpmQblYKlE7n2yLlwOydHRhIACDAvOoWOymf/1+H/3dl/fQHffsptFRXFmLBrn1NYSGCbxIma4hWPviMaDS3F43gx05V3//NN1993F6bOOASOZ6ehZQZxcn//lWT+LvJP/1N//jArc8bp97wP+UXTyfT/J0LdfxDoSgxL7CyfU2uu66S8Wz7vifZAb0OBCZE/r4UuD/FXlx5xCuziOZDwPWod4/UcevO7ij2lGGzqZXdTZgUMTDwb/i3ScG3kTwhCfkShRWD/IueejPRTmDMHXnbJJoMEVGFLFj2cQcokoMV6M0DBMpi2c2aiLTJ+8PWwIkArQQf7sWcUOSQzK4c8KkdmGvuntDUGmE8B+T+Jy8CquYta7wHzO/KyEwhaBF+eNpoCauowHSFCRGpSZqH0w/RmgcUvRu6+IHaz3zW5da0fHySCjYSaFSuOQ86WKAa9I5okC0ws4mCQM8hBef7MK9PM0nsVN80sEnsXUjICu6GLQ+BYsBJjfuNf9RRTFqwHPfIkHE2YVMYGVZ1+lTCC7yqHq9rIqMiSN6nI1HbyMoTvpCAHUqy4CpHOQD6HZA1qUtTPQ+2nRBEggkWCWanJ6g0fFRlhFnOjpKU9PTVGhpEXcB4Fnf9k7n6wA9vT0c00Xf+1E/ffZ/baM/++vH6FT/aOBVNcsmFx0B221cqFR1Ol3LoquaAGsTRoOnkjp8zekIdbADz/wfPzZJX/3yHvrOt4+I7/v3dC+k3nmLqcDJP5JBb/KPKW4jl3Vu9px87h8o8fw9wzLJ5TUs5k/61VHi/fKn9Auf+jlatmwlL5egFYKDBe7oSkMwCBDWt5gwdD3hJhaMBghlfzwUvopHISC1ZivDagg0CTifAQzzOoegzu5MyNkJ05wEiQUmV10iwhQKmXEYOqCrHLVZmxoUWqUopHnwtqTmA01u2NOypyIUNkRyqsHoqVL4jNFgDle0SjEKIruHOjkOIrmLAsknRYNFbYBKwqIFqdZYUANZ/PHSGI7ato2yo4oBd5nGDxRQw8rjFeq77Tht/9XN9MKnn6Xh504752IC/gagkeKpCEU4vG5KcJR4Ttxwu2YGZ9lZDlCTRymASW8TOa8mG8SWxEq9OjXp1GmY2PwAk06FSQeo/rKs6iR0fZCPjig6GavqTXEqDBy4MjZdnKKxiXHxSICQMTwSwEkJbx+dXUj8e6m9s4taWjuoq6ubk5B5NDy2iH546xD98Z89RnsPnBaJnj4OEGUTNMLdhJMT+GGmMmhTbNOEwNkyGprboUD2wM6Gw7nyP0X/+A+76ZZbTtD4eJ7a27t4G+qllkI7H68zItl3bvevixwIcJJ/l+ycQ4bn72mWY1y+xFEFIsv72FLxmbvW1hZx91YwsDMiaU9L9INHCmhw+zLDT5r6NpQWXwCP3wRNVfxLm3VwutYceWXDtERMEhGmUFUSwEQDmXGYOgFxYVAxzNpUoFKzqNXmwWmh/sM1/iOl2XBad8RbCUI0R9XL6G1URoefV9WwqNUQqK6B7pEctfXpKMNhcZQckXngqQa5gVo1OrRArerCr7Gh0W1bLNfozfkgwmQ8y/C2Qdr1dzvo9L19NP3oJI1vGqHyaInPn7wNyJAavGYrZJw3Xql5DUYIM5+d4+VI+44coene+UQFPsnLsUUI23GmIQXnfrroerUuyzJetQGyLEW1JxEA0yAeQK/bYPKXIqGWJXQfCalTpzY/XW/T6YiqMwBXEoulaZqYHKexiTHxToDRsXFO2CbFy9fwya5uPFfb0U2t7Z3U1d1F3V3zeRNaRvc9XKK//vLL9PLu007CBj5XZgsi96XJnQ6kn+EFhuaa3Z9CIUuPPtpHt9/Bx8LpAnV04FnsBbwd9Yhjbv2Kf12cz/45EuXOq7MV1eoAy36Wdq7hjfph84rb/wfoggvPE8/IBy8b7Pg4GOq38jci+KfQJGizks5a97I0yhkcn06PowBrNTWg22nIHEwwLam4EgJTSJDEhIlClzMCS0dMaik2bapgShyXhTjVZrXE8LYgExnxf0GVJkBvQoiusCKyo91LNRgdwmEOd2sJVmAkV9UpxLH+ExEh3Ba1Aa6n3JiUINeiqqIDVBCnqPGYtTbUuhbuagAvUw6UEqE5HxAiRBZUzMtQ9YIqTXZOUaZMdPKfjtHxbx2m0lCxHiccGT5FMPxurJHzIMUA1SxdcAVpeHCQ/uH7P6D+q2+gbG9XPfmXAwE425CDAZjK80pVVD2maln1a5ao7ej9UOu6XgoQRafrATkF1LKE9NVFhUlv0gFRdQlRLBXd9wIM08jYEA2NDotHAsqc2eO9AHgPQGd3D3V24rvt86i3ZxHl88vp7vtH6f988SXavK1f7FP6nQCxIDfQFAAqL53U+C16NW1Y6X1dkQqfIRWEsqbQLNY/3ty/ZfNpuuuOk1QptXLy3yve+N/dvZD5c26yX3/Wv/bt/7LzFQBnAMAlPKeAl9sd4fm7iwW319/Ags+FhGGaj9k/pN/5L58Un8gLHgCADQdm/Vb+RgR8TURT1rVCmja/j8/eQGDTAUaTCTfqCUMacuZh6tVZKuJETBWzW6pigMktqcw4TJ1wJXzRmrV1SQeefuji+qQHMNZF/HBDjrBGEeGSMiRtTfhPrS1dajAZVfHD5GVtBxIDpnAsx1pNzpQQVx0A6aKLFaFOYq1qPwFQ+VRRiiaxwjP/EOhqE49EhhKk0jpwDR4Jhqd74e4K4OwuUw6U+01cOCxO2yJeigeOsnfdPLrid6+l+R9aRCerJ6h4dJpO/2yAJnaNO8/aW+P9UF3r7lySHakrjYA5yKXKid3I+BhV2lrcCz3snau4U5Y8l8WUBWceclDAlGQDql7q1LosqzqbmOxSZ4o32Wx+gLSZ6lIXBWG+kk+2rfYLIhGms4kOXWfyCUC5UqLJqUka4+0CLwUcHh2h4ZFRmpyc5mS/Rbypu7MLjwR0U29vL83rmU/57AJ6/OlJ+pO/3E73PXJUJG+xBgF4swrdWGMgFlWK7eqQ1D76QENzYGxORwrNY93v3z9Gd9x+nD77Ry/R00+NU1eXc+W/q2s+H7aQ/CPxdwSf/oNMTmG7K9I0T1EPTnDPZuB/0DaqVPDJvwtZ8B37KEACPsX7X6d4GV84cKAxJfJJBXxNhrKRymLjW0GdofZvMyFpeJjdI2GTIk6NTWktSNozIOpacFXnhFhgcm2mzCqYOqiIZ1OA+FzqPyarVxqDry8WSQ8gq0s9QVHFaVNKCrNZg6SrCf8xtqeKByYHiB8mL1XMyugwhfPSEz+i5ps5xTEAqlugu8lRioBTMf8EQOWR4iLAZIHrpS0LV+uTWHCDarQ1Vb1UlwCwWelaTaIDzu5y5cBafEQO6VoT/lOLh9SgKr1GJPldq7tp6ftXUvWKDI1UR2h62yQd+vP91HffSU6M7JmRn9EtyY4IEQYjYFLFB59DxhmUyLrvABBX/lldK2uCgQAMCqh2lHFWogpmUa+rOrUs2gsp6zpM1bLuo+sgsg9SJPR6EujxklO2G9QPKUCYDlDrqqjQ6yp0f4NvucIJWXGSxibHaER8JQADAXhR4DhVqrx9d3eLpE58MrCnl+b1zqfW1oW0fQfRH/6vrfT17+7kGOd73DqymSwVMgUqZAuibN5QkwFUfjqpdS1q1VWliUDq+IaGIFmtzKqD1SkacrkM5fIZuvOO4/S7n9lOf/2Fg3TkcJa3lfnU07vIfWQE3/pHol+iiYkiy5R418T4+JQoF6dLYlDg3AR2NLyN/iGex1NcvoIFiXWUBZ+hbLaXY9vEvon/beFAe/LW/TREHrxmANrspbB5pgZPX2TF0zlPxQOrxchjhnvEbFQSwESTRGYxTN1tVM55mGZaiguTCWJGuEcqYHr1vLr5QCN1qZX4z8y0L1t2RMCnsEF1jBQQ7KkajQ7hsIcrWrNDIGRIpLBQRzcZFaWIkM6WgOhcCpHYyNyqO1GqyaCQ+Ln8mkCAA+JW48Ndzi5PA0ROrJXDbFBDhJWT6pU3rqbr/uS1VFlXpcnJCRp7fIT6fnDcPY+qn0h54mpQNF6DEf54DYEObFCv7sukvnbu59pqdhZ5h4A8L5TxeM+BmD9X1LIqUh/FrvuYYm1+Np8oMPlFjQWkrxqDsi6AWgZ0u4Rej4oEcUgyikVO0vCVgIlRGsNAwMgYjY1PiE9rdXR2irsA2ju6xPsBunFXQOsCGhzqpH/4l33049t3c3JXrG3qGbcTL01soy+d+gL93aG/pO2DL9T0jYK3PAM0rdkpNQTSW43N6VQoa0rNYv1C7rnrOCf9e+jrXz1C+/YQTRe7xGf+ulhw+3+5nKUpcZV/mo+HU+KOEgwCTLJMTRWpXErhM22zGtjOeT7LD/N8LuIynvuPuu1XKJ/fTW9/59W0bNkKVxcGHOwwAKBfyU8qONifWSTfOtLfroIZm9de7o8++9nPueWZQ/rzExuzoAuvXDRl4c/8Gq21eCY2JqXNmWo+sJ3QTiTvpS8ypRkOp2msodDoiA6N9cKOWLwG59T6pRB5OWO0wK7p9McZYElK5gmzcsQkZ3dcWe85bx4d23aUhncMUXu5jXJjWSrlK9SxoZOyBeeDPkbEaC5mz2rAOwBwi/eP7r2b+i65nLLdPa5FQe38FGf5PFE/xyXq7tRzV4NbljbZQX0qYQj1TQGTzaZTRU/60b6pb2q/9LJqN9kAtaxDbV8tA3odiKqbAYi3sZfLPK2IxB9JGu5iwdcjWlvbxHaUYcnlnAVdreZpfLxCO/f2c9JCtHZNN3W052nv9G76+tA/0ndPf5NuGf4hPd7/CB3pO0xX9FxNC1oXOo0lhHmx21ZGc5Csteb0MZQ1pWbxwr5Tp6bosccG6At/tY8efniEpqbbeH13U1t7p/jMX0tLB29EOZH4T0xyss8yCeH6tEj8sW3N7Lo6MzjNyf/jvH8gkT6fBUl1VGSorW0z/cZv3khXX32N2P9swIAafja3vUiPdTzLGrQjRz+TCfiunLqUbpy4jnJCN0MwzGbyw6A/MmAxRoIv3KMwk4c2GeIQf+lj32pUzjBmQRdeuYi48NXNRRc/zNqmwO2EGFyWMiOoN+j8zGzzxnYidyJeL1VaX2Q8KivMNGqrLFo1KiK5R3SI0awD2bgUBQEmAxRPw5WU8PgAKNSSSCnGBwcmjq3B3a8a6Ei0MLuXr2lVwVOc2F70a5fSwg8vponOCZo4NEHHv3iI+u88aVpFDJUgGJE8A5ycIxIDJxzqlf7a8/9SzyJ0cip9UJc+ir8aj7MV6Ornkl5RbbKs+6OuS62tCAI/8KgnVqaTrCA76lJnipWATfZbxsi6SS/LEnodsPnofnGhc6rw1KtUqpRoYgp3AozQyNgIDQ277wWYmqJCS4v4VCDeDTBv3jyaP38+9XQv4cSwm776rSP0F//4It3ywuP0Zyf/mL55+qv0zNiTVMLjAUVuJJuhKpZDA+AtzQBHi228XHVvmTY7pgIrNQxSPDAqU0EoawrNYnki+b+Lj2N/9Ac76a+/cIQGBtqpt2chtbf3UKHQTrlci5iWyxkaH59wbvMfnxS3/E9wWVz1LzuDSuc2sDNN8bw+yP8PtvKyu4brHcISFdlsO2Vz3ZywxtlZ4Ivk33RQjCtn6A6AVDcNP1mjm54v3KMwk0Mb2GygkdfCH/1R/Q6AEN85nAtoYCWns33Moq2Mu3Jme+O07unDDHbI11TstqMHBHqmPM9mOk2bsM1IYRGdEnUhJCgep+JtCEzUP4lA6gTMHNJQf2pwk/wG4AkP5DIbfdoY/elY1knUlaFDG/dTZbBCbZNtVBkpU9tlHdSyMPwFUJGbCpkv3Ywrt+NjY84dAJdfRtmebnZjL5yvigTQLQOyLlnUes1HqUu79unDOthB+slEWJ2qYtKZRCb6UhBngtvNGtS6OjX56Dp1Csg2MVUFkFNA10k/XeR8qGKDbgur6wixYwuqcMJWKpecuwJ4W8FdAYhraSlQS6FFvJwsn89RJpvjTSlLw7ydv7RzkDa++CLtWnIPldoHqDrJZFNEb2h7C/3hhv9JazvWBV7RNEFd5F44FiSoU5VJ2jWxg/75+D9SX/UkXdR6KeViJVDhsPeDYTQGRsRGJLaUmsQqwnP+09MV+t53j9Att5ykW2/po317q1QqtlJrazuv+xbKZQuUyxe43MrrISeu+E9M4rZ/R2TiX31FXPUHsJ88x/IiL49LuT5f6KIDd9ccoptuytH73v96McAWhPodADvosY4trJHJe3LJsFw5tYFunLiWS+H7EPZnHAts+zX0WT5G4H+Q/tgHdLi7CNBt3JEaTMyIrcVzGzIedact+X4Jb7Slm7FQozBy2RsIbNpgzP2hMgAwh7MMKRzzUqDQkD5jw1C6dOZ657TsaX+GO2NsLnIf4nU21DvFefdTGcgTthcrLNC5bkzUlYCg+HwcYQhK1C8VCoGdK2Yr7N5Yv5zoGkdCMk9YIIfd6LPE7It0b53XStSRpYGX+ig/lKfK0QpNjU1S17U9VOjlEzQLb6TmApyChqxwQiQGAO67m/quuMx9BID9cdKBMPWsSBTD6oCiA2zNgxuuaoKLshTVpk6j6gCUZfumqa0sp7IMyLquU6dozzQFUFbrgEknEWRTEcUnDsL4eF6RuFUqZfFpQHHrtph/PuEvFKilpYXy7sm2Q5bjhDFD432dVD0+j6rzj1J2yTBl2rP02s4b6f0LP8z+SFDCIRezH37LaGmEvnHoK/St41+jjcVHaOvU89Seb6cLWi8SLyBsFNa+2DvJCDTGRiS2lJrE6sTb/Y8enaTvf+8YfeubJ2j7Nk7mp1up0MKJfy5PWRbnUZA8SyuVShlxiz9u98cAwNR0kUrFV8rt/hLYB8Z5nh9nKXH5Kpa4LznMcTK9g97+jnn0pre8USTWQagPALxMj3VsZg22d+yPyQV8V05dRDdOXBNpAADvvNm3by+NDI9QW1ubuEtIJuNI/lE+deok9fefop6eXqGTcvLkCTp65BAvrwq1cyx0Hliq8O/v76Pjx45RH/Pi/SVdXV0i/vjxo3TyxHHq6Z3nHpvQlzqR3kQSeCh8fPYGAps2GD13ALzicAaPHWf2sHWWHzTd7s++uXB65OnXDHbS11TstuMFBHqnON/BVIq1gTYjh8ZwTNSdCEHReDUvQ1Ci/km4wXaOmOyhfNEhlnyDRJ7wQC670WeJ2KcwxlxrjuZtmE/UnaF99+2hznIH5YpZalnTSm3nt1Mm7/ynD20ugkPELtcHAHAHwJWXUrZXvwNAgaiD2RVZFyd16lTRqzpx0g9h4KsDiK9NFVHrsmzSQXCRSNVhCpFwmxOQzcOudMXoA6hlQNZ1nYRsV52qAug6kx6QU0C1SQmCbg+rB8Hk6+rEHQAYBMC7ATgxlAsnl8+JQQDcEYDtC4I3v1fKeSqdWkB0aiHR/EHKLB+gI9OH6bzsWrqo82LBGQR1UTvwawRcdUu2hSaGJ+mO539Cw/lhGu0eoe3FrdSZ66S1LeupNdPqOMaApUUHVmNgVGxEZkuxWSRH01NVuvPOk/QXnz9AjzwyRlNTGOhpdZL9rJP844sOuPqf4WVfLuLFp87L/fCsP5J/POsvDgmvKEzzPvIQ7ytTXI7z1n8VWU76D9N113XT9a++TizzIDjpv7wDYCtr4C8PmsnEuQPgInrdxJViAEDOgfcQUa8dOXKEvvWNr9LLO7bT+MQ4LVm6TAwEAKVSibZt3UJ333kbPffcM2JwYMmSpWLbgP6O239CTzzxGBXyBTrv/PN523LuBvBAaRhFJPmnT5+mr3357+mhh+6jHS9to1tv/gGtWLGS9YN0209vpmefeUoMUKEv9UEUbQ681djwhXsUdvLQZhWHV+4AwBk8eJzZ49aZbb1huN2ffXNh6NEMdtLXVOy24wXM1KwFt6NYG+hQ5NAYjom6EyEoGq/mZQhK1D8Ndo5k7On0iVkaJPKEB3LZjT5Lg33yEHAxV8hRpi1LQ8cGaerwFOX6cjS+Y4zKLRXquqyHz7NCTwNCEafLSM7GRkfph/fdRf1XyzsALMDL/0CuClCru31X7RAAU5hxLokzLIg4r3Sn0qZKFJ1aRxki25RQ+wGodXWqCqCWAd0OyLKcon11KmGq22JUXz2uGWigjQr/4JNkYhBADAiwkvmwXYm7AViyuaxIDDOcJFbKWSoPLKDqiYVUPd1G02VOK3qn6ML8JTS/tZfjkLY4VxsTQVk32UyO8pk8HTp1gHYc2E6VzgqNdA3TUOU0XdZ6FS3LLXc9o0Fd7T5YjYFRsZEuWzDkbjo0VKQ77+ije+4ZoB98v4/27UMSX+AkFAM8SPrxuIczxW3/WV7mpWKFk3687A+3+5eoyAlf/U6RVxJwpfsw7x948d9lXO9mibsQcHAbofXrT9KHPvI6Ov/8tWL/CkJ9AGA3PdbxAmvSGADI0pVTF9KNE1f47gDw7q1Orbu7iy677Erq6e2lF57fTCtXraKFCxfzcsCXRabpyOFDtP7CDXTB+ot4+/oJXXHl1bTpmSfpqScfo8svv5re9vZ308WXXMbbTYU2P/cMbX1hM3V2dlFXV7eY/1KxSM8++7TQdXQ471N4cfs2Gh4+TR/88MfojW96G+3du4uOHj3K7S4S/K+94Ua69ZYf0KWXXi4+Y+rAf6xJdRDAx2Umj9Sk69T8AYAm7ahn3/7/ijtimaEthtm/VOo9rJXOQKeNTcbuR7yAQO+Ul4GZzqBN2G6ssMjOdcfY3QoJiM6neRoCY/dNRSh9AnYOaahPNbgDLSmQ1SgCucxGa0jEfoWyWnjaFrTRomuXUP+ePprcNU65fiRFJeq6oYcKi1vNcQF9ijVspbkiMZuemqKntm6mgwt6qLpgvnOOIa/ee0TTQ4GTenFl37VBJ+3Q4/l//hWkOGeUiT/qObcshMvSJ64gTgJtqVDrsqzrTAKoZUC3qUAfZD/0KWCySZEw+cip6meCbg/zD4Mab+JSdDihxwAAnukuV/EZN6z6qlg1hZYCtba2iqttuIqHq4iZaitVB5dQ9eVLqbJzA+1/nqhvb546WzpomPrpRPseOlU6Tj25eVTItvCi1leCF0jyAXl7cR1V2j75Aj1KD9CxzqNUyVXEXTZj+REaKPfRitxKWpJfxn0KX1j+VhUYjYERiRCJMaVm8Zz/2GiZXn55nG6++RT9yz8fp2eeGafRUV6DnOw7z1M7kuHEX5TzuMU7T9PTZfdZ/yJNF0tU5uRfrJr0F8ksB/aFA7xfPMjTNVzHZ//i7pjw52WeO0Yf+FAnvf+DP0ft7eEvD3TSf3IHALZxCXcdOM/yJxVnAOACunHicq5h7zZDzmGhUKATJ47Tg/ffI67uX3rZlZyodwobjgcrVq6ipUuX0c6dO+j04CBdeeU1dMvN36eXXtxGJT6e4NEAXL1/6IF76fGNj9Dg4AC9sOU5uua6Vznl5zfTT27+IZUrJXGr/wJO8p95+glauGgxveY1rxMDBZ2dnXTi+DF6x7veQytXrqa9e3bTkcOH6eprrhOfMK3Dv14aGQTwhXoUwcSBVteY+6M/jDcAMLP73ituT5+dUFbDubVGDKe8Z2AGrU3G7ku8gEjeKS0PM42mTaGtyBQJHBN3zxIYn8+NCAhMq49mnpjs7J64Pz7wvpoCmYcikM9uNFpi9M3sqmijcvGZRUtPK02VJ+nU5hOUH81T/nSORvePUtuGdmqxDQIoaCTpl4AaSVNrezut6J1PD9xzF41dcB5lWvBSwgqM0skirg0FORVX+SBcxR+csNSSda6gLgYBVNHstTqLrKt6vSza0gAdBHb5uK3006cqVJtql3XVDm4AU1kGTHU5DbLJqeojp4CtLGHSSei2IF8TIvhjAAC39uIlgXjRVrXCCTev60IhLwYB8EgAbl3O4+VwuVam5ERmdD6Vjq+kfbtz9OhjfXTnlufp9uMP0J3PPUrT+VO0fvF51Jnr4sWtLvw6cpSnh0/cz5tOjnoKzt0reEt6S7ZADwzfS1/q/yt6PvccVeZXqDLJcrhC5Y4yHczso6PFI/TOzvfWBhB0+FvTYHQIjYqFSGzpNsnrK0vDw2XxLf+/+ZtD9NRTozQ+zgklL1dc8c8h6c/isQ5OA3nZoZzNtlClguf9S85n/qaKzrYgbgl5JQIHpzHeJ77Ay+ACLq9jQSIdF1OcyL5AH/13PfTv/5+P0/z50T6V6QwAZGlz2x56rGM7a9C2PGgmE2cAYD3dOH4Z5fTPdhiOD9gsuzjJ7u3tpeeff45Wrz5PDARgewFwF8Djjz9KB/btofd94MPi2fynn9xIGy65jD75i79Ke/fupl27dtDBA/vp0MEDtGzpclrEyf1VnLwf2L+Xntj4KL344gsi+Z9mLlzV37VzB7Xz/7P167DMM+IdA4cPHaDLr7yGHnvkIXEXwXve/2Fatmy5ODZ5YZgJVkU49FnhibVXfAi0snEGXgKY8lFlDo1BWx2vjLVTn8taaRbMuK8LsfsULyDQO+XlEUznWlNoMzZF5ADHMXEXAwKjc2qelsDEfQTcYDNHMmaRw6UCJT1tgNMYGshnNsbn8cPvrmki8Hlc+Byo5/xeceX09PZByg5nqHq8TC0XtlLnFd18kqSfAtSjIzRVR0g3cRI0UZ6m7z93Bz25dTuVr7maMq0tjqMQ/oOpmkSjjCn+wC7rQucC3a8l+rLM01pd0+H8FHX1PBU+sqyLiGdR25RQdbJfUmebAkE2FaoefTBNAbWPul5C+kjIsqpLijAOU7sNAok/HgkQgwAgdXlzfNKPxwHwboBCDm+HzzsvjeOEkjiRLJeyNDaZp5GT82jkhbU0tG0Zbd17nMb7M3TF+hUch4STV71IPB3STDVDeU70v7Djz+jx/kfokt4rqKfAycbIJvrmia/SzRPfoxer26iUKxHx72WFK2jd2IV0onSMSi1lTmrHaDEtpYs6Lq5xSthWvYDVGBgVGbFYUmhSPHbB849deWSkTD+59ST94Hsn6NZbTlFfPx7twBV+PMaBhB/JP+rOuhMv/ON1UC3jywAlkfhP41l/Pq55kM6iOUuAbanIy+0hXg4TXMZb/51n3+MB23qVVq16mv7b736K1nJS67/LxQxnAAB3AGAA4EUupXMHwFXTF9CNk5dRnrcDI5TdCIM/6C9eBrj1hS104YUXi7uA7rr9pzxPa+jhB+6jPXt20rve/T7xTD4GDHEFf/GSJXT9q26gHS9u5+1xhCanJunCDRfTL3761+iKq64Rx5DFi5fQhosvoZMnTtAHP/QxuukNbxH65zY9Q089uZHWr7+IWrl+5x0/pYs2XCIGENDWu3/u/eJOAPU4Uoded+BziwFfqEcRTBxkjTAA8Ira484eKKtlbg1J1JdErTRLFo6vG4n7FT0w1DPFZRNMpVkbbDdWeGTnumOi7kUIisfL3paARP1ToRCYuRK0wCEN96sGN/FvkNAXHspndojP44XdnS0xuGyuuXY+KWut0tHnD9PUiUlqr7RT9XSF8isKVFjeRln3pYBAzK4bA0wcSMyGp0bp8w98nY4eHqTsJZdRRt4aWUvs+Y848cRU6lThP5iqwFmTELcsEndMhcItKzbopL+a5OtlTCGA2matL6LmwFSXkGXpo9cl9LIU2Qc5BdS+AbIe5hM0BdSyCpt+pqC379ZxFJCPBKCMLwbgll68AA4JQKGQE58LFIMBBdwVgNvInRNyTunFIwLZ8jyaOr6Cdu2o0raXxunBxw7yZlYmDqXR0Slqa83TcGWQvrnva3T7iZ/Q8xOb6TT/DGeG6Gv9/0C3T9xKffk+KmRaaElpGV1duY7+YOXn6Ibem+hg/wE6NXmC1hUuoHcteA+taFvJ7TqdV1e3EVaH0Mj00WCT2N2mpyp04sQ0DQwU6ZGHB+nv/+4g3XrrSXp20ygVi3x8ELf6Y904yb5I/t2BAEfyvJ7Jed4fV/3dz0O+soHBlH5eDvfyFC+3XMGSZJkUqadnC/3Gb72ZXvXq68W+EhXYmiHPte2ljR07uNT4OwAwCHD+yQW0fu88Ghk4TflCXuzDPrjHgSOHD9KX/+lvac+unXTZFVfRFSwjw0N0x+0/pWuvexU9/NB9tJttuMJ/8tRxWrf+Alq4eDHt27Ob7r37Dl5iFXoDJ/aXXnoFHTlyWPjjvQEXXnSxeGlggY8hS5cto5Wr1tQei8D2uvm5p2nL5k3ivQFHjx2m97zvg/Tcs8/wseQlOrB/nxgMOH/tWmptNQ3KuJ1XgP2kEXjCfVzB5DZrZnxiOmCLeqXvgLMY7qqZW0MS9SXhWSazYAH5upC4T9EDI3mmtGyCaTRrg23GCo/sXHdM1L0IQfF42TsgIFEfVbgEZp4E7BzScJ9qaNJV/1Aus0N8Hi/s7myJwRXmWpoo0qlnT9LBb+6l6bvHqavcRS1Xt9Hq/7meel4zj4hPrpUlGw0Wd5MaAwB944P08e//Hr346C7KXfQqyr3zbWzgEztcxBPCpyGyjEEBfMmqVmebrON0BY3gZYDQY+oR1x+3j2Kq+qMsbFwE1M4KH1fQvi6yX2pd+tb6qUlUHURvW9Yl1LpJr+vk1KaXQFuAKUb1A9S6rQzMYB1Jfav7DgBM8QhAm3gUgJN/Th5wKznGjqY50xwbH6fxiQmaZJmanhLPjeMLAxUxcFBk2ilavqRAvd1jfLJfpje9fiUdX3Yf3UFfoQHqI+osiiSgt62XBlsHKduWoZbpVnpXx3vpQ70fpxW5FXRex1oqVUq0pX8TPTf2LN2w4Ea6tBtvZa9Dnx0PrMbAqFiIzJSgSSQy+IwfBHfmv/jiKD2+cYiefGKIRkcrNDhYpuPHpsSuiD9I/MXb/cUVf9zmz1MxIADJs0eOE/4KFYslKpWcAR8r0ltEsxxI/o/wsnialzGukq9mMSTJ1gXi6DHg0t4+SG968xH63d//NC1fvop54y3ELB9Xvz7vAfr8oh9zzfyYSxzgdS7XP7WQ3nr3MsoWq/T6N7xZ3JVgBG9DuMNm3949Yv9fsWIVdXZ10fTUpLgtf+nS5dR36hRvc4Nivrp7uoUPtq3jx4/QQH8/zZ+/gJavWCmS+uPHj7H/SfEOgdVrzmcdBiSwnLC868sFdx2cOHFMvPUfBxe8BwAcqCMerp2dHbRi5eqAARWxA9TQ6AAA4KHw8dkbsFky4xNT8baGcwmWOX/lLpAzjfqS962DWbpSjN2K3dd4AZG8U1xewVQGawNtJwqNFOR1Srud+HxahIEgUR9VuARmngTsHNJwn1x4ktEGSWvhkXn8jtbQGH0zu2raCHyRmtSd+D88bvc//OAheu63NtLC/oXU1dZFne/soRWfXUttq9qCiS22SH1htOQK1D8+SB/9t/+Ptj/yMuVWXkG5j32Qzxf5pLWW6HMn1URaHwDAVCbxMtmvDQC4NpH0cxmocFn6yFMcUYceZUclIMuIhcg+2OomXZAPpmhD1ell2SfpB8h+qVNZBhrRy6nqo5ZlHwCpkwiq6zZA6uLwAEF1pSxuReYzaJywF3J5am1z3gWA23NxFwAGBvC1AGwGeJZ3cmKSxsYnaGJiQtTx3XQMAjiDASgXmb/MJ++cdC7YQ8XFh7m5U0RveYxo7VGi9iLl2zOUz7VQ22Q7vXfhh+g3l/1nWl04j0pVbLjoHifBXMbdAfJ4ps+OgFGpI5JTICIzJGgKt/dz7i4wPFyiTZuG6J67+mhqOkt7dk/Svn1T4kp/lfc/sTdm8Hk3/nHbQt0ZBMi6X3PAnQBIbPEW9op4yZ+81duIxhfPWQTneFapPEjl8ku8TF7LdXxq0rQQbAsGeizvA/S2t0/Sf/vvH6dVq1aK5R+O+n9nrE1nAOAh+vyiW1ljuWU/BjB3H+97Df3OsXdQoZKjFvflnjaIO3pEv7E9OQIOzAu2GXnXj8OMQSnnwFaLY3+Pjv1VPxvEshK8YHb865zQhnM4cDgkXMrEqIVbeewN6JYZeAdASlC2c9smP4fZDO9a89TOghVq7WLivkcPDPVswvILplSsDbSdODRyoOPY7Hbi8bvehqDE/VShkNj5YrTkuqbSN4b1BC8BakyRKO1OPkuCLppDXG1EvkhuIU6tCznRb8vQ6RcGqDBRoNIeToZGJqjnhvmUbeOTNz3ewhexywI4Sewv9dPek3vp9m/fQgPFKcp2zqPs2vM4kcLAA7OBUEwVgVLacGYib+0XZVXnTnHmBJ1867+oo+wK/zp1ZSp5IG6TPgHUqa5Xy2FTUxlQyxLoU9AUQFkKoJejTCXUepivDlOsChtPI3XNhmMHTrjxGMAUZ5ulaeft8NPT0+LzcLhtHNtTnhNLcXdAi/NteWyfckPAST3uGMjiM3OckFaqeaqOLaTMifNY1lNm9+VUPbyAMt2TrGefUoVy80p0sHKQTpSP00WtF9PC3CLCZwvBi9vXTau2BqsxMCoW0mPyA+9MQL4zOFikQ4cm6eTJIv3F/91PP/5RP23ZMkl79pRo6DQWO97o77zV33m5n7zCj2MOlhT/CD2SNceOwQK86R9X/gMTqWbO4KwEktztnPxv5ilu/Q/4pKoVzvbe2XmYPvChJXTTG24S23446sk/4K452tx2gDZ27GZN448A4Ofq4lp6U+kyam9pi9QvmfirkAMBzvKqi4qoOhOEn8ItD0eyDokO5WDGRaUWG55YI1Ewu2oNHwBQ5jHO7M7hbIV/LVvX+1m+QQR2v+F5i07Q3H6YYaY1aFNoPxFFrCDHOXFXIwZG51c8LUGJ+6rCJTFzxWhBc228b/i3qaBBwnhcdgerJUH//CGKJiJfJLdQJ++yzrXkqPei+TRwsI+GXzxNLcUWypdz1HZJO7WsxBvT7ScHEbvtAVrfNrKN/nzPF+nLL3+Hjj14iCrrVxMdOEyZXDtl1p/HTswMckzFc72oY8pAd/QkXpZxXlhL8qF3bfxrTPA9PhC3LuE2KWArq3lImL8+VWHSScj+6gKY9GkJYCrLOqDbVdj8JNQ41a6WAVNdhWo3lXnZ4uQb7wfAbf9IIKenpsXL41DGbf9l3s5w1RoDAa0t7hVG3iY4ZecJrkAjscX35uXz6HnWt1J2YgFlj19AtOUGqj76aqoeWEjVliJN9wzSnvxLtL34Aq1ruYCW5pYFrmIBq0NoZCTEYknQJJ7Bf/CBfnpu8wh9/3vH6G//5jDdftsg7dpVprExfIWBl2uuwMvPSf7FC/3ElX23DD0LEn6sOHVQQLzp311f8RKpVwKGqVT6Ii+XG7m8xFHFAnaSQVq2bBv98q+upY99/IPU1tbumAKh/d9m4AWZzgDAIdrYsZc1GADA+kwueOTjyqk1dOP4BZRj/tgwhHhVCTjD4FI2xqz1ssFu1sJ9PMHEqjV4AEDZGuZ20Tl4cJZvEM3tfnT2QM8mddJM29wlEguxuuI4J+59xMDo/Il7Eg9uM+bWYvRBc02j9x6ONAglQrkSNJZKiKJJwGdFKJfZIVvIim+Vn94/SOXBMuUHcjS+Z4xa1rdT24pWKp4uUWmoSOXREp+Uc0rUgtt1owMnEOVqmQaLA7Rr9GX6+71fpo0DW2moXKDyZDtVR8tEA0OUWbmGshvWO91URYBZQCQTepnI4+q+uMIPgU4p+3QsKOO8UrXxrxDnjwN9Bk11VQCbDyDLprrUAXpdQnZNnSrd9dWBILta1/VoX9ep0OsqwnyDYgHVHhTbAI+8KwB3AYhPeU2VxOe8Skgu2YYrjOJFY/kWTkg54ecNBTpI7dvzLOLOAAi1Una6k2UeZfrWU3n7BVQ9tZymdy+nw4f6aXLBAL2+/Y3U2ooNzgLTOk8RUemxqLK8Tzi3PnPdFQyOjI0VaWBwmkZ5fx0d46Sep2PjZRroL9Htt5+ke+8doK999Sjdf98Q7d6FN/O3cmLawol/m3hxmkj6cdVfLDck/HJZynJdJ27TdnrD64rcZ/3xfEwImrwcZxcw+tjHy+UR3qbxYjk8F4+EO+5C4C24dS+97R0Z+rVf/3lasGBRpEEWnwcrnPQfAwCHlQEAcTBOLNj/rpxaRTeOr+dDN3QJgE1Jg1dlcGgECl1yZq2HDXbRE+7jCiaX1szY+Cv4HQCzHuZVE7rCXqFrdOaWSzSiSF5NWld2Ws2SQvuJKSIF1p0a6mqE4GT8SpSFIM1++7mSsadz0cUhEX9T4TPQhPLaHYyWmP0MZI/IFavJQGf/FRobquUqnXjiGG3/7GZq29FCXfkumv8rS6jnLfPo5M+O0cT+MfbKUM9N82n5z6+i1qVRrhAhIkPFyhRtGnyKfnjku3Ro4iTtGuekiHqplFlA06fyVH58H1X7hyh7/lWUe9c7KDNvvvO8P85v5Qv6as/2s6hlMYOKvmZjNZ7/r8Vi6tZlbI2fpaz4QtRn8SH6s/myruqjxOg+UqQeU9FHg0jIctBUloE4froANp2c6jYJta7bAJt/mK8tTsLkq/sArg7JLpJeJKZ4QRfeFSDeF1DAIwG4+lyh6ZLz6ADuFsAnByHyHQFVvCegyvoy67iMRLXKG3C1MkmVjj5atDZDn7zxerrumm7q7SnQxRu6qLVFSWR4vRdLvK96DrKmDseDjQGJRB53MvBUBcbEjh4bo/37RjjhRv+QvDnI5TL09FMn6MknT/AywJvPxSga67NU5v1l/74pGh9nTRafWkTS7zwy4Tw/DbiNYV/DRO6zsizgTMUADSf8+F67c7u/vmwsaHyRnUXAshrlbe17LL1c3sAi11fQgtBt4Jmia67dQf/td3+Orr3uWmWd2aD9X1EqON4jZf/6vCfo84vuYQ22k8aA3nxy6FX0mb63UEs15BGaIMjNzIW3qhkbhULXGHM9OtUBACBcUYO0vEIGAIJnMfECeAUsuZlG5EWa6rJPRhYa1cTtI5haszbQj8ShsQId5wa66SAiQfx2lAhLcNp9t/PFbIndG+6bi9ppQgqEPopInHYnoyVBP80hrI3JFdk9wDF6uq/ADcGV/amRKXr5G9vo6N8doIWjC6m1u5XG2yZoanCSzxEd9unuadrwuStp9SfWBpwvOKQ4FcRLz+4+fgt958DXad/EESrSPJZFVOTkv5TpoeIwn+jfv5Uq02OcfUxR/m3vpew73sQNcSYsknQWN1GoleUUzYipokMSLW3Qqb61usYFEQMAEJShg48iauKOeDlAIRN23SesLsuI1f2gM4mELNumAHhUwGby18smHaDaVB0g+yyh+gBqGYhqk0jCZfMLimeIBCaL5/6ztU8GOi8MzItBUCT3TlLKST4rRPLvDgKIxB+DA+oLBIWtQm0tFWrPV2nB4gK9/W2LqKuTkzWOR3Lb1Zml97x7GS2YXxB1FWjTlPxKlSkpgAn7s8HE/hkaGZmmn/3sIE+dK+1yGWAQZOu2ftr0zDFO8vEGeVxVBgv7sG1svELT0/BDHK7UYwDAuWKfz+e4jE8rIvGH4C3piJW9cMvcFuaxIpYdphhMYTXKvJww+zL5Rz1S4g9EdDt3gMGmTbzNbeJldD3X3U+oCgQtDNXG20imhTo7d9Ov/4cF9MlffD91dfUELnPf/xit6mwtWfr6vKfo84vu51paAwDX0mf63kwtfIwOmrvIkJslQym68GsSIbCNOPATJeXzxRmJ7OyzeADA3K1EnZ2lc/hKRKRV0bT1lYw4clQT+h2NUvNqsB+Jw2MFOs4NdjUSQbI2lCgLQZp9N3MlbIHDGu6bgMMi/qZD6KcJ5bU7GC0J+mkO0bQReUPdIvAkSvwBNQz/8/NZGts5RE9/4jGqHizTghwn6dUiTVQmhS9SijEapQ1/ehWd9yvrnTMzT9NORTwHyonF7pGtdNuR79Kmwafp4MRJzqt7aZqT/+nMQk7+O7me4WmFik/uo+Km3VQdKVP+re+j7Pve7iTYoBNJujsVZVdgk0m88HPrNbur132FHf6o8wygLhJ+PlH1+ECPOFfUMvhqdygoEuSDOux6sq/a9alJJNS6PgVUO6D6qHq0Bah6VQcE+QDQ6XXVV0Kt28pA0nqQX5QyoNSd5/6zVODkH3cGtLW0UA7vBmAffHpOuOJOAGUQAAMAZfFNei67AwK1LwpA8EWAKm8EYvtzkuD2jiy95Q2Lqac3x3WZ9LLw9Jqre+kdb1vCCTYSajToIMd1XLEvFrHguSDBxeHhabr7nv20c+cwc+CFcNhR6xgbLdGDDxyjiTHoITIeV1e5jF8x78pjDrwcxBQJPyf/eEdCa2u7WDbi2X3xeTSHC/OEdyo48+4McjjLyCkjwYdAh+UIkcm+lIbQYPjsB9bXFC+377DM5/JFrk4iaAF4ba2t++gTv9BGv/6bHxO3/ofB979Gq6IXzgDAM/T5RQ9yLa0BgGvoM303NXYHgA5lkalLT681DJeuMVathwnJjGHRlc0aAPBSxm6gCT2aQ/Mw+9ZvYw1Eim7SPESnVTwb7Evi8NiBvn838RGRIFk7SpSFoOH+AxqJmTN+S42eZ3mBEze32CA8NJE47U5WS8y+hrYQgy+yawTH2HuIzZ31YztG6OhXD9KBW/bQ+NQ4LcouoiwnyWU+Uc/zD5+mc/o/Qhf96RW0xjMAoJBycbI8TttPP03/uvevaNfoLipmOjgXns8yj5P/eZz0tzs5Nyf/pVyJprceo8mN+6jSnqXM9ALKvffDlL3yYk6gObnx3LbPU5mcS51eRj4kdKpejXOnoszcsow7ANTPBKIs4lhMSbvU2WxoW/URfdd0mIo+umW1rou0SUi9hCzbfFQ9uADVpvsG6QCbTdUBsi0JqQfUMhDVBpjqcWJsZUDW3anzPDw+8ec+IsDS2tYmdGVOZJ2TcSfJRQKPOwGQ9MsBAe/nBDn5xdcHeLkIehw08SsSZqfOTGKKq+QrlrXQBes6OMmGCoMOrC9XxWMEy5YRPbZxgNtr4dN10QlGhqanyrRr1xAN9E2xNz4H5yRhzq3dzryIwQ3xIj73Kwdcxvw5yTymnORjyuLYHZ1YFvjBwIh4USJu+EbfnOQe8y7ukuB915lXrvMycvTOspFTNdlvOOnXkTLd7AGWNj5TuYlKpT1cxnP/3TAoCJr5ui2bLdGq1VvpT/73m+nG179VrBM73PUk/rowNIPeOQMAm+jzix7hWloDAFfSZ/punKEBAMCvSQyXqnHGOoNzzEkOT7iRy9yAZQDAq4q8glJbk3M4U0i8Cmd03Tfe2GzZpqPRu14p9CUxRezA2KmMHxEJkrVjiLIQpT0fZr74raR5jlVbWylweigi85kdA8MT9tUf5mpi8EVyjciXaE8xhKiqYv807fn9F6nvnpNUnuLkhX+Q9ONkDtP6AMAorf/TS2j1r6ytDwAIogxNlIdp68BjtGt4Cz16/Kd0arrPueqfWcinrPPFQEA5k+dcm5MASIaTIp6WykUa/+l+mjo+xFycaKx+FeU+8B6iHj6xFYkvn4ygDZms13RKGXrp46tLH+6wGHlANgUbTwUfn6RCX4uTflLYVybsqug6Ux3tqFPVD8BU9E8rqwK99Jc6IOoU0HU2PlUAU9lUN+kAvS6h2nWoujh2WdZjguq2MiDrih7JL26VxyMBeU6a8elAJMq5PCcm7IdEvZbwuwMCzrTECRuLe2u74GQR+zKqsg0U8Iu6mCKRdhJ/JuG6M21r4/2S8+/REdxmwo2KnvG2KoBb852X7SFTcK7eO/0VV/VriT8n70juhd2dIqFHdiETfVHEVHI7LQEYoBC37XP/MG8ol0TZTfgxCMDzjrLwE4McjswoZri55gHLPcvL73lexnfx9I1cR/Kvz2DQDMOG7eUwXXr5SfqPv/0mesMbX0d4SaMdYuvzwtKE00MMAGyhzy96lGtpDQBcQZ/pe226AwBAfbMWULfy1KBQNcbqJUqjhzUOH5mZPTM6Npnq8p9DOkh1pcyqNdycziRibeJyiU6teabQp8QUsQMN/0jiIgZB8rbcyBCChucF0Ej8nAlacUNS6R+jttZSIPRRROK0OxktCftpDUtwwhopIoJT4j3GEmZSixcA/uAI7f38Dpo6McEnXJwMiL/OFD8YAEBfxvhn3Z9eTKt++XznzIxPFHKZApUq03TXwS/TfUe+TQPTp2gKt/py8l8kTv5x1T/bynXOfTnhF0l/hhOGLCcF2RLrKjR9dJhGbz1GxakyMy6g3Id/gTKXXegkqhAk5yJBR10pS73P5tZVPzEAwCIGAFwfmeyLdwCgLv3UMsfLJF604dbVqUlUH8SqvoDkw1Qv66LbAL0soevUqV5WdYBsB1CnugCmsqyr86jrJKReQtZ1PaDqbHGAjcNWT+LnlsWVdE6axUBAAe8JKFABL7/LIbnOiOTXeTcAkl/nc4PF6Uk3EQYP/8GvKIOR//AykkUBNuLugJofF3CHgNDxnoLBCACfSkP7IsEXSb77Jn03oReJPd4LgGSed1yEOaH443IImwvXJuvqAIBM5J2r+Uj0lSv9nOg7eu2WftH3WYLZ1JeYqFZ3c/J/B0/5+Cuu/tfXSx1hM1igtrZn6FOfbqfP/PfPcB2DCkEx2OZchFCjN7x10dfnvUCfX/SEqDUKMHxy6DL6TN9r0nsHgA5lMXqXqGn5JoBGk5y1HqnskonhofDx+RvI/cEf/pH9M4BziIWmbMgSTSVvBDPTsUStzOAyi96U5plCHxNTxA50AhruckSC5O1okQaihudBhUJm5k3WWuD/8FhQ/uEDKfAm47M7+iwJ+hgcEp8wckRER20tRENAiM0kEoTuLPUdP0WjpVEaHRjhXLXMJ17Oj0wDUOZUhua/czF1Xz1PaKZK43RqYj9tOXUX3b7/r2m42Mft4NbgXs6vF3IO3cNuuLpYokxumpOQaU5GppxpFtMiyxRle5j54BiVBqeo2smZ8gi3dvGF4r0EtQ1bTNS5UMpqkiH83YpM6jEPYurqJISrascUBgbqtRhFADVRllB9VJusu1QeuE3WbOpU1QO6Ti/LqSwDJh9ALQO6T5AvoNvV+cNUj1FtEkE+NhsQxRbkA0T1k1D1StlJhCuEzwkWp/EpwSJrOR3P44V4uJ2ek3JOvpGQYxkheXauvjtJuizjuXrnKrzUOzrnCr37nL24PR/lAuVzrdTe1kWFAp7Db6eWQhvh7fsFFuclfPIN/Nh7M9w03iHg3KbvPG7gXJF3rsw7AwqyLK/W18vot5PU4wWI+BrC1NQ0TU4VaWpyistFoZtmnfNsvxMXnFSeQWD92dbzrIRzFb1SeYEFV/6v5Nrqmj4eitTd8xJ99GOL6dO/9FEu94asp3j/hZxFm6XNbadoY8cxrvH/AtHPpIL/Pzm6cmox3Ti+kktNWnEKrbmFFNoNbSMOeK9OoUuAh8bIWVfO6gGAGTvczNLjWmOYHTOVSi/O8KxEb17zTKnfiWliByZKUcyIQNRYW0p0CFGz5snPm7AlNyytfoq1mAKZjyIyp93RaknQ3+AQtqbOqSDEMfGeZAmLxcb/3wvzWmjpG1fS8nesokoLruSVaHxwnKjMCYs4CcNpnTOtdhF1XNpFUx1D9Njhf6Yf7/oj2tZ/P02Wx9jazjnzPJYFzNvB52+cenCyn8lOimmWp5TjxD8n6xgEQH2aCmvzVHppikr9XEeG3bOEMovm4xyQIedIn7rIoG6xASKZx9SpehJ7bq1mB4SfxR/w6F0B5FRCtSFcoajV5QUyaZN6VSRMel1nEkCd6mVVAHVqEwlTXU71siqAnKpQdaovoNZNNgndT0ItA6qP7qfaJHS9amMgacaVcLzBfmpqStwCj3cGtLa0imQcyTG2o2zGSeidt+nLsvM8Pex4wz7vEM6UU56avysZ91Z+4Y9OcIzY1PiPTOSdZL+ezNcTfteH7Y6vFPeKvesjdG69xPMhE//JSUcwADA9XRT6knv7v775z3rIdaitx9kFXJ3fzfIYlcuYXsO6JUKfBJnMGL3+puP02//p47RyFQYR0oVcnJvb+mhjxwkuOUl8ckHKn3UHAJbHGgBwBjbsibLY3t0y/q8JasRwgD8kvF05kOJOmMaJkfpaG6LcKBSGOm0i+GIDFLN2AECuyKZjxhqaScyOmUqlF2d4VhI3n1K/Z679+sGzYaRGZIPSQEhbTe9KDTPXUhDEWmxGVyJz2h2tltT7y4QJOCOHhDgm3pMsYQnZKNeapdZ5bbT4tcto3pULqetCTvL5RH/85ChVS85AQIF/Tu8eoMrFY7S160f01LFv02jxFCcLeBlaB+cinPxTL58z4Eqkc9UfCX8WgwBI/MUUiT+mRcrmMS3jJgHKteco35Kl8iAnFZPDVH35EFFrD2VWLHLPQTBnUiS4LE7apA5TdkbCjqIQBLsi9aIMG8TVAx6dOwVqdVcAOQVUneoDgEIKoJYBky1IJFBGO6reNpUIqus2ICw+CFFiG20zyCah+jTKpcPAjRN+3AaPgQAkyagjYa+K2+LZjRN3JNnT8hv3Zeet+SjLqUzAsYIRL563d8WbwHNij+ReChJx6KRN1OtlRxCr+YBb2sHDfcUt/bizQVzdF4JysZ7ws593Qz+LkWTdNxXoEN4XsZm3pU08HeM63va/EMZEAOOixTvo53/hWrr62isony84hgDEXbtoA4nu5rb+lAYAMOiMAYBFdOP4UgyHsS4Y2O+2vrCZNj76EOE9F73z5jt34LjAtn7q5Am6+87b6NmnnxAzic99Hj1ymJ58YiN1dXdTTw//DxPAAIJ/49B14+PjdPddP6NHHnmAtm3dQls2P0vLl68UA4EP3H83PfPUE9TbO4+6e3r4WODMg581LlwGnjTK5Yu3KIwDAE05BJwjx5VwnB0z2vRezuLFkKxrSlSK85aYKkEgnya4pQYRgSadlhSWAMKU5qqO0GYTtBjKmQQOE///SwU+mki8fqfAsAR9DQ5xrTF4I7tGdEy8XwWEJWPUolBlyeaz1La0g+ZfvYh6r55Pk5VJKmc4IRiqUK7IJy+VLL186Y/opd5baKo85F697OQceT5LJyf5fNIkbvefYjJc3ccAgLzSLwcBSpTJV3mK26Wz4vNqhUKO2te0UfuSViodL9H0/pNUHatQZs0KyvR0OH309Nncf0/yLsuAmsQDHh8WKMQUIgEbT2p+KLsCqHWpA2RZ0kkBdJ3UAzZbmB4w2eRU1QMmHx1h/lIkdJ1eB4J0Kkw+EiZfOQ3yk9B9bDGyHOQDBNjw3D+SgKmpSZqcnBKJ9JSbUCO5dl6Yx/uWfFeAm8jLzwGKpB+JuiyrdZmsi0ScNznW6YMFItmHj0zuZfIv2nA5WOQAgDNwwcL9nkbyL/pYcvvo+J2zkOtZX79pQ23HKLi7g4+5lYeoUt7Py3wtKy9kUb/1HwdIYlspmxsVV/9//pPvjfTJP88BLeJqd2YBAwADtLHjJNfSHgBAC8E4evQIPf3U47Rs+XJ69pknacmSZTy/zsAJPtG5Y8eL9OyzT9F5562ltevW06JFS+jFF1+g++69k55+8nG64oqraOmy5SJR37NnJ+3e9TItXLiI/z85AybgOHhgP7UUWqjQ0iIGAw4c2EfPPP0ErVt3Aa1du57uuet2GhoaFINo8FmxchU9+MA9tP6Ci6ijg9cjz0b4nITBZfBOEsMT7yNzFLnf/4Oz4R0A59ZB6ozOzTmyKBubDSW6ScujYdpYBF7nmWy7sba06ACyhudJR+SmE7TshqTTZ4elxpUOqZcmlNPuEBiaoK/BIWyNyRnLPdTZcYjZhTosgYn51EiNxMjJ//NbF7bRkhtWUOurKrSzcAtNnh6jrtMr6dhVD9DQ6t2czCP572aZx+dqfDIkrvq7Sb9I9ieV5B82TuhxTpjPOS9L48Q/z2V8UqyQz/LJUo7al7cRnazQyL4Jqp48QZmW+ZS5eI17DoKeSgHUMjuoVUAm7aKMP0pdQLWLBpx6LdmXUxhgZ8Ek7OInfACcw7phAuoUNkDaVZsugElvEskLmOxSAFPZJoA6DRMgSAeoZUAtA7pN1tUyEFRW6xImXRLo24CsK3okzUgE8Bx9LeHm5Ns1CntNRMLuJO4yuReCOL3sTmWsz89WBzcSeo9gAKLsDkicBc/xNxum7UbqGhUrYMS638jr4B7eFvDehotZh6vRgYEhqFAud4CT/z7673/wi7RyJR9LQ/l4m3JL6rYcBmcWMQAwSBs7+rjW6DsAkPLjHQAL6MbxJaIWhs7OTrr44ktFoo2kfO36C2jp0uXCNjI6St/59j/T5ueeEYNweKfGZZdfQavXnM+J+wUikb/wog28jFbTE088Sk89uZFOnDhBRw4fEoMFeM/GxPg4/egH36Xly1fQggULxOLZ+NhDYqDh7e/4OVq1eg3Nmzefjhw6RG99+7tEX1C/95476eprrqfu7p7a4m9krTrwEjXK54n3kWEopunA4mxUzjxMvUoqqcBEHEXOApi6rUs4tAj846uJYkoRDdPGInAcnZ+YoSZEJFDdQlwD4EarRBANAab4UMlYtKoLXVu3RAK7q5tXY3DXrcuZBqmHxlOxwe4QGBpoNMMe4lrkgo0INyoc0jHEWd3PIkPlNgRa1BGgRbpFqVUsHuBWZVzdL+ZP067CN+j4m35Ah37lX2nXf/hbGtuwk/KZAp8QdLNfF3EuT3lO9vO5cSGF7ATbx6iQ42lumk+cKix8OseOeS60cNLfWshTWyHnSEuWp3lqx10ALTla8sZ5tOSqHsq3cxLy4maq7DzAHeKeCkH2LTNwKa6u9i4ARTw63ccSo/KLNrlYszFQN51tQYezJAjOX6Wfqpdi0iFGTmXZJDJW5ZZlvQ6oNqnTY6KKLQ6QZekDSJ0qgMknDtxV4YOut/lJqPa4ZRVSr9vD6mEI8ceRRibs3kRfE070MRV3G6jiJv8y8ZcDCnNgyO0y7rYZCyDHzj7N6+gBKpee5yknllXc8t8OhwaAnYyPr2376PU3ddMFF17ku33dhMbXPtrFFfO0BMsnGvBJw7a2Ntrx0na69LIr3AEP7hEew8H2XyqJ2/NxNf740aP02CMPiYGAnt55tav8eGQAdxE8cP+9tPX5zfTQA/eK/ePppzbSX3z+T+iee+6gv/7rz9Pf/PX/pcnJSbZVxJV+fA4U6Ozsokw2S+3tHTQ0NEzf+fa/0OtufAMtmL9A2NODu6aasbsaOLFWA4CIRmXmYepFo5IKTMRJ5SyFaVZ0iQZDpMyWZLKgSkrQaVWJhdgEdcdEyYiOOl0gUUQ3C5RI07rRINUWc3wYyMzcZm0kcJg6W40BDO76dYoNQ9IIKk/FBNXB7GS0qCE+ox32EFcbsK0EIdRdcoY4umtC/MRCALc0xWRUoEQqROF8VRqdPEQnh56hZ/b8L9p9/Ht88jRCpXUHqP8Nj9L0sgHKZTpYWqiQKXLCz0l/jhN+TDPOAEAhV+Tkv8oJf4an+FwarvSzcJLf6ib+MuEX0wIGAVjPPr1r2+mi31xDS69eSLTzEMseoskJPlcus3DvhSBJZ4gEHsBUnTPpgylPfIm+BOwmm65jqfm5kMmBc57tiKxLnSwH6XQeqZN2PcbEAUEMIGMBVacKoOtUAUx6KYBNJ6emMoCyshgFdJ8g6LGy3qjeBJuPqo/iAwS1Z7IF+cdB1P7N4QxgjP917ebE9C5OJI9w+VrW4U3/rcLaCDKZEVq24mX65V+9it79ng9TqVhyLUFIY6PAwQdX/9MQ92AXYeACGB8fo/vvu5tGR0fo9Te9mebPn08TExN0YP9eMQjW2tZO1173KvrABz5Kq9asoUOHD/ByL/Fy1+abq5decjn9/C98mn7jN/9fauO4885fS295+7vEXQJvfNNb6U1vfpt4FKBcKtKxo4e5zVHxyMypUydEu0cOH6Rbb/6euHvgDW98K7W1ewd00tn90tuJwWRnq1LuD/7gD8/oIwDpzWrKmLUdm31Id1EZ2M7Qukil2YQksZOOMESka6xVJToCUcpz6CMM5k/QOoek3WfPek6B3EcRyhnsYLQ20E97qGtJwB0rJNC5wb3OENwQn4DG4Faj8+Kt0yXqH36Wnt/7v+ilQ1+mvpFnOfmfYEuWz8FwE2Ybn4zxiUyW6+K2fvmMv/NCP+fZfnbB1RB80iyfF+UMbvcvuLf645Z/TvaFiDL09ToeC2hf2EYtLXmaGpig8T2HqIr8f/0q/uNmtmKm+I96mz5EJJfQCQdHJ/1UuOZanPDBVIOqE76Sh6dKMZIApnKQAGpZJvYMvG8Bz6riJVaYX7FFSj/0VY3XoevUOECPVZeDDpMNOqlXy0CYvwk2m9Sr9jBfHbbYsLKqU6HrbX5xkFZbqt20XcxhhsALvzrMyedDLJupUsF7TnDLfzdLGhsMUUfHYfrIR9ro1//DJ8Rz/7jDIxZidgObk/MIwDBt7DjNNZnANyJZ2jDcTledLFBxYrL2CU0bXnpxK33pb/+KlixdRiMjw7Ro0WI6fXqAvvHPX6bX3vB6XtZlOnbsKL300jYa6O8Tt+ivWn2e+ITn9m3P0/oLLhSx0+IlntNiQAGDA7i1f/68eeJ5/u7uXnrVq15L69ZfKI7Bg4MD4qWCeIRgz66d4k6B937gI/TYIw/S3j27xB0B8Fm6bBn/j+NjNeDue+ntgszk/DYMH4eryAyPTqSzZSbFmW39nEfzFm8E5lm2blPtTgpkqSX5EWnSm3+XKYAwvbYM0MjtbTXQCzc0nfnwsohaCsQ+ikicZidraAP9tIeyJQFv7JBIAQn3woCgRHweKAzmYgTgRVFEU8UBGhzeRC/t/yIn/puoVClRhQ0VTrrLfDJXyrTytEDlbJWlIl4OWOJyhZPSUo59OBkt88lZmWMwLeXybMtQlctVPCeAEzc5zXODsi4GC7gPwsYnjUKX5Vw7S0M7xmjbF/fSsZc7KPd7v0iZ5UvF5wm5EZ5J9qvwVIgsY+qWkayXuYxpzW4qK/6Y+mKUqdBzf4UPLzpd5NMD8lzbpNd1qgTo8Iw4TrDxbfkM96Ozo4Pw7fep8Uk+UZ0QV7g8MQDKcqoLIP0AvW0Jk14tSzsg9ardVjf1UdcBprKqA5qpN5WjxAF6HQjSqTZbGTD5Aya9rSxh0pkQ1U9H0rhzEnzcYKlWj1G1/DCVykiSz2PBFX/Y4sC2Mvk4wcfma697gX7/Dz9Kl19xuWMKhMPlYYy53vjIyHOQoa/PO0yfX7TX1TQG3HR1wT176arvbieaKNLH/t2n6MqrrmGDmfv06UFx235LWyt1tHeIW/3x2MPePbvpkksvE1+yOHRwH/X393NCv4DOX7eeWltbxQDAoUMHadHixeIrAKVSiQ4e3E8nTxwXb++/aMMlYnAa84RBBAy8yscp8BgAEv2hodPi2Iwr/RhYwAsJT5w4yn5ZwXEB96WlRbmzg8MbX0IK3P6kwenhcCuNDQAkj5xDRMzMIo7Yyixe303vWoMNpJbsS8zYKtMYAghTnkMvFPLgdhrohRua7nzwmk+R0EgVyh/skIzTjNCWEvDGDgkJaGhftIQ2wOhCYdDIknDjBGVw6Bnatf+vaGjkORovDXCOXeFcDMk/crIcFZH8Z5Hcc+IvBgBYRKKPxJ/1fEJU4oReDALIgQDWi0ReJv1iKsWx1QcAcEcBT7PcIE60chmqQs996N86Qpv/5x46caqXsr/zMcqsXOQMAJTZLBN1kZBjynVP8i6FudR6bfDAFoOyFLcuYiDgcstY4BCZuKrJsprMyrroMwsgdaqvGu+KeGkc/xZyeV5UBeru6OLFhz4QjY1M0PjYmHjRnCdO8sk6oOtUATBVfeTUJEAUna4HMFXnU0LqAV0voccAst4MfVplCZMOkPqoXCZ/wKS3lVXY9Cqi+JiQNO6cAx9HaIgqlT28Tz/PiSTupsLt/rwvJ/rHb4rBYG4HFQqH6ROfGqbf/k+/5Lx4LhB1Hg9jzC5h7pwBgKP0+UX7Ra0xYMCT6AOHO+nX9/RQng9xCxcupI7OLsccAHlLv0zSUXWLPpsE9B4d14Unq6CvW7xxgEOpt+nUJfT2JI2fLSmYKUXOGofkHB45w3cAzALMjgWQoBfnyJqb8dlIucEzldwD6bXsMoUQpjyndRiI7W012AsOT38+3K0gRWIfVSRuu5PVkrDPoS0l4I0VEtE50f4ZEpKAUYPCoJE1yo1b/vv6H6aXd/9vGhnbxv/ly5znIvFnYTuS/1ImTyXoOOnHVF7hl0l/xU36nQEAR1/hBB5X853kH8InuQWesg3ljEz+lQEA6VfFoAH7IZZ7Q9PlCh15oJ+e/Pfbaeqa8yj3vrdT9iJcNcOJM7ejJu21q/eKTohWrvlw3Rrj6stItlGWercudVgJakIrRdc5C9SrU20GHd6d0FpoFfWOtg7KZ/Pi6n+lWKGR4VGampoWV6TwgitPrD7QoAtgqqMfgO6j6qUAal3Vm/ylLUwH6FMgik0iKE5C14fZAZsPYPKXMOmAKHxAM8oqbHoVUXxMSBp3rqE6TKXybVQpH+Pj7AZWrGfh44tE7OWkB4CrxIfQA/Sxf1el3/rtT9DiJUv9iacPhv96CdYZWnEGAI7T5xcddDWNgY+u9MmhpfSZgdXUysdaJNV6Yt10uLPhn5sG508Lb3xpAcziEqXBV+PgAtbFKxozvNmlh7O242cYKS+3M5n8pwe30ZC2Z7Jr9rbOyAIKhehVil3zUUXitjtZLQn7HNpSAt5YIRGdXznJPyeQlWkaGHycXnzp9+nlHf+DRoa2cmJZFk9dFpgZ70PO84ljnhP+Qq5CBfEmf5Sz9Wf2XcGb/SHy2X7nJX95asML/lryQjogrO9gHaRdvPXfEeHLPK2c+LfgpYHcLsYPMpzUVvB2cj7h67qsm9b+v2uosPcAVR95garjo3xGUmQnFjEtOSLLmGYxVcuur/BRJCfL7CNiOXuWghcJZl0RZV7qwqbocJaEsyN5hoS61GEqoeoCBJ9IxPsSuru7xO2o3d3d1NPVI+4AwC2xpakiDQ+PiOQ/MYI2HmnDVAqgllXoOtU/CZLGSajxtr7Y9BI2vQrVJ8i/kTaSoFm8c0gA7NRlTloPcfJ/Bx93u1j1NtYh+U8/pcpmJ2nJkifoU7/0LvE9+/DkvxmbC+ZLfYt/o8J8+ESm+5WKcxVpz1kafDUOLoTeAZD2DDSGhL2ZXTNxxjFrF8eMdSz1tN2PmA2k2x+XLQJp05aDgTi8rQZ7w+HNmR+HtcadUiM+mlBeu0NgaML+hrYWgzdRFyIENbwnW8IbZHWhsJiLqQAv8puaOklHj/6Yjhz6Dif+21nnfJ9fvFQOUxZcfceVfTzDX8LV/WxeXNmXV/6NZVy9F1fxXeGk3nmuH8KkyOpZhzr8qtxYFbf6c7y444DLmJbRJs/5NOfW07wAipjySeDkWJUO3XyCDv5kiMbWbKDs+15Fme4OPjlkXnlFXr2ar17lFyLLul4R01V++fhA1dXJOwIg4g4AiOTkhYyVJkWt6zZFh2dH8UZpXN1vzbfwYsrz4uLlB15czcdjAOxbLVdpYsx55h9tys+8CRKVEwK4plABouiC9BAgTA/IfgE2H0DVm6ZAkA5Io6zqgLh6wKQDwvS6PY7e5mNCkE0iio+OJDHnBJCw7uD9cxcLXia3mHUrWfh4YUOsZaU6Y5D2GL3u9SX61Kevo9e89nrn5aAR4Pu/mHB98ZGK5wx3APTR5xedcJQNAnyfHJpPn+lbSi18vDujmxLPIOaxDm8tETSKFBiZpM6SBp/kwNi3WAE2aRwm1hDBiJBRzO6hco7CNKtRZEZh6oBNUgUOgbaflKHPR8QGYroHQGFS9xMNUq1KatCItaoQL8I9IoHD1MNDOgCTI87taQ5/Td0gajQqp1DoCHYwWlSlz2hHeJirlQva72BEDNe6c4SghvbkgDYs6ohQiVnUqgulmAKcf+MnTtxOL237Pdrz0l/SSP82ynLymOUTK0iOG8xhyqddzmf7spy3u1f4C87b+f3Ciap79b/2aT/Wi6v7PBVX94U45VbWtYCbk3zxFAB3C+crWZS5f6xmVKnMiW4FUuL8lxPgCi7Qt2Rp2cdW0tpfXUodL22lyncfJipOchCuyLtX73E1X175r13RV+uwKz61q/zKVX2rwIclB+E6RNpwaR7n9VJqZ02aQK+UM7wA2jvaxNX+7q4u6ursEifuGBDAs//iDgghzrfckfjjs1ZiewaX+mlC2aacAsLHKQoo7kbY7Kre5gPY9IAaL6GXTfEmnQ4bpwqbT1hZ1QFx9YBJlwQ2nrT4w6BuS3OwwNnpKpUdVCo9xsevQf5XuI51+CY9dvwAJFy+GNhtbTtOH/zQBfSmt7xBvNjuzAAbIuYRL8xLS/CfYXZgpnazhiBOQB2k2d+ALRfNJBB5tlwTs1ugvAJgmu24csZg6oxNmganAftPE6DOlyoRkDDMAoVF38dcqCrNlB40cq1qQLhHKDhUP7ykCbHtKPxpADSq1AtBsDtECo+B0JbkgrY7eiBdI7pHdpZ7Nn4SIaCdiF0IgBbNVcmpShrALaDZbJ5XS5mOH/sJvfT879Gx/bdSaayP89aqm/zzP3cWvOYILwTEy/jwluMsXjqH5B+DALksJ/r1pF8k/mJwQN7ynxW38QsRCT/XW+Rt/c5gAh4nyHF/uAmR6ENE8u9OITgBFok/59SQqiuizPk6pj2vW0irfmM1te7kE+y/uZ2q5Sk+R2QjRCb9NUGC75ZlAl+7rR8zbiqziFv7XX1tqgrsPBW+rg5rzZ2HmgCaDndatLQUqKenW0hne6e4+i+AW1050Re3u0J4WUBE8j/GyT/e9q8fbGQ7gNqWCt1HQqPyQNpsPkF6KRImX1u8RJgdiMpha1/Vm8p6XFy9DfCTosKmnwno28wcYkIuwGFefy9z4v8wH3fxrP9rWOazNGulVqi9/QC94x1L6OprrnKOG2mdkMQGloEcADDdzh9XwBMyaDLDaOaSPVNrLQiyT7wWUHRFnvWqJ3xx5RyHaZaTyKyDqZM2aSrqDQX/NLEr9S54JQJMYZDGoDDp+6YGizodqO26jWhVBarF7BEZHKoeltIBmOpSexFNSg2o7AI+hQl2J7uFEWg0IzjEtdgdjIjsLh0jBMi9HT+xEdJOgCkGFAaF0NU0ARkqFofo9OBzdHj/N2jHlj+micGDnCeXOZ/lxJ/tIu+FcBmDBbhlP4MXzWULlBWJP5J35wp/C6Zu0g/BuwBaOPnHAEArru5zwo8r/a2c/CPpb2GuQo6TfiT83Jtawo+eyTL/EXqcOHK5zIkupMp5OkQk/rKMKefxVfbret1CWv7b6yjz/F6i3UeJStMcL6/uq1f4uawOBtQSfJ7pWpLPerUuE3vhp8QIYRvuAKjZXV/BwyLBs+PMNBcxj7wQcBdFa1ureKa/q8NJ+gs5nOTyPCHxL7EoSb8UvOF/bHSck/9xkfzjB6jwQoG/EWhfB3QmPQBKh9aBLKs6E2SczS8sHjD5BMVFtcmy7h8UHwVx+GCL2p7JL2psWrBtHyqi+LwiMc374wt8zP1nKpbu5HOEy1i3hAULLMaKjLV8s5TNjnHif5j+/f/zDlq+YgUfMy3HhBkB5hMHPj2Rb0Rmzx0AM4FUdnmcn7pIgw8cud///T/8nFM9N5HKgj8bMCtn1NypWdHVBjrR/P5zCxEaaWo/NPLgtlLsCVM1db5cdvE35YY8dJG47U6B4Qn6HbmlGNyxuxExQCZDiRAS2gCzC41BqTbOHQQk0pM0NXGUDu37Ou3e9ud08uAdVBw5RbmKm/izFxJvkYBzsu5InrKcpCLxz7g63A2Q4aReTPESOqHDbf85Tmjl4AAnt6iLGAwgMCfu6RcNyCkLtwWbEFSlngUDaiU+cS1xElziPuKrdmVMWcp8PutMZZ0FczCvlUojRZq8bYf4ZGBmWQ9RC58s4uRHJPRYymgIZad9D0TV1aOsmms2TFyD4MNU/oGAG0Xpgz/cN55i/vAsf2tLq5D21jZeVi2U52UiBjw4uXee7XdF1Dm8JhgAqNDkxBRNTU6BmOG0g0EFMWggagyoHZMDGEw6dWqCzabGhvnoUGPl1KQzQdXbfEww+dq4TGU9Xq8DQT4mf4ko3EAcjqhQtwcbovjMQQGOphOceD/Jx929fPiRb/jHVf9mL8wK9c57gX75/2fvPQAkOa7z4Ddx8+6FvZwAHO5wh0yAyCAIgDlnSkyiwi85yLYsWQyyJEsOkkDbki3blGwGBYqkRFIkxYRAggSIQGQcwgUcLuewe3d7m3fi/32vqnpqZntmZ2ZnNhzuu3tbVa9e5Z7u/qqqu3/5Onn19ddKIkHCPDswp5uIbGlNy6PtGYRI3KcnfCDtyokWuWW0RTWzCm8ojbcBY1smiwbkbGCvS43Ij0f5tMHz1lyVpiOs0NmQujE5s8b9C8u9gQjLvFqpAdNIWoKSnHTFOUxoWwCDYdJwlGReEgR8jS91oiSbkKZPA17GELfC77q4UQUVSrAIzdu38qWA8jEWFSOL4ZtOThISUxIsB99sCtPJxhUSmHNF4V9NmKKMKaJrAFK7A9QTP9g8xECih3TF//kn/pkceukLMta/T7LDwxJNg5iDWJpVf04CcPWI2/1xo6UuV/7pj6tfBcQ/poQfkuBb/rnqD1LLlX6Q7iTJPx8P4Eo/bjZIbY2LMnDXwfsP5fheWAUBXRmHnqvY2VwWN8/c+o9RBfnXrf90IVz519V/6Li4pX5IpDMhi/75xbLwXYslcv+zktt2EM1HBCVY3aegwRq2etUxzI6ga8Xpnc6PU3H21tVHCmwc3DxcdB+/fqhfQ2hrb1Ph87icCNCBR/vc8/z6Aj/nDwtDUhMpfdt/cKyj7ybdzZWGCV/n/L7rJAy2qLIuQX85vXPD9GEojQuzrUZXSxkOvr4Wm1JbX18aRzi9HzeVbbUoZ1tOX27cfUxlU00e5zzYCfht5nfj3PUYzrsn4d8AHV/2N/W36suiqrFn2XzOf1AuvfSkvPa1t0hrayvKr+XAaQZYPs/q3LrfKGkI9TyPaSIYBQ5xvTIvEdaQemQOI6y6BXH/JsfNOsIqFSYNRFj2TqYNzQh//EwpZVCl2fRQWgikVFWMyZq6YDOvoTvqgD2u8cdJI6F5WykKqKJBqDPf8qZeRs7rqaZClWYGUxqbggtnoDoxRdJp5Gxh6qlSkpmLaS5wQxhNgCyekH07/1x2vXCXDB5/QjJDAxJ1j8ijEm67P18y54i/I/zOb1wjfA+AeRSAjwBwxZ9b+/k5QG7tRz64K4BXbw4c2Q9cUyuNY9iJxlt9HqyexNeRfV9I9ovCnssXA3JCIMLPCr59jXS9Z4VEz5wW4dvx9eV8MFDCb8Un60HYigsH9p6dbx/EO0Gc5pFDX+UkkYxIW0dCOrtb9MV+/Gwfd1jotn5L7vX5fm71t9v7jVBn4yjaHyT/aRkbG0c/sCzbmT78sPP7dmHxhG/jUBqu9YD17atNS7tay3GotrywOKcrl65c3uXSlcvHYap4H+Vsqa8ln5lA6THzigIanx/Bb/oBEP/P4ny0AzqSf0f86xismsY4B8J/Um66eZv8hz/8lCxa3Nvwe5f6wTM7dyKEkfl6hPnNLcy1n2JZNPCgiAwMjs6Pds+b0akV5Rt2Tja5yY2anT6zpVZZeNPrWKaAqcttXM1m5sJl6WOTypqUbdXllDcsG1NnG6oqqca8qzavIV87UvWjQvJp5mzh5RKSYWPKmBpBOXlu+R+W40e+I6eP/kT6Dt0juYkxiUxEDE/FvSqJOu+jInGQ9kRUIiox3F85P260EMc37euWfysmHi5s9JN9yIyf6ctD+IlA9VMXs58NhJ96Z6c6pHN6hlWPMDeJToDspnNRSERSaId+8g9h9WeNTj8FmIUN/BN5uNTD3qQR5AP7sZyMPHRKxg6iHa+/UiLdHaKfBHSf6tPP9qEd6vp66PTTgUiH/CbZ0Yaf/VNbxjPOxudjIPlJUIE4/iX0ef6I/VRgPh0HqYcfdeWkhW7p51g4PwfP6swjAH4YfQDynxpP6eQIX8xowA22qAO5B06anDxQWKfowGM+DPviyijVlYadjvD1hAuXxlfSOb3Lg/DLdSgNE2E2vkuUsyGmigtzHcL05WyISnYOtejL2RLlyirnD8NU8cRM5DHvgAblB/HbfAjn3TMIXQMdfpTT3aReQz9FIhOybPl98sW//qSsv5gTD/Vj0vW2zvFiD/BM9cUFGflMb0p10wXz+8jZhHyiPyFJdrtRTwvceUaE7ZbQR6vK3ZCaZAH0XGzh8nRweVQqqwiT8m4wUI/p5umuQs0D+6gRMucQVsmCVP8vLLWReYGwileSaSIsS1+aD5TCH36RGHUpnLpUmoKSAvygpw7B1BZTwib3u6Q58H43KETLaUJZQbbOEyjKobJh2ZiyEZVRPpkX43mngm9ahblBlYZuvOrCFJWqEFUDSnIpybAxZZSHy7+oHHhSEydl37Y/lT3P/qGc2P1tyQ+B/I+C6OMejIveugMeUlj15yo/CK91+Uw/9667nQBc9Xfb/uNJSCJmVvtxB8H7mcBF8RTjRzzDfrwTa+On4Q8ym+VL7MAFQVbBc4td6w9W/6lnOAPhYwIUJDar5VmJtESl5Yoeie07JNn//RORoREUhITByj0S03U61TsdXb4kEOLHq43vwg7+aDwvSZTX1haX1rYY3CjC3AWQRsPQ6fxmYd5IHg3RunKln9v/Xd1t2OwOsGGr4/P+fO4/ywajz8rCxZW65cB4X4jSMFEaDg62MgiLL9X54anycyhnV21e1ZRTTRnlUK4eteZZTVkOtK3FvhL8MS6HqWwakce8ARsyhN/wjyWT+SbOX3w052ro3Gr3NFD1mILIRcZk9Zoj8pGPvU5f+jf3wH5ifzRKaj+AhoYG9XOppeAnVU+cOC57dr0M9xjGEudY5E+X4d27dsqpU/16z1gteB1j2j17dqkcOXJY82Mex44ekb17dks6PcWESKN+001E7NOfng8vASzfk/Ogj2cec6RT5vbY2NrVUckZb1dIgVPXoYG1RFYz12bcMFtfgCYVXn855Q3LxtTZhvBknraOfKtOUkPeIaNWGyokn2bOJUBuIRk2tozKKCrLC5D8jg7ulL7D98qhHZ+VE3u+LdnhsxLhZ/G58k8+S74K1k3yrp/2o/AlfxS+NI9hvviP/nhCn/GPJeFC4iqcBODEAG7AfEbvmHygQ4DPAUyygdhdA/RHYEc/F9Iz2dykF/tluJMBdc5kPZ267iWAdHHDhZurLNpP103u5blC34K2rOuW/AncpI/mJbKyG/ePOt0wGaiDgd/D8Ad6C0ZDxxccxvhVA7gt6Bc+4x+P5dEsrtBneQspEVYEBJ6fMeQKtyH0rDD6AI6+5M+SfIp58R/1EMYjnE1n9Ll//dQf+w3QtRt6EQ5WmhCtsMFJLqFpjFfh0hDl/KVwcXSdOPhh3w3zO5SLK2fnox4bH34c/aVhB+efKp4o5/fRCH21Oh/+2JdDNTaNQOmxOA+Rzx/Bb/t+M3EpK6BZDbGf75wOphpHD5FIq7S0HJGf+/mkfPQX3i2dnV02ZvbhhnhLa1Qebed5lzsipifmJYAxuWXUaKbCyZMn5Dv/9A155KEH9Wsry1cUJkhIwp95+kl5FnLk6CHZt28P8o/IggULZMuzT8szTz0uhw8dxLk9KUuXLsNljbsB2Of2wLUOrznU6XkZGBw8K//w1S/Jyzt3SB/K/8bXvqxl95/qR3lPIM8D0t/Xh7qs0LzLwubvUBKcHrS+00OZK+l0waO/vNT+LywXI+cswhpbrTQJYUVVktmFVxNzN1kiNroMXHSYNBUlhflV9aUYU1vUBJuF31XNgy0MUrSq78s0EZZlbeWUNywfA5SNqIzKyay2vMEkONMaklRp6M7PVedajAqVqhBVI/ycICEZhqiahknHHaDf6Y/EZATkf8/zfyS7nvxD6d97n+SGRySCm6ToGGxSuFkCqYzjkh+jvbeyryv+EeM6HScB+F3/BEh/AuQ2CSKdbEmYlX+QXrNzwAhJPG+MzOf7IOo3Nwd0ea/k+/Ff5wbc/AAbkgOL12/9o465jBX6Q4QkmraGSJvVfq6qcyVHdSDN5p18cFFo7KJuafuVTZLIn5Xck3tFPw+on+1zq/t0fT9cXd2nH/kFOwHoZiWWyEsLbmhbWiPS0haRZCuyi2fRb2mJqKTQLq7upDFeGRVd+adAxy0L+Rw/D4b6ov5FL/nTfkBbbHsymYyMg/zryr8P7bcC9NznDgjCxZe6DmF6+n29H+fDxfnxXtFFmEpfLr4Uvl21aUpRmq7aPMPiyqWdKk/qpquvZFsNyo2rj2psGoXSY2nOg5XFbze/F8T/Hvw2+WZ/vuWfxLIB5L8mRFGPY7J+w0l5wxtvAcnstvq5Bl4B3Cf8GiHVU09ej1pb2mR4eEhGRoatFqOIi8/o6Kg88vBPpb2jQz78kV+Uxb298swzT8gPvvdt2frCc3LDTbfKe9//Ibnq6mtw3YvJD++7W/7fX/657hjgccA8UumUPPDj+6S/vw9hXotFXtq+VRYuXCTv+8CH5P2QSy+7UicaYrhW3vbaO+XNb32nPProT+Xs2QFTmSpR7U98plAyCu7MFC7V/wtLXZBzGmENrkdmAGHFVpLZR1itrPDOuki86ArwzXyZMZQUXBKsgOqsqgayKe265sE7V3jlNhqh7QhVlsIZhRuXjwEqRpZH5WRebHmjSajBtGBcRaLC6NWJKcqoO99J8HLyynReT9UUFJWDP2HHOIl/auKMDA9sl73P/mc5tf9+yQ2dkchYTqIg/1z910/hI20kzxsWM1mgYl/qpy/2UxIPch8Q/7i0KOm3Llf+QfzNs+fGNWJIf/APNz9FZJ9hz3UCU03LFXIS3SzIOjmubv+3rtvqr37EBy/DMwr8J5EuSAQ65qer7tppKAOmuushGZPkbSskdrpPcj/eLjLObRGW6DujUL+ZBOAWf/YDt/eT/CeSeRB+kP4oCH8UhD86gfYY4q/kH+kM8bf107cbMEzi4Py0YTvQNhXbPm0rUqRB/scndHWxCOi7SYcC+9R3fZSL88P0h8WXEwc/PKlSFtXoS/3l0vholE0llNbLd0sxVVm1pgvTT1VGKWq1n02EHV9zDlxzHsBv8u/w+/wGzlVc8b8AwrNegzq76mzYUW2QYdlwcU4uWn+hnsfnJlivsK389Ur17eztXSrved/PySWXXIpzc3E6XoNaW1pkYmJCV+rPnhnQ3VZbnn1G7r33uyD7/1P+/qt/I6Mjw7qLYNuLz+M60Cpf/fJfy8jIkE4qHDywX3726EPy8ks75MTxozg2cnIM7pKly2TFytXS3tEpN950q7S1tcvGTZfK2rUX6OMIyURSr7m1onE/aXMP5qQe4L7C/1fILEzOeYQ1ulaZBYRVoxqZWwirIcTdOXs3haEyBcKSUGYUIRUoVZVH9ZZTwmZR2rXNg3+OwT8W5qTBmJS1rwiU5VDZqGysiyifNBRTJ0NM6XFfBWowNajC2Bs9q6kDFSrmoqaRu4WXk+clPG/TEZRTodBcLi1Dp5+Tl372L+XFn/yCnN7/E5GRCYmS9PNRR3JccFHzzL9ZtVfCr1v/7cq/fbY/nnAr/QlJttJNGj+3tvMRAKQJPtNH4m79OglgJwR0EkEnBcytKW+1nAQ6/DGCPyC/mQzIv+HCSvbNCj9dTgjgaCEhVuJP4swIS6iRiJKD374EAHGG/Gs51nV+ItKOtva2SP7BlyX38C67kIQ8nSjpR15wI/GcxED6o7Dhs/0k/fFE1qz0xz3Sr8SfLsJ25T/PZ/75vL/uADBuMBHAsN0NYFzqzU4A98w/dwKQ/POm1JH/4BBggxxcA53OjwtDubTl9A6+vxxK05Qes+44LtVPhWrsnY1vW5quUlwYqrHxUak8Iiw/6sqVU04fhnL51JLHXEPp8TRHkM8fxDnre/iNtqN7b4FmLbUaN9Pg+bejc5+87R0j8su/+hFpbUWd7Llu7oFXAX8FfzrCCQAS5xoPEF5zPPDcyscl3v6u98r4+Kh89v/8mfzohz+QVGpCErge3nb76+Vf/PpvSksyKffe8z19F8Bzzz0je/fskjRs4vGEbN/6ovz9l/9GntvyjPzjN74qX//6l/WxAlwZzfXLjgdd7kTIZjKy9cXn5Pvf/ba8/Z3vlcWLezW+LJo5nA3IO/bp35kP7wAog7n6W6kR50gzQlChZQ1s9Jzsv5BK1VbPBrcK2c1kPxURxSYWHJp1VeVVNpoyizrbNHUyWNSYd81VqSLBtIi+Q4UsGpA7UJJLSKaNKac6BGVVUejQ6Rfk6M6/kkMv/oWcPfKYpAf6JTKeA/nHrYcj/uS1uOnR5/z12X6IPusPIsyt/PDH7db+BEh/ohUuw3QZhp/P/EdjuHmzzF2f/VdWD5d7+J3e8xu2D/HjGbZ+/RoAyT+JLni7e87fPN9PNw8dJzjy8Jtn+zNwKVmQZf95f3Vxc5VHHip2ysGErYubMaNHPZZ1iixuk/yJYRG0M9LdYupFwGH74ugrSiIB0o97zRif64+a5/r5fH+UEwQqqKzz83l/PrjPGz6duIBXH1NwLsSGTTzsaE5Bu9EIE0Y8HwPIpNJoP41t3/E/XXr4F37rU0GOGlIUzIpdmrg4z7wIYfpytmFwtnQrleHH+WnCEGY7XVTKM6yMSrpKeRHV6ohG6c8VuON11sDC+SM+jZ/tNpDGp/ATXwbdekiXjW8gphxPng/Gpatrr1xwwTH5xV9ZIb/2z98nq9esnpPHghu+LTjXPtreCp95jn86Yt4BkJdbxzMS13Niddi27UV9RGLd2gvl9OlTup1//fqNuuNt6ZJl6MO1Suq53f/MmVPS27tELr/iatm3d69MTPCRrrysWbNO3vHu98m1114vCxYu0lX+TZdeLmOjo/Lud79fXnvHG6Sjo0O2b9sqzzz1hBL8dColP33wftm4cbMcOnRAHn/sEbn++ptk3QUXSlt7G8aT16YKCGliw446r//qybO2CYBz5GR1rp9zq0OVvdCEzpq3/V+h4tW3qfGtn/lJY1NgUOwMlD+piJrKrM54emWEo3wWNqbGMuqqUhWJighIraiQdBq5hqAkt8rBpiMor2LBLhJEPprQ0JnjD8n+LZ+Rvl3/JBMDRySCmyF+3o/f9o9AglV/rspb4h+JJUD+QfpB6PVlfnyen8QfJN+QffqtWPIfSyIdP/lHgowbBX7mj2TZhel3L/PTMITElHa0MS6rbm2sXRatyIDwkvAbMS/yU06sJD8PvyH4GZycHNknIS4l/0zjk/+A9OdjXhg3jnZCQBn98m6Rha2SeeyQRFZ0S7QzqVWMxwz51/kObvsHwY9E0Ld0UWtD9F3Y6KKqt+RfiT2KUkHFVHw/BGbu5X60c2EzIYDc03lJp7mzAUrUCZnDoYdB03/qmJANQ3gSV0UIyukJJAvg/M710/k6Pw1RLkzXSTn4tr4bBj+uljx9lOpK8wxL48PFh9mV6qqxcahVT9QbNx/B487JjMEUlsu9BOL/HbgD6FZ+Xo8TAFOQtnpQccwY2QIZBqncLr/4y2vkl3/1tXLb7TcpqZ35e7jqoEOGum1pS9oJAPbbNAXn8WUHD0vvs1vk2KGDuiW/vb0dceXBehw/dlQWLlqkLwEkwX/4pz+RK6+6Rh55+AH58f33SX/fSRD418vll18lK2DDFwL++Ef3SGtrq9x+5xvk0kuv0BcKksAPnDkjl2y+VNra2qSjs0O39a9Zu053FPAa2Ar9Szu26s6ArVtfkJHhYXnjm94mO7a9KDtf2i7Hjx/VvC686GKtf0WUOeYb8lPgtcNDrXlGzgyMzItTzbyo5Iyjjl5pUkeeU+MzRWNqb2vje2dmLxiFwtQ3Q2VPKqbqcqc2rGgxjfZVXXINZdRUnZryrSnnyShNjqsPv0mvRBEEMcdl4IbAyyfcOyMoKq+qwn2jnIwM7JThU1vlwPP/Q8ZO7RGZyEgkjb7iLnPuXOciBVxuyo/weX1+yx8kXpLcvh7T5+BjrZAWTgQg3BKF3xD9qOqjsEEY8VGk5aftwZsLn8KnwO/ryKnBW02YcdbGxGMMbZg3GlnUia/Bm8DY8nv9+n1/NFG/2w8/uK+kQIRT1s94dXGySoEo67f/EW909EfR3BgOFSMZicMlJY+htxCmLh9XfQ5631ZtRlEv3KjF4kncpGqvaeMiyDfqGqdhVJ/x6jedEkH9GaaftvlsDOQdko3DRbqM+eZ/ni718KvO+vMZa5NG3SCCcA6SmchLlp2B/mK3wYN/sKVPb9acFvVRr9Hpyw8J9EuoS1gT1VEYpriw0zmXCLNx8aV6P1wuDV3C1xOlYcKP812iEXG+nqhG5/zlXIfSMBGmI8rpiWbEEVPFE83OvxFoWjn4vSLzXO5ZkP/Hcb+0CeHFEG5BbwKmbAdfLpiRZcueBvHfIO//4Dulo6PTRDk0qS/0Ol9n3jw78RGsLy7okM8s7m5IHTkpe8H375HNf/s3IuMT8uGP/Ypcc+119vxYHtzaz3ffJBI45+ayMjY6Jm3t7TI+Poa4lD7CRgJPl1v2x8ZGJTUxIYlki04wMH+mGZ8Y050CnZ2dZjLcwvjMX6YfHR2RdJpXvLzEY3Edr4mJcX20ix3BPNrbO7S8iijTrMqtrRIlfVZrnmUnAJp0LJ5jqKOXZrFjX1FjWkVjp9cfTepNm+3Mj5UpUf/OUOGTiqm53OoShFo1qI2Vs0FsjeXUXK0qEjSc6HsIonDlyQyk5dR9J2V8z4i0ru+UJe9eriS1uuJLjELSVJVNA1FU3pSFhxmgU3hFBrk7ffQnsveJP5DRUy9LHgw5kjGr/nzBn5sAoOjz+ST+8biS+CjJPPpQt/KT8Lcagq8kP8kJAPptnE4GIG0CBDXGT/Nh5FG+kngnKIa6rKdjzQ3ht2H6NVyYAKBwomAim4MYIk+e6yYADNmfTP45IeDCJs6EMyDkaUgWBD8HMqxE3xF7nQzgREBcsiDshYkB2HIXRdRMCORxA5aPwGXlUGkl+BTbEBdmnJkQsHEapt7YkPwLiD2JPAk/yXxA/umm4LLDNN5MAAQTBNQxPcKZVAQ3nBhb5Kt5o195ADjiz3/mgMBfvmvB+PSvPmuK/yZQwS0V9GkRMa8U9tP4bqnfhculc0KU8xO+PswlphNXyZYo1ZWz8cPEVGGHcnoflWzqjSOaWTZRTf6NxrTL5G+JmfDxm604LzwPlwSO5J+r/jyAm4QKdeeW/2j0Bdm8WeSf//od8to7bpUkSKl7vjxAk/q86PpfYxnsUZwN5YvdnfKZhV0NqSPOjvKhs8Py706flST6gLvcpiL/4XDjzT72zqMeqK+oQ7JCyaV14Lnb+NTapvHrOmkMS1GapYcKUdXDqwtRa56R0/NkB0BzUGPT50hPvYIHrIAqO2F6fdX8np7q/NE8lNDCGazHpKJqLnvqBGUtptnOqkuuoZyaq1Rlghkh/hZ5ENoT3z4qh/7nHpH9Wem+brFc8OcbpWVtaxVXJS+3kDKn2YqaEJRVU6EhxrgwZ1NDkho9KUN9z8rh5z8rwydeNGw5gxsLkH592bydAIiAXXM1gtv8lfST3OvKPgk//SD5CMdbTXwcwt0BccRFSfypR5hb/sGfyXED4m74MMi8DTOOHFUnAZwNdUjnh1WQjlv+Kel8FiQ+Z0g97qW5wYOkPoWTmCH1nCAwJN9NBLidAeDFqufOgQwOiAyIPck+iT834ivp19X+wgp/sNLPCQC4kXgSdQfhjurGfSPoZ2SNm31D5llpvjCRrgmjf7TBFNjQzsbRzXNHgCPySu7jqChdTgJQB/HD8At3CUCYTrIJuI78oy7QmUkHWx/Ukf981/znbbDR6u8U/1UI5xJherpsNEFXO8ATPxwW74SPL/hh2hHl0pTqCZfGhUtdwrcnwvylLkF/mC1RLq6cS5TThdn4CNMR5fQ+6k073Xiikk0j8m8Wai47h/uofrgjcM+C9G9RYpbPc4Wdb/hfAGGmTWxUaNY4J0fTcsEF++R9H1goN958tWzadJm+sDWUODatet6dQI1l8IylEwAdnfKZnsZNAHxkdFQ+MTgUfHRxSiLdaLBhFgWvp2wUKmTZkNKCTIyn1jybNAHQoCxn+JioFnO0WnMbNXZa4/p4lkYLxc72cTKJAM5ghSYVVXXZ1VeyouU021o5uRdbZzlVJ6vS0Jg1tjK15ja47Yy8+B+elfzjGVnYuVA63tAjS//VKmm/pANXGndpsrmWZF5nzaeFojKrqkC1tTTk/+i2L0jf3h9IavC4pAePgSkjimSfq/18zp8TAVxWBxHji/rM1n5H5rnqzwkAs9qvkwEQ8wiA2QVQ2AEAP0RI/nF3Rd7pE34zAWD9EBNvw56eOwYCF22lPwtfBsQ/nQfxhzCshB/Ej8S+sOJvJgE0DPFtfD1X8tOO8OvKPom+Wd03kwEk/YgX3CTHEnBBvqMg3BHolOwb8o+s1HUTAFmfdPsk33YIw3S5E0B1fF6f5J/kPot+4wQARLLcCUBiD73q4NeJAOro0gZuDsSfK/9wsxNRmRjl1n8+igCd1oVlsmyUp7dlRvhXXX25gtEEN790rLfoUPP1BP1stO+W+v1wqd7pyul9t5yfLuFcF084l6hG1+i4MD3h24S5hO93CNMR5fQOleKnk5aYKp5oZvkzhdB6cOYKUfk+kP0n4OOXOMYR5gk2iSRc7Sfp50v+fDShUWWyjEaPSjx+TF517SL5+C9dK7feeq20tLZVJrpN7PPgXrDGMni+0gmAtk75TFcDJwDGRuQTw2YCoInNLg9zIraODTQDFbJuaKmambu+VI+SCYAGDMWsjGZlzMEqzX/U2amNGYs5NKK2KrNbo0Lp6pvhyoQWV1MdqjOuaNWANk+dBSzqKKfmJFUmmDTBUwumSFpzzrjy5FJZOfzDA7L7P+6QjiNt0t7SLiv/+AJZ9MGl+kw77n6KMp5G7aeFonKrrsTUhtwaqC+6Sw3K0a1flCNbPifp4X7zZTpvpZ8r0u65dP7jZZvPESZI8ANyb4i9+kH69R0Abpu/nRQwjwgYe0mASHIMnKC7lX8GYRBUuJYPF9lwdZ//6JL4Z3UCwLykL6PEP4tbbPgRxzA31ZrVfBJ9Q+75sj8NQwzhNxMC/gRABoX5K/sUJf2olLoRPg6AtiVaUC8Q8AhX/w3x5y0/xUwA0DV+zqU4nX4twDaMW/wd+Wdj3WSAeTwAOhJ8XfnnBAD6D2Sfq/dK9En87aQAyb/kDOl3q/0k/ZoG+mwqLhO4hUrDlVxLoUyWpWXbCQf6daQJuHYCQIH+qegS9Pt6J6YjJuvoEi6+VOfbOdfJVHrfT5dwesK5hK93KLUrdYlqdOXiwvSEbxPmEr7fIUxHlNM7VIqfTlpiqniimeXPGMzvRsFPbsiQZDPfx6VkH/xtkssvh4vfoqyEkPTTls/50y1tRBMaNSlL/N4jB+XmW07IW99+pVxx1WWyYeNG4Qtdq1rlblK/F90r1FAGe1EnAFo75TPtDZwAmBiRT4yenwBoGDQzd32pHpHTA8OF/p+VkSiPOVadcx/T6PDGjtXcPRDnTs1MTfTvDFcqtLia61BdgopWDWx3+axsTJ1l1ZSsCmNjUmdliDJJp5FjAbj65DM5Ofy9g7L7d7fKgrMLpGNjpyz9xCrpft0iXbFmQQ0pqw4E5VZVgdpqyZcTZTMjcuLlb8jxrX8tE2cOSWb4DL8yZ4gnCKASf94g2r/6ln8bYlwsZp715/Z+rujrp/5I9iH6BQDq7HsAdIKAuwIQdiv/yn05BnRxT6yEH3VTzuvE6pTkQ7iib7gcyL36ucpvJgIy+QzIOwi/rvyD5ELLSQBOANDWrPpHdBLA+Ln1374cMJgAcC76x277d5MAfA+APtcPQaNxH8/VO5B4kP/QVX7VcTLAhJ3f6dVGG48eDRpr+l6FYdWT6HN1H+Wm0Xe6ss/JAOPqIwG6xR9C0s8JAErG+hnHSQDEjw1nJTWKPHKtKMu8jNAn/xyMokkB1NHcqEHnwAFxoL807NxSvekEI4TTOZdw8S69k1J9qU2taQiGCRcm/HgHFy7nEtXoysWF6QnfJswlfL9DmI4op3eoFF9vnMN0baZKX03+TQVJPSUF4nxS3Vz2Jcj9qNrlCC+CtEE4AWB+VcUI0zW4UUXZsa5JiUYH5frrX5BP/e77ZdPmSxHGuaQa4u/Q5H7XiYAaymAv6gRAolM+01q6o6I+8Mz3kdSIfCI1JMnaqtMYeIcGz8RNRYXsG1qyZmZyrCXfyOkz3gTANDHjA3ke5THNwWj8WM6TowPVnHs1NTUqqtcMVbJiMTXVoTrjqqwa0Paps7AWdZZVdbIa8i+axa8FUySrM9cQgL7FInJ2z4A8/3tPizySlZ5st8Q3JGX1H6+XrpsXkKFZ25mDllh1sbXXL0+SPH5Kjr/0d3Js219LeuiYkvuYEj5D9ii8RVSyb3X8F1M//oHkajhiVvs5CWB2A0ALVx8HoLRG7QQBJwGQE8i/47puCz/5pupQXsB51cas8vNfsNqPv27Lv5sMUDeXk4l8GsSdpJ86En+u/jNsJgL4/f7QlwBCfB23/Cv5dyv/utqPG+MISHSUnzfks/2wgSiRR1pD7NkGum7Vv3gCoIj8B7sECrsA2HhD/tFPJOCcEaFeV/pJ9jkJwLD16yq/Jfqoa56u6izxhw2JP/0R6DMTURkZzEomlYQ9yEg+YcpheW4gtGxUzA4KxzqYFIAX3WgwlUvQ7+sp7AiKCztdqT/MxtcRpelK0zh9NTqH0jDhwuVcopY4wteF6QnfJswlfL9DmI4op3eoFF9vnMN0baZKX03+DQcL5cEEX+4gQqfgGQbpfw7n2CGEubX/Ukg3hJ/UI8pVlD+uUjS4UUF2OYnHT0kiMSGXXT4uv/v7b5DNl10GfVgdpkCT+73uCYB4p3wm0cAJgMyIfCIzgxMAZYZCz8fNQBXZNrRkzczkWEu+wQTAjAzCedSOBgxMc8Z2nh4xttpzvfYB2ZuFioYWWXM9qk9Q1rKBba+cFWKnWVbVyas0rJvsE1UknWZzLcJzAWeUoT1n5eU/3irp+8elM9EpPe/qld5fWy5t+j4Aa9gkBLWqqZH19EhEUmN9cmL7V2Ww72nIo5LJnJVoHGSeq/kguTFOBOCf0n2SQbiO9FNPl5MF4K8arxZME41JotV8019f+qer/ZwUMMLJACR3PFddn+OyNWYrPyUX+P0JAEP4jd/YWT1JP1/4x2f/odWt/yoMc2eA2QGguwAQDrb4w51wK/8Ic3dABmJW/e1KfxRkH6Q/xzbzGX9d3SfBNwS+QPJRf3U5KUC9C7t4utS7xwAK6ejm2RmWhOv7ANgpWeSlK/yG8Acr/RB1Se6pVz9dEHsvbGzNBEBmXGRkIC2ZNFf+2yEgJPm4nQBgeXRRFv0k+7Y+HH91nY5whx5d5yd8fanrCzuiXNh1HlHJrlTnx7n0zu/iCN+m1I5w8T5cuJxL1BJH+LowPeHbhLmE73cI0xHl9A6NTudjujaNqMO0YY7/fB5EX/CDkhGQ/W1wRyWXSyGCZx2u8vNFfnTx+5uS+DvY31YRGtgozYrn7bx0du6T2+/MyauuWSrXXnu1XHrZpah/nVfwpve7rVeV5bAXdQIg2imfiTZwAiA3Ip/IzeAjACWHQyEYdpxME1Vk2fBSNUOTay15R041cAfAOYUm9crMdvY5OLQlTZpfLQy5KMxSAxpTj+oTVWXZoL6onI2NrbOsmpPVkKDOWwaDCkmnkWsIvNxKMvaD3Pa47x93yf4/2ildfV3S0d4hXR9cJKt+/0KJtpH8WMNpoCiLmvKbXuERkHOwVxk/vUcOPfs5Obbjy+CZwxJJIF/co0ZwVxNJgODzGf0YXNjH8Y+En65ODOg/nRaw/0gN+de49MViMUm2JiVhn/N33/tX8s8uhCjhp8DvSLyG4WYjhuDrBICNI+kvTAAUSL/aYMyy+JfOGdKfph96NwFAP21Vx10PgZ6kH36QPk4EuNV/Q/7ZISDN/FY/t/hzS6xd6XeEvkDq2R7jJ3/0yb7xF+uCNNZfFEbZwecB+bkDPtOvz/2jLnx+39/OD39e/YyzuqKwsXWTBLlUVEYHMzI6lAeR70QZ7SiVz//bgeCkA/2W5Duy715ESBudkNBBhOMOx1K/Q5je6dgppX66hPM7PVFqR9eXcnEME77e6VyYnU+X8G2czsHFOTh/JV0t9mF6wrcJcx2mCjuU0zs0Op2P6do0og51Ab8lnPlEhvGb26luNrsD1wu+xb8V7lq4JPkLIR0Qgr8V/G4UrJjzV0KYTaMaxd8xX+pyQFrbRH7+Qx3ysV94s6xYuULP2YyfVklN63sH705jirLYizoBIJ3ymUkvVawPHM2PyIh8Qs5PADQMmqHJtZa8584EQBNrMTcaSMydmswIQpp7rvbAJPI2iw0tW3RddaotUWPLLo/K2Xmx0yi3pqQ1GBvTOis2RbI6cw2Bl1NJptWWkZ3IyqFv7pOj/+eAtBxISPelC2TFf14nnTf11FzRwLymdDUWUhUiMj5wQPp3/0hO7b9fzhx8GPx2XDkuiT/vb0n+eWdDlxIFb4xEuSMgouQ/HuEkQFwSiHB+nRxAHPcHMMQpAA2BMLckEzoRoFv+Qf65sKwkX8WQeEfyKY7g5yKO+IdNAJCbuTRGp6SeL/yz5N7f7u8mAIy/MAHgJgE0Pl94BIDP80s0AUKPlsRbLPF3ZJ5l+ySeLvmj8fM9APxUoK+bRPDVNbsDND+dVACXD2yhJ/HOoJNI/En63VZ+R+pLCH+eYd3m79swXLDNgPyPnEnJ2CgL5eo/JwC4Osnn/zkgPvk3BD/4GoDGmzgzKYA68RB1QpSGiVKdc9lIJwT19Pv2lXRhej+O8HW+TZiuUn50HZzewfkr6WqxD9MTvk2Y61AaJqrVOdQbR0wVT0zXphF1qBo41nE2w5lBctkHkfVxHBMTksudho5njivhLrV2+J3h91sZNt43m1TfsDwa0Cj+hiUlHZ3b5M4707Jp82r5wAc/KD0L+ALCYtRdWkP7PhxF96sVymNrdQIg1ymfyTVwAiAyIp+IzcAEQMihYhB2fDQIU2Td8JK5fdBDLflPfwKgiaPX1AOjLsy9Gs0qvO545fSMaWlRe+dI4ydVo6561Z6oYooG9c3U2ViLaZRXc9IqE0w2q6OSFZLUkVsIQnLxVHWVgQtTeiglT/7GwzJx34j0Rnul9Yp2Wf57a6X7RtwwlVy4SlFUZk0VqKu2FcEc+Zx+evSM7L7v9+TkS98F8RxV4h9tQRzcSBLkFXyRb+SPOfLPVfu4IePMJYo8YlFOBMQlEeMkQELiUVB+fgUgktRJAIYTbmIAxDYej0synpRkMqGPAfiEvpjMF/SG7Ds/9HY3AHUmjdWrS/JOUp81LjTcVs8dAMUTAHBB8t3EAMszHzcwNvrogCX8/GY/Ko4YR8wdWXfk3RF666KD3bP+nAAwaUycczkGzmZSeuhcWCcG0M909aWCbtt/QOY9cq8uZ1Tomhf76SAyzr0DIIe25NDvE1EZPD0u40Oso936n+Mqpf/8P44DS/iLJwO4E8D5odcdACwXDhtGIabyl4ZNZxbr/TzDwk7n6+knSuOJUp0LO11pmPB1Tk+XcDoHX+9QqqvFPkxP+DZhro9SXTU2PuqNI6aKJ6Zr06gyJoHndAoT8+wAX+4AyP5D8IxJDueIvL7NvxtmfJmfW+UnmK4ahNhNqmtYXnU1yAN/wzHp7NopH/lYp/zSL71HFvUu0felhKHu0qZbzarhTQOUKZO9qBMAmU75TLqBEwDxEflEoskTAN4hUHw0hB0bDcIUWTe85JB7qFrKiH3qU//+D61/2pix47ZmzN2azSmUdNMrt9dMyye1fw51SNmq1FTH+htUMWUD+2nqrGAxzfJqSl5jWQXzOipZIUkduZVBSU5esBFlRONRaVneJuNnRiR9JCVyOCeJxQlpu6xDom0gQCVXq6Iya6pAI2obDuacz2ZktG+v7L73D6Vvx/dw0zeKqyduCCF5kHfjB9mPQuByK2gMBDiO9sfhZzOzfLsdCDT+40YYxDsHCs3PBiJv5zc3yNDhJjkXAT2P0B621MEG1FHzyvMZUytMl6do3mGCfDx72po0Jm0um0UdQPbh18cA6Fob46fO6lEP1oX1N340hrsb4glJJBMST8BNxKFiPZV+6z9D6bUnA71jhcYPF3mZuGIWWbDn4eLyK+gI9onR4R9uioxE9V0M9CsB560ndHSNGBsVp7Nh3qYGcRofkdR4WkaHJ9DmOPJJQHD7qsIw7UxNNDkDrIOq6KdjXLXlMaNKGhhvVWKTTQJ17A5nVwmFbivAT+8QpitFaVw1ac5jfoBjWOs45gcx/AfhHpNc5ic4h/wU55lDcDtxHgKBjGy2shrGpH9+AdUWVo1drRWfAvkUzul9smTpWfnwRxfJR3/h7dK7ZImeX+cvvD4q011UU7ZkkvJousWcsqcpnAu/MpqWW+LoU6iagrJNK9PQRqFC9k0p2Vx0ilBLOZH+07XuAJjPB/w8RZkuPz8S1cD00qS+msOdV7FqNdW7vkZWlapB/Vd9NtZyGuXWlbSGRMa0zgpOkazOXENgcwrJsHFllABXpNNb+uWl33teEs/FpGtxt7S9sUuW/vOV0nZxB26iYFNV4U2rYYDSEvLZtJzd/4yc2fuYnH75fjlz+Blwv6yu7nOlP6qr/FGJJY1fn/tvMTsAnD6Cu5ysflIvo8SeN40kg9wNQGqprwIEKdTV/mhMHw3g1wCCHQLcDQA/dwckE0lpaUmCcMfMIjNq7K/mG78R+vnP7AyghY2LmDjVg8Snc+blfgyn4JrV/cJKv3npnw0jra72o/lREP08iT5dhPmovSvXrczzWXyzKs+44pf9OZuC62xcPBe3uXPAxtm8GOZW4bzEUd+M7vJnOk7E6JcEKOjHHPpL/ZAsKsxn991L/9wOgHzRi/+o42DBDXYKGP3oQEqGTqO0Cb4vgFv+uerPl/91IJ7P/6PxRSv9rBRG1634Ox23/XPE9TkO7TDoPCGcyzgH38aJvaEO8ijNq5w+TFcpXM5fKpXiSoW2hAsTziVKdZXiCF8Xpid8mzDXRzW6MBuHZsQ5VGNDTLecMGg6HMfqwS9dn4WfwG/iKWgG4OJMkucL/bhu3AuXv5VWSI/qKhfMfKtBiN2kbMPyqqfRnMQ7K0uX7Za3vX2ZbNhwgdz5uhtkwUK+o6Ay6ilNUXfCesGrhEVJ2exF3QEw3imfGWvgDoCWEflEe+N2APB6GkzGeENvJn9dCWHHRGVoesCf6CkqqxQViqi99Cpg6+dQaxmxT37qdxq2A+A8poB3zJQ5fM6jJhR6MbQ/50EnV6xi3fWvLWFV1g3uy6mz8yymUXZdSWtKZIybUU5deZaFzc3LtLH5VwCuSsmFLZLOpuT0c/0SPxOT9MsT0vaqTmm9pNMaVULza1pUAi6qEZBwXuj7XnpYdnzrP8mJ574vo2f2Q484t8LPN/3Ho7riTYKeACnXsLqWwMOlnQKF8MZB7x3wh+RfSaGN4x+zGp8RrvbnsiDiCOvqP/VclacunVH7mF78QbkRP7WwXK7Yg3khH90FwFV/lmX1fK7fX91neRmu/Ds9iuPjCC0trbrSn4Sw3WyHrr7bdnElHwVIVF0n6FbrL3ULft/G5KV+1MHFcQojluqUK1OvkZsjd8jR6D6ZiE1IFOSfL2fkoxRmJ0bU7MaAy7HiTgC+mZs1dSv6dNXHNOrzhMeA/iOBFxk8PSQTY1lUwq76R+km1M988AeCOjOddRnWG8giHWxZHmeFcCwpNM4KD5XSMIXw40tRq640jmEnpfB1YXYuzDFz8G2o9+0JP+ynmysorW+jMFNtbXg5PPBwzOqBPIz8+ab+xyWX+Qp+6s/AH4NwUo7Pwq+HrICQJJM0chKgGlTb6SV2oW2d7gAyfQLNHZcLL9whn/jULfKRj7xbLr1sg7R38KWfTcR0q14zeJ6zKCmbQcqWdFIeHeOXThDg5N00RHcAxNNyS7K6HQA8h/K6k8lwpxyuKzh/OvC6Nj4+JiMjw3ota2ltVXu9PsMulZrQ1uk5ugYw39TEBPId0fzZ8ESyRSftWdbo6Ji02rKKUBL0USGqfpSUX2sZsU828BGAVwRKTjYzdT5/ZWFyr4b28zzr/CmrW1d76uuEqlI1uH+nzs5aTKPcupPWmNCY11lahWR1178sbI4lGTe+nPJgWfxeffeGBTLcNyQD205LW6ZN0odSkrggKclVLZMvpIrm1bJ8zqYe46cOytjhbfLAF/69PL5lq/S2ZaUtGZcYiT239ZPk4yZDhd/t18kAkn5D/gOxNyIkyK7MCMixW0EwpektSsGHvnCEn6Lb+yG6Xd8S82w6i3BW8yZJNjZ0i0U/R6UE3rhmIgCknnkgvSuDW/wLW/4h2TzIP+KRhqSVN1SdnR1oe1L9ce8mjG1zMP6CsFX00TUtdK6fxrnGmkRfyX4eGrgmLi+xZFom+pbL8fveJgODMRna+BMZjAyBm/DdCuhn1JOTACT+JPVuAkAJP+oc5TsJtFosiWPCvrauZdqG/BfcHPrhbN+gjA6nUAlD+AuTAAiTJDhixOrD1WNZ/5foSPiRp04AaP/ZeAfnp+sLUehuA6f3EaarFYVhKcZUeVdbn1rqWK4upajGrtq8KqG07gzX0p55CR7jMfwWz6APubW/T7KZv4Pci/NFCj+la9C1a9AP6yDLYctv9JPW2eO7JlRrX41dvQPDAwV1z6fxmz0umzYdld/67dfIHa97jSRBAMOvU+cC9GxlQI8NqBd/tkzYCQCPyNcrnNzVCYCWFJ+cmxJjo6Py8s4d8uP779Fr04oVK1XPsRgbG5Nv/eM/yN/+zefl+S3PyJq1F0hPzwLpO3lCXnppm3wbcYsXL5ElS5bqdY8TCXw0T6+/9trCVsZicbgmzHyHhwblLz77P+SrX/5refCB++XHP7pXNm2+TEaGh+WvvvAX8r3vfFNWr16LvBebCQmvz8JQRTPrQ8nxWGs5r4wJADfOHkJU5zEjmNzzZcfiHBik5rSttsRVWzewv6vLyrOaRtl1Ja0jkUlSd8IpUVc7QmFzKsmwcflXh9LyoiDK47iYn9rRJzIAQncqIunBtHTe2C2xzsIFuJmYqoRcelzO7nxIdn/1t6X/8a9KYviQDE2IHBuJysL2uHS0cAIAZFMnAexEQED2SZQLugQnBmDDVQOWyxsf3ni4izQJOVG4aJubMP5VCgrCqKRfSbnZFWAmAgxZ1xWRLFdEzPSCEnz84ySBIfulwjhYaH7mbf+60g+d+qm3Yb6xP5YwN0vtbe3SkkyiHayVgSP6xnUohOka20J7C+3k7gcDo0OLUSYqaAk/tUxnNvuzP3KpNjn1zI0yuPUaSS4+I103PiJjrQOIZD8Zwq+7M+AnyS7oICT/cPluhgh3AvCNg+xhtkfbhH/WzwL1oQz68xEZHRyVs6dHUDUcn3zbo678O7ETAJqOCTUxHN9l3mwEbNwEAOvh0jjQC5VC7SEMO78vDr7fwelK3WrgD2UYSvMqDYelDyu/ljrNBOZafWYd5uEbsrV87jk4u0D4n5Rc5kH8drZhmK9A3OXoN36ffzGEq/yV1nKr7eA67Moes/UOKs4VkQlZ3PuivOa24/ILv3i73PqaG6WlpUXPn7VgWofVtBLXi5JCEaSGohMAo3YHwDRFdwAk03JLa3UTAEePHJa/+9IXZdeul2TjJZtlLUi+Amk5Ib923YVyww03g+Qvk5/cf59sBlF/6snH5d67vyt7dr8s1yNu2bIVOqm+e9dOlc7OLh1TgtfRfXt3SRLXOArP2wf27ZVDB/fL29/1XnnzW94hjz/2qJw8cVyvnZwIuON1b5DvfvebsmHjZuTVaTqpDKpoYp1AziWZ11rW3J0A4MFSghDVecwpFEao4lidYwPZvLbWl3jKVE3s/6mz9iymWY+ak9eYoNi8jspOkaSOHCsj5Aal4WVUgaIySyrQc/FC6bq0R07t7teXAsaHSaxEWja2SowvBWwwqmo/Lvi5bErG+w/Iqae+LUfu+VOZOPaSSHpEWkH4V/YkZDwTkR19eUnihmNRZ1ySIMecCDDb/X2/Jf/QxfXRAE4AOGbn1QZeJePWrxduEmA4fF5cySPALwbQy8kDrvhnuDPAPiKgL+5Lw5/O6iQDU5idAEY4SVActo8VMB+Es/Cry7zgsqBoLK7bKFtxc9Ta1qbb/LmyzvwDsJ6sMyuvLv6oriBO78c5NwpvqY4J/MkD9ph5kWBcRo5eIMcffKPkxruke/0BWfLqLZLsnECd+LJBS+4h/GSiT/ZNnIuP6eSMTgJwwkTL9Mg//dqHxmVVxoYnZGhgBH2McED8cdNI4m8fAeCjImaAWHHjalepa8MoHxUIJAhrIutQnKqcWyqlcLowm9I4wo8nSvWlts7vo1Tvh323VOfDxft2hDkcZg9hdT2n4DqcBxgIf/4ofhf9OFc8i/PE4zhfbIV7BO5pDAWIfuRVkI2w7YXLt/fjN1AVqu3IGu0qHh/V5uVjSNpah+TaV/fLv/2ta+SXf+VjsmHDxTiPs531HYysRT01UdSdsH7o+VBdAz2FQbaMJeXR4QbtAIDoBEBbdRMA3d3dIPi3yMjIqCxcuEjWrOVuExPHczvPszu2vSjbIStXrpJNl14GYr5JLr/8Kjl0+CDG8BJZtWqtPPjAD+VHP7xH9u/bA9krmy+9XEZHR0D+d8vX/uHLuG7jWofrQ1d3lzzy6EOydNkKue22O2XR4sWyeHGvnDh+XN7y9nfJRRetl4GBM7Jzxza56uprpYMTACFgFatoXv3QC00B9ZTFX34xeJx7Yq/RMy+Tq3IeDUehd6f8h0GZWpCTFSQpL/MAYdUOBH8a19awRE7KI8zaiSIswkkDEJYtpQBPW9RhXlSV8JP4UhE1JzAwpuZfTYlLzb0kYVGU6QO5+H1rNA0uozxKywqq4UsJ+Nb8pTcul4VvWSyjC0dl7PiInPr8MRn44SmR+PQvl1MUPxkgf3zR38knvy0v//W/kiP3/k9J9++3RN58oq89GZNXrUrKrRe0yO6+nOzt4+vn4pIEAUxAkrBJRuGHUGeE8c4mLsjJk5j5zB9XmrWiONp0qz68uDnSc6kX1hsJkFZDbCOSy2cllZmQsfFRGYUMj4zIyNCI5NIZiYDUg9mjTb7kJJ+BC8ll0pAMxEwkkPpyWz9fLtjV3ik9HV3S0dImrdDFUT4lhorEUJ+4Jww7XQxFOtfJZJtcRVEbloO2ci9IAp6Jk6vl6INvkhM/fYP0XrJbLnrbvbLs6hekpS2tL0RMYOwS6BNK0rrlhZ9ehB3Gtb29RVrakxJD46LxnH6mUd0YXQjcXD4tZ0+flvHxcdwlYQSc8I6Vwjsn1WkHWcnh+IarcRR2hvXThfDR/yC91QUSpKtTkG1Zf1iY8MPOxg87nUNpnBOXjvDD5XTVylxDWJ3mYj2LgIMr2LVCacW55RSI/WMg+A9ZeUAy6W9BvivZzCnJ5vh5u6U4h14NuRZ5rIW4F/oROM6rO8M2Bw0rmhlxIvGobNy4Q9793kH5nd99k9z5utfjPNFpJusaUFjdh8isHFum0KBoenAqE34btlHCDSZVgpO3JNn8DK7WBULSn0hwBxZGD+f09RdvxPhtkiNHDksa10E+rtHe0Sl8Rw3Byd+tL7wgL7+0Q5/tHzw7oHns3bNb7rn7e7J96wty/w/vlvt/dA/Sp3Hdzek1kddcXovb2tqVb3NC/Lktz8D2XnnTW94hCxct0vx92CrOKOotL/aJT55/B8DcRX0nnqpSNewEOn9RdRfU1VeN6eDZHsvKWZeJnUZ9ptWUGhIb02mVVjb5NHOtDLJCi6aWE4Ki8qouPMQQqkVX9Eq0KyaDOwYk1h+RyFmRlg2tklhutuVNhWm3HRlwu3h2ZEAO/OB/yuHv/plk+vdIJDOuNwv6nDtuLLjFkH6u7i9sT8gFvQl58WhGJjJRWb24RVf6das/0rgdAKpT1zwq4FZV3KSShrUB+IP/XKnXKMbBVWt1na0LR/SZf34pgKvjnB1g2lQ6pSSft6p8Nj+YQEBcsPoP2wxs9NEB6pC8pbUNN7kd0gFpwQ2TvtAPdzludZ8r8wW/qa5C9UbMLIUR2rDsQrigc7YF1+bDf2gLb8a4Es/2kYQPHV0r+374Lsmn2mXt7T+VhZt2SSxJcm62/KtwRV/9nBjhSpDzey7yVL+zt8LHG7IZrnqyDhwjN06sR0wG+gdlZJCf/OMWf0ec3Mp/QXQrP9I4csv0hK7+c4wQb1b8ScJ8v7ELXIJeis0rcJ2foN93HZwdEWbj4n2dgx8XFk/4+jA7Fy618+HS+VIKX+fb8HhpJsLqQpTTT4V60k27jTxISmeS+NWKFySX+S7OEU9CnlbJQZfN7oPLFf7DkLMo/hrY8wV+SyF8mZ97nt8fiFJU09BqO6NKO568pkR1eUUincjvZbnl1qMg/h+Q97z3TbJ8+XLz+31Fg+0350Oexp4dScqjg/YRAE4GTEN0B0BrWm7prGIHgKkGis3L9m1bdTfA2nUXyMDpU/Lj+++TCy+8SF9Ku2hRr+6Ge+SRn+qWf17XxsZG5dlnnpSLL94oq1atkYcf+ols2HiJ/Mt//e/khptu0QmE3qXLZNMlm+Xo0SPy3vf9nNx+x+s1v6efekK2PPuUXHbZFTr5cO8930NZ6+XE8aOyY+d2ecc73ysbkK5oZ5zFVE1qCGy5tnvqxvmXAM5ZmNvFqtHsC+Q8xez0Yf0ZVZ2yyeM9dfaeRQPqUncWdSQ0SepOWBF1t6MSSJpmGUENqqrK1EZ8KWBySasc/tl+yRxJS+xIVEZ2DktyQ6u0rGht8lWUs/ppOfH4N+XIvf9bTj32TYllhpXoO8Kv5B9EUV/ix+38Nq6zNSaLOxOy7XhGBsdFVi5MSDIZlyRJPwi0poe4CQHmoaRQiS/Lpl8rYR3vPA+PueUyzTfpXFc4vXF548FylOAinM5kZHw8hWL4mAI0cHUiAOJeHKjvBoBtmyX9be3t2i6CeZj8aUFS7GrlhyHIz5F3p1I/oPVShcvHuKb+ztiWBaW+UwAe8+y+IfaxSKt0RpfKqtG3SLp3u6y5/X5p6x0wBJ5tBYE2L/pz/uKwmxCgLpgQoJD4l9ix/7IZ3I1qtcxz+ZwIOH3itJw5OYg+4/Z+TgCQ+HP1qZj8czlf3+avML0XYeewTciLLsm+8UO0XsZFY2wyuNarMNkUdGHhUphurWxTqguzcWCcy7MU1JcrJyzPqWzC0oSBduXqNNOopp0NBTO3ouSXwiXUCUhhWTWXfUZy6W+B4D8M+ZmVR0D09yMuaycD6aaRzXJkw5V9bum/GMLnqnFMT0n4S1GNXSPzIhpUJvoyGjkhb3hjn/zWb39ALrv8ct31NedQbbc0ASyap6gtI0l55GzjJgA2x8fk2gTOsZkJPT/ynGwKKxELevkiwJ7uBbJmzTo5BsL+lS//jdx882vkR/fdLX//1b+VnYi/7bV3ykXrN2Ac4/qCwBee3yLr12+UZctX6LP6e/bsUvv9+/fJJZdcqu+2SUC4xZ/vEiDZ5zWJu+P4PoEnnviZPPHYI7Jj+1Z57/t+Xh786f3y4gtb9N0ClAsuXK8TBg5elZsHDojFdMuL9J0amiun1XMWNVH586NRM6rusqb1bf0Zz37dDarL3rOaZn3qTl5HwslJGpJJEepuTzlYUlWKhpdTAUVlTVlw7TXLTmTl6A8PyqG/3Cdt20Gkoy2y5N+tksUfWyaxbrN1T69wyDrojulc8Wwe6eHTcvxnfy8nfvwFyZw6DI5GMh23riHtnASIxnGDCDKtfur4Qj+dCIjKieGcPHFgXA6fzcrNl3TIVReRVMMuCZKXRD64j4y34KYGefLb/+l8WtK48aZkGM5lbJguP8VH4VfuyQ1JROmS7PMmlbSUpNK4GrZxGg9b9o9+QjCdl47WFpD7Fv0sPT/dR9KZBTFNtLVIrCUpEd7kIg5UAJJTl1MDzk3nc1o3E0/hfRv/5SWDfOg6e00DnXFhhzawLOahnw9E2mzU2ORQZwqnBPQ7/ZA8CDS/158HyW4HCVmSvx5ta5Hj8WfldGy/pFHPPPrDfNPffNc/q+mgQ7s0rcRVT12WYbbXCvVGbHrqGEc7yEQqKyMD45JLIX02LqmRnBzedVImxlgwv/PfLhHrBt/9R00l3wZpxc0s7aygA3S3ho4SiBS/9Q8J/Jxk0Acc4GdnacfCJX9jR/H49IXwXYq9ida0ftiJ0/lxpXYMU8zAFsLOrtQl/PgwXZjfl1I9US6ukjhbotQlnJ1DORvf9dFIXbXpHDTOGRQM8/nTaHc/fUYBN5/bh9/7LvjZIQb5fDdieuDBsRgAaSLcpsxv8pfoHTxvATyOq0E1do3MC6h7B4BraE5aW47JmrUH5aqrl8q/+PX36hvdZwKhXV0tppW4PrAXOVf5xePtctehruqHsgJ4Bbj00ENyw65v49w3IW975/vk0ksvQ0Rx5qVF9Z08CbKdlJ4FC5TcHzp4QNZdcJEcPnxQTp44oav+m5FPImFe5Met/MeOHZFFCxdLZxfqDhw8sE9X+7u6uvWFgpwoULBs754rk8nIgf17pb+/T8PdsL/o4g1yEnU4evQwNHnN4+ING/VxA6IBXTM1puijWnGOTwAUmlZXI8/hnplLmJtjM/0Cqs5hBo+zqYsKsWhA/aaVRY2Jjfk0Sqwi6bTaUw4lpL8pZZRBUFZNhU6zhrh6cRLgwLf3yt4/2CGLRhdK57ou6fnQYun9xZUSBYHOjYIsD6RldOewdF23QOILQF6rLdbZ2Yv7eP9B6X/ufhne/YQM7vip5EdOB0TfuCT7jvyT7JsJAUf6NU71RkZA3AYn8rL9eEqSqOv1l3TJ4p6ERFo4ARCVOFzec2dA7pXo6yRARjJ2EiCVtWHo+ck9xnOVXlfFUW2f9NMlfVTir/H8x5sz1MXp2Va2GZJA/fh5Qt4rJ1pbwT9x28U7OYgh8jCzxD0g7/STvGf5iEMKfuiUuNPWxWPMNAw9ijLkvhBHNwcd82RVmB/Tsnx9+Z4l5XmdAIiirJi0Zi6XxS0XSyaaksHoAZmIjshI9LTacZLAkHq2hcTdkHn6Y6l26Tm9XDY+f40kx9uhQ/7sh1xcDq4/JNuu3SbjrZziYHpD+lkmib+ZHEAYvTY8PCFjg2kZ7BuR/iODMoZborwSfJD9XDss/AkAJ3weGjeabgIAnRBR4sXGxjkicN0EAG8yMUr8kgBnhthhprMs+WeYLsQds3YcFc5lvC/awVbodzrf9W0r6Z3fSZjO6Ut1Tu/HEZVsiVKdH55KSvNwCAv7LlHOT5SGiXp1RWGMMeHp8vlx/E2bAIEfSj63A7IfAddAqPm5PZwbivKLkOzzO/s2XwWOSxXoJtVvkmIK+PlWQhm7sLZPiSrsNN9q8guzSeHcmQBR3C1vf0eH/NzP3ywrV68AQexF/9baP9NDXaXNbBUV7EWdADjaLnftA4nmKW6a4ATAuzpOyD/rOcSpW1nU26s70qYCr3v+MJlw3lwPbRy/duPD2ThUsi2FsyV4NfPLUh3CLu+wo62xQAklhTSizDk0ARBejborN0da9UrGtIZgRsavcYXUlNMMtK26IkqsGlivurKqI1F4kjobUkWyOnMOh2Y2OceGllEFvOtjlWhgDXEVmzg7Idv/63My+PXTsmC8Rzpf1S0r/9tFMtE/Lof/9z6dBOCi6YV/sEk6r+JzqWUQUi19zn98WMZPH5FDP/is9D3+PYllhyUWAS3kqj/Jv5J7En1H8kHaSP6tXycG6II0BpMAED4mwDTjqN6DLw/LSCYvb37VIlm2JCl8oWEsiRsNkGGz4k+Sb1b9zYQAdSlJ6YQAJwFsHN/Ij39K6iG82fBdPiOPEP4ppYSeN2ioj7Njm/GP4RhECTy5KCIcoWc3Ob/hotBpuCA6KUByD1t/EoC2BbuCX/XO1vBh9Sv5xx2kTpqgT8zKPYk40yZk99O3YJyvkle9/hmZaD0i45Gzpm5Rs6pPkk6ybnYKIIx8ssi/dWSBvOGrvyRrdl8ivcdWSjxd2Loby8TkmduelH/8la9J3/LTIN4J5BkDF8dBxLKRT7BTgPkjzdljw7Jn6yEZODMm+SzJPYkUbkpB9iM6EcAJgYKOq//C9wOYBmqDdQIAEqzy64RAHHr4UU4kx/I5gaUdxk42oh1IF8LBccex71K0g63f2ZfqnJ3vOr3T+RJm78c5KQ07HYVg2C+HcDa+LiyfclJqSzi/K4sIi3fw9Q7l/ERpmKhJhzHGLzGAMo0BOKNWAagdjuXMAzjWtqrKgL/N1RCu1uOYCNAD4TP5vo5lsKxSeBULq2PV8MuqhAp2QfkNyIuoKb8Sm3xa2tqelY7OA/Lhj7xOfu5Db5MlS/muA0Tl3EE886h7iKY1ttWDvagTAIfb5a49jZkAwKlfPrJqVD590bAkeMr0iPTUqGbsG4wKRc5MbVBKSUGNKncaEwDlk0372Jx2BufRTMy/8W1sgXXlNgNtnrqIEIsG1qvurOpMWEg27Qwqou52lYNmWJxrw8uogKCsmgptXg25aptNZWTr7z0ro18bkJ5Ej+QXiYymRiXdn9Ki87G8tF/fKVd96UaJ+p8LrFCtSCwu6aFTcuD7fy4nH/umyOApiWQnDIn3VvyjIPJK6nGnY1b8LeFXl+TV+U06twvA2DBNVNIgdfdvH5IjZ9Py87ctlTXLWpUImwmAwuq/2QFgCH8qlyqE7Q4A91iA1h//lNhDeMHnX5J684iA1SFMHf+Z3QBeOpYPI97eOmJO3kma4Qi6mQigXcHv26sNwpoPdXTRJqczaVx+1s/0sOG4oiLaR3znA/ssD9FHASbWyPYnr5PdW66R13z889K25BT0nBwg2Y8jX05e2EkAOwHgVv97+lbKTT94j1x339skikqyHmyVA0l5OpmSJ1/3mNzzobulb/mA5qOTCEr6mScnAmJIhWMPdTpx/2F5+Uc7ZeyybpEuSAqEPwei73YAUHQSgCtVnATg87Ak9ewkHI8oEy2F608A8DiFjXP5LgGUGXS02/rPMDvU8RA2xQnh/NqxVhh2aUp1zjYsTZiu1E/X5eOLb+fr6BKl8YQL03XwbVycsy/VhQnB+LB0vg3hxzuU8zuU6sJsMMqc3DEuATefBZk8jHqdsToih3PbQ4jidv3igvmGffMtfQ8RHmt8ptjl6yG0HhVQq30RQsoPRRm7orKnmRdRc37OBi5+mx0dz8qv/OpKecc77wDxX4Zwh5mboUntM+ANRd2lz0C12Ys6AXCwXe7a1ZhHAHCWlI+sHpFPXjwkSQ6PUVdAAwqtF2WKntEa8TrqoZFlxz7xqd+Z/BLA2f09nEeD0NRhnJVjpHmF1p3zDPdDdcWVWDW4jtPKro7EhSR1llxlsmm1qxyCTItzb0pZFVDfPU7ja1kux3h7QvofPib9W05KPB2XxDDI+4jZEk/wrfbSGpGVH14nUS4bVARurnM5GTmyU/Z+7Q+l76GviQydkXgkp2+6NySeL+qzL/ujOD9cvsWfpD+uhN+83I/b6UlgnY1zzY6AuLQmE7JxJT8VFJGHdwzKkp5WSAvCtq6oPrgxa4YLuLmEsy/8i7m/CmJWRUzbacW0Cuu6sLqwZZ7My9cH5SDArflqqhq6LmwIO4vWsNoaBHE2U2Nj0gX5qQ5h2vA/XN2GD4mB+OuuCe1HJzHpkislNnirnDjeJte88yvSufgs7Ni/6M8oP8kFEo2w+a4/J2bgQsf+T6bb5fp73yk33v1uiWRBplke/2l/sSYAmh3LxmXVvjUiibzsvRrkK446uXxYlrpRtCMiORxbySVtEh+KyMiT/ZLF+MkikHx++olv/efL0YIX/4H4qwvyh3LYTjPrwjrTD5ckHy48Wp6Sfur5vKmGbSXVpdd66Pii+Xp+H76dQ7mwr/fjiTC9b0+UpiF8mzA3zO/D6f24MH85Oz/ewfntYVAV/PTlQJs8Z2v8GZcxyWWekHz6SURth2yTXPZFyaafgjwvufRLiKe8jN/DeozfTZArkJeTKyGrIPyGuJ1gUvEnFapELe2tGtXWIcRuUn3qyKtim6rJjzY8L0Zlce8h+Zf/apV89BfeI0uXrRT3+ThCc6q2ek3CLBdfEawbT09bTifkkZMNegkgfkZXdqfllsWlXwHQ0kJklhBS9MzWCCW5awPQjLInTwA05WRyHucUzrFjpO7mzHA/VFdccys1rdzrSFxIMofbVQ5BpsW5N7clk+F4UW1ofC3L5RgBoT999wk59eUTkuk3L8MDPYO9ScEv5pPMxnoTsuLDa8tPAOjFMi9jJ/bJkfv/Wo7e+3kZ3PqwxNLjIPEglCBgSvwDEs/JAENQdTLA2ajrwsUS6AL7gptMxGXN4jZpa4nL03uGdFJgSXdSV+gN0B42CaLk3LFnhukC6iqZpdpGUq9i/tnU5i89QRiiYeMyL7pcbOYqeSE3S+z1n9WpjSvXhjXO2iBMaDpbWad3NiYNST/JP/oVZNcR/2S0W9qiK6RTrpBkpFfSnU/LwgufkdbOcdiTmIOUgyiTMFP0UQdL1AtuROLZFrngxatlzXa+NMrUo2+wT14+/rKcOINjiLs88I+vH4xwZb0tJ0c3HZHh3hHN3xF/EoMcGqufYMyi1hi71gt79K3QqR8fkfTuQcn3dkmkm9tecePLrftuIkC/CMDJB/zXjjZ1RsYQlF7kt5MBbKNOAMCeCI4JgN7SMJIYved3oJ9Nd64PZ+e7zpbwXecnavUTDDsh/HJKEab3deXiS+vudA6V0k0Jl6EvOcnnjsHpQx5njOROgND/DPIUCP2LVrZDTuEYGjOSG0O6DLIA2Y9cjjG72ArDfAkfjps8jyFfMLD8wc1JsC+qQYldaHPqzKssprLD7zEyKsuW7ZSLLj4hH/rQOvngz79ZOju70d1hFUR+1RbdJNRV/AzUmUXw1LTlTEIeOd6gCQDIlT0ZuaXXnwCYgcbUgpDqzGwNUZpXYLPKjn3ikyE7AM5jRjBjp/45dY1pfmUaUsIs9Vl1xYZYNbi+086ujgwKSaZZehXJp92+ctCMi3NvWlkhqP9+sjm1rCbX9MkJOfKX+2Xw0QGJ6RZqQ+Ci8CfwjxMARHRxVJZ/eE3oBID77Nrg7mfk4D/9DznxwNckfXwPUnLVv0DUCyv34X66RXq6boJA9aiNi6et1asd/YmYrFjYKl3tcXkKJDKVycvyBS0gtObFQ+wQvZjDZdgRftXasOqdmn/oAowjcTW8F72kBtSzx2x6EwO//tWQEnSjMn5onfCeTDX8rzZevPXThhqjs3FWo+ltOl31RzuV+FMs+W9JtEt35AaQ/+swiCMyFn9OcrFTEkvkA1IeQd/pCj3y4IQASbOZDGC8mwDAOOSTIP9XysqXNqFkg30D++SZ489I33CfDIwOyJnhM3Jy4KQMjw3L2d4BObbwmIytHpFcF6cncCyh37jqn8uS7EHQmDwawUcTkmu6pe2qpTLwDzslc3pcIgu6RBbz+WuSfjsBoFv5zfHG+gaEnzrW07oMuzjVoY1Q6n/7x4BediJdp6aLJEW6auDb1uL3dQ6lcaXpeBD4cQyHwdn56R3CdA4uv1IbV5avL2ejQIATNkGH0o+jN/2srtzns/sKktktuYknQfZJ8ndCuIq/DySfL91bDOmy0oOs1lhZURA+HqLnK5ZhpbRfSsOVUIttQ1HaoeXg2ZWtaw15VdVePz+XgDuH+H4Y7tTYKuvXn5F//W9eJR/92G1yw41XVSD/Ljf8pcfPeoZRV/FNrrNmjz9bTtkJAJ7wpyk6AbAgLbcs5QRAkxtQLVw1SqoTomoybGlegc0s+/wEADBr51iHWa9APWh+pRtawhzo4+qqUMaqCfVvSJZ1ZmLoRANQRTZN6Dov0+Lcm1JWGZS5n6kCzallvbmefaBfDn8RN99jJgeu/pO+upV/holYb1yWf2y1Pk9eBNxEDO97Xg7f83/l8L2fk8EXHpN4ZqyI8BsibyUIW5KqrtU7G5BO59fHBkrS8Tv/xXk6wmtWv5cuapWXj43Jgy+elhs3LpSO1pgdL5JQXtIRgMJd3I1r2s/fhrMJtrarGDu1pakLq2ti6CdUFxjzvsv84tzvzmanxJ33ZdSbeM+POKfjH9UjP7p8IsPE4S9JMAiuvhcBZJft5+MT3Gmby7TJ9sffIS1tWYku+qGkY/sxkBNKjLlVnlv8Sf4NwYfLfOAGxN+FYUc3lmuRNduukBU7ChMAOdxRHksdk/3j+2WI/zJDMpweloGxAZk4kJZLntssl525TJb2LZVjFxyVVDwFssc2oFeyvCONCJ+2yKJRfNQk0pOUzFhGxnb0Se7QgESWLBJZBuEKrj4CAIKHfihe/QfRY9i2iy7DwQQAjiF0jK0xYQfGOp7HeHmI+64Phkt1hK8LS+O7DuX0BHW+vpy/HMLs6friUElH8GALs2GA/e5HcrKFws7DWOTzQ5If/SbI/R6M7ynJjX8P5P9xyaYPSS7bD8E4O8kN4hi/BEkhfD5fZR1kMaSrIMKt+yT6tkz+MNRvwfqGwdeXs5kT8NpSEdauYluqyEvT11imum34efVgjB/H2D4iS5celV/8peXysY/fLK+9/VbpXbIU56GkMa8Ak6PNt9pqNAks3knVqCvR1NAs8WdLX0IeOdrAHQAL03LLstJHAGYYrr+8OvgqTz0z0OsJXRsseJuGc2oCYFbPp3P6ZF4rZqYxDS9lDo1B9VWpYNng9jQsu2lmpKShXtSYtMFd6GU4OeeGl1UJdRfW+FrWnKOfAFe4M7tPyb6H9sjE+IS+BI8A1VOXxNb9S0+kZWxoRBbevMQQRyVfERk9tlt2/c3vyMmHvi25/uOSjOY90h5Xsu6TezMpYFfy1W+JPcXFJ6yeYRtn0pHcmscE9FOBKN9tK9eX86E9FL6Eb1FnQvrOpmTXsRG5aFm7tMKeF3SSb4JO8FtQAqEe99/+wT2TnQSgRaE3WI5JU9DbENIVbFSpWbEsm6V9LMCE9a9Jpn7epxEMqx19Np5xOglg9XTZdp34sKv/8XhEspl2eey+D8nD3/sF6ew5Jas3PywtbSPgycZG+wt9aCYCKIbw6y4AFw8/XR1rq4/lErJ852ZZtn2TvgCQ9epKdsmyjmWytnutrOtZJ6czp2UgMyBjMi6p7IRs6tgs1x+9QTpPd8qzdzwt4y2jIHuoP8i/9iEals3mhXMBOeu2rF8gWYzd+J4zktt9UuSpfRJZAhK4YCHK5AQA+hf1wR/jql87Q9tjXIbNZAAfMaBtADcwdNRrwwTNnN4XH2E6B6evJo0fLk1X6jow7Ot4YJSDs6NNaT5hKM3bQfvL9jEN6OYxiLkxhCfgQvIZEPtdkh3+muRG74PqYZD9n8J9BuOaw7HKVWCY5kbggszEroBsRl4g+dELjUTWQvgsPsvipA7PQ25ALErbW6n9RK32cwJeeyuC42C9ZVFDXmXBOI4FhOMe6cA555S0t/2T9PS8JB/8uTXy8V+8St75rqvk3e95t1x44YU4RLzfWxUwpfMvpFJVZhB1VaOBddfewJ8t/Ql55EiDJwCWz+IEQEm52k7jnR2464HFTNRF23yyf3BOnI5mtRLz4oTcKMxsY5tS2hwdr+qrVcaySe2adrbTzEAJRCNQQzYN78ogw8k5N7ysSkBhtZfXvBrWlHMZ44mBcRk9PCyH7tkvpx46IRP7xvUlgC2ZFkniH3cCgHpLCv/yl4m8+ruvBQfLgvjvkfGTB/TzfkNbHwchzEkcN31coTef7jPEn66SRxJ4fau/8RfciJJ8hoNP/pGoWpJP0s84kwf9hvTzU4HOT5fxnJCgmOfgIzIwmpF/fPwE0ol85LblEo1k9Y3/5isA7tOA5ksAhS8FmM8B6hcBrI6fEuSKtb7dH5du8yUAUBOEjYs62DgST+pitEEd+DU67gAwb+l3wnDhzf8k8u5zgHzVGScH+Lk9TaeutXFhvuUfOrOCj3LZx3BJjkdHFskLT71B4smcLF+7X5avOyDdi86ikrSJoj58m795o79xISDKfEM/v9mvXwlg2OnVjlv06cal6/hK2Xjf6+Ty77xJ4uMt+qUFbTH+s49Oj52W0wv6ZVvX87J7aLdct+B6uWHsZnnpmh3y9d/4BxnsGJFsJoI+ZbuikoGk0OgUOiKNDlEXDR47OS6n7jsopx88KtmOLpFEj0SuvUbALtC5CfRzAp0SQ7GOmBiyaB4zsHr3BYAYVyGhZ+cGwgqXhOlSR7CD3W/G2dF1wjhfR79L49tM5ffD09HT7+t9cTqiUpz68cfpCfozQ5KfOIYo+918HIz5dJ/kx7bCbszYQPIghvnIMnjsqi8Zvz6ywU++8e36aqRR6vcche93KNXVEp7Kds7C9VEFaFuqsJvKJuiTMDtG8nzKHV1ncE7tlLXr9kpn1wh+hivkfe+/RVpaErJ6zTpZuHCxnvu4i2e69xxB+ull03BUXZ0G1ZsjgkuZfHF7u9z1NM6Btc2phIJZfOSSUfnkNUOSRGDGujjk8JriyGwybOnFzozAlVV2AmDGj/sZL3A+YeY7p+klzqPxrr6qFSyb3N6GZl9XZiZRw+pRQ0YNbTtRlGFx7g0vawq41eLa0fiaVp1jrUXjakTSPHF2QsaPjUr/kydk6IWz0nffMWkFwUsMJ3QigDdluUuzcvnfbZazex6Vo/d8AfaHJXf2hETRUdx2rqTeI+5uEkCJul3BN3FmYkBJv02jkwN2YsAn9s6GN5dMS3IfEH2moR3DsDXkH7YaD8qHdC8cHJKHXzojN23qkc2r23FDlZNsLgeSbwl/PnwCgDpOElBPP1+OSELOGyhD/FEW/7JeFOe3etWhTuSg5FIk+kry1W+IvOGg0NHv9NSpGL+bGHA693k/Lt8Y8k83KkODS+T5p94oExNdsmb9Lll/2QvSsWAI/WBX9WEj6D9UEvkYgq+f5EPf59VvdPSbiQGEkS4b5ZscjD6LMHUtZxfI7X/8r2Xx7guQPifx8aROBhBnLjouz3zgp7LzqhflrAxJ21iXrN69Xg5s2C/Hl5+UFHLLgCTwVZNZNDyNDiHxn0ADMzoBgDD8KTR6YjAjA48ck7OPnpBUpg317wSP7BFZtVKimzeKtLRLJAliyU5mJ5Ls50H0dQTsBAAIqPmaAPosw06El53tCH8gNo7CQfLF6cNEB86Ksw1LE5ZXWJji8qyUxteX+n0JdGif07EvcEzn00NwYeDis6OSH3xa8nALtnDwe8hnQf6dDr/3PN+aH+E38znh4vQk+3wOnxMvDBun6ETqeRV+uDSOqGRP1BpuNJqSP8YiDJPKKmNXhAo2Rfnx90NbjvMwfjPt0tW5S5ItQ3LhRYvlNa9ZgnN0Uq6//lJZumyRtLa0yqLFS/Scpy/zbDDMmdKi2WPYAFRVxRrbwdHgqf6LW9vlricbOAGweVQ++eomTgCUHHIVjsAZRnjFZrp+Wh7+RE40YgfAPPhxzB3MbmfNaOnz9LiovtoVLJvc9oZk36BMGtbUGjJqSvcWZVpcQlPKKwdbWH1lNqemVec6neLtVTCfyUtqcEJG9g3JwGP9cvB/75XkcFJapUUyi49K7O1fkdSpA5I5eUxiIHJK9BMk8SBdEF3NByk1pJ6rr85vbJTQczLAD1OUxNNP4oy8lMwbEq1hEmqSXZJZtaWfeTPMshlGMxgH4Z0TuTK7ZPfxUfm7h47JL71upVy4FO0AoclZkq+SN8TfTAB4kwJWx3gTzmg3MV/krv+U6FMYsq7TcRdCHvVQbmkJvXvuX3X8pj91+GcIvhMXtvEQrv6Tz5q2oqHaLygz1iMnjl8kzz11iyxbdVDWXLhXlq4+JIlW1JX9pjamj/n+BtYHo4Z87Uq/W+23EwBmEsB+91/jC3FuEoDpe/avk8RIF3QRWf3YVXLBw9fKRNu4PPWxH8rLNz8v4/EJ9BnJPOoOTpFGq0n80xDqmSfJvyH9IPtwqXc7AHQSgIK0o7sGZOCb+yWV75B8C26Ez6YkcnpUIjddJ5F1a0TaoVuyVCJuVoUTAbzVzcfRdpB/fjkAeQYTAPpVOev3JwB84k3QpTgbF0fXCfXOxsWX2kyl991q9b6frquHTnzYO3uNhz89IPmJfvhhrHqMYapfcv0/we99EAq0nfpoi+STG+Cx2401PYSr9zG+hwF5BWXDr2UxHnD2gQLw4xx8P9HsMBGmm21UrBOP4RKE2ofYTUIlG44hzguRuOSzR+HPS2fnaRD753DuapWP/+LbZOMla2ThokVy4YXrhI9CxXT3DdPhfFT/DHlVMLnjb3OLaTiqqm4VRhw5nG7li8+3y12PNXAC4LJR+eQNDZ4AsIdZNUfk7KC4grNRz6BMV4eiCYB5dpDPHuZWR81abeb58VJ79SukmIG+aGgR08isgZS/pno0tYuLMi8EmlpmKWxh9ZXZ+JpWnWNTOgmZ4iKVHkzLy//3JRl5aFgi2/MSjx6Wwct/EzcRExLHX0Pg7RZ+JfTGdaRev+XPVX2QzmAHgJ0gUGKPuxtDYnkTanW0IXlnGoqmYdiQWZcO/FHTFCYACjre5egkAC+0kOHxrPyfew/JZes65a3XLAJ3BhHNZnTliiv7WW75dzsAoHeEP6U6o6ddKpuCy2fXzbZ3/uOblHlDTMqpxbEdrBd1qCt5knJNFfx64ZpwyQo/0vqE3/lpo5MGzNeu9iuZ52RAvEui+ffKww+8SjoW/kiuvfUB9DfqoPEQ9qP2te0j+N0jAFmQexJ9XeVHhzm/If9ml4BZ8bd2aJ3bFRDEMcx2jrdJbKJdJtBHI+2jMhFNgdiDZ4MgkMxndMcFjqcsyD90ZvXfEHwl/VkcUdZPezMJYCYC1I+OGN1xRga/d0jSnb0iPQsRgQ7bflDk6GmJrFsrkdtukcgauEtXsECJ8BkK1E9X/zkBQILMDlXX+pF/UZguf090CfqdDV0n5fROGO9sSvW+G+anuHxd2MX7dnRJwLkCH8RhfMeOSX74MPzIhHawyQ+9JNlTT0I3gTAPKBjH0Ic9tyLYiTAMNT/Sg3aE4TLslx+UaV3N24Oz9eHCvr6cjUOjwz4qxc0kpqwHxsihoq1nVxZhNtwlw50bx4xIr6zfsEUW9JyVW259jXzowx9Qq+7ubkkk8dupqpzmoeieZ66MYQ2oqsohRux1nGbli8+1y10PN3AC4IpR+eRNQ5L05u+mQjyegOBcgn+pVEonf3jFiyfMO3lYV15P0+k07IyO78/JIFzrDhFeQ1ker+0EvxqTTtsyEZdIJCSTMdfvqWGPXe8QnumjeVJ5rkon+ubGOwAqYx7+4izmXM3nb1dOifqbViHlDPdXQ4ubdmYNpfoFVJlp07q+KONCoGnlhcErrL5ym1fbijk3rdjwjPOZlPQ/8yM588xW6fvWUYkNn5XskntB+HMglSDyILi8KSDB5Io+SScv2m7FP5gMCIi8ESXJuP9UUqpxuJWgi7DGK8kn2fV0Gu/rbBqGmS/8YN7QoeK8wKIMvduBQ+/AaFa+8bOTqK/IO65bLAu7QEKzfBwgixsL80gA/SmSfU4EBLsC0iCt9p0A0HNigJMBzFiz12JRPkW10LN9EE6AcMW9iOzDhn63+q9cysapHhYmnnawR3ryMUfgo2D4UTQiGuuR1tY7YHNIJjI7oMONF3dgs690LOBnPxVNGpgJgLy36q8r/RRH9L2w2QXAMPRoHdPyUYFgJ4Cmh6ANKd78geBzhZ8v9dPVfV3tNzpD7k140gQAXLMDgDraWRc6NzGQyoiMPnBERn50VHLXXQwC24ZSubW/ReT0qMjuIxJZ0CuRVWskevVVEuldJpJoQZv5aAI6g5Xkyj/yQqVN2A2A+r0whQOlg1UitCvVU0fX14elDcvThUtdP55vRsQNb3E8jpQzL6vgThsKAE5uYkBy4/x+PozUFm7rGpGOjQjbnRAk/Dyo+LiEzjaZtMaecXR9nXUdnN5HOZ3vEuVsHKYbLsVU8c1CpXKnrDPGpCpUY+dsMIg4n0Rx4m2JPwtiPy5XXd0jmy6JKol7z3vfKytXrdbzDAkW0ewV/nqgZ9C5V62GoLRZHDkMh3zx6Xa566EuM983TfAa9ZErR+WTt3gTAGUOI6fmI3Nbnn1Ktm19URYsWCBveONbpKOjUybGx+Xxxx+VvXt24foSkzVr1smNN90iLzy/RV56abt0dXXLa15zuyxdutyMW5UYHx+Tx372sBw8cEArsWDBQnnd698kba3tMjo2Ig/99Mco5zWyeDEfQXLwGhHunXFMKrtE0eQJgHPrVzLnW3NudXcopt/EMjnMUt81rNhpZ1ScQUO7o8rMGlpmGIoKaGJ7p4JXWO3lNqemFXOdkc4pKQTkNZcal5M/+7Yc/Mc/k4ljhyUykdVV7hiIa/D8vq7qQ6eE1BJxiFuVV5JOcUSdOojqNGx0BRuTRnUkvZqP0TNe0wTxBb+WY+P1IktWzv/0844HHtZz78kx+V93H5J33dArN1/Ct5LzUYAcOI95yR+JPx8P4ESAbvnPp0FEzTsAOAlQeHFgWu11IoNFoLIoXUm/cY0ugXpz277yShXcBtFFmmACQMOW9AeTACZeM2LbtJ1w0c/xlvWSTF6BcCvs9oDTboM+g/ZzZ4WZlDH9afvVjpX64SIhyvCIfakfwgkCMzEAF3F888GkRwWgz6KtZoU/j74x5N4RfjcJ4Ei/6vmWf6TJgHxmOAEA4mxcEn344ZrVf7vyDwkmBGhzbFTGHjkqqcPjkl+xmEuUaA/fAZBEh4HMnh4TOTOKEuI6GRC99HKJtHdKZMkKEbiG5LNz0a/qt64+EmD17Hz6Cf4sVF+FODumcbpSvx9WYXlQujgeHKODkh88Dj8Umi4i+eGTkju9C2XYill7PoqR50wRWmxsoUzgpji53OYNneppgwPRhQn12zLUpkSczqHU74eJcjrfJcrZONQadiind5gqvtGoVN6UcRi7qlDJDr/5CM4sueP4/YssWzYsC3rOSHdPDwjchbJsaYdcvOESWXfBOj1Pcms/z6Uk/XOR+PuYRCbndnXrBkcXQyJfeKpd7vpJAycAXjUqn7ytMAFQ6SgaGxuVZ556Qo6fOCadIP1d3T1y7atvkLa2NhkYOCN/8X/+h15Db7jxFunt7ZVLL71Cdu/eJYcO7Zfh4WHdHfjGN79N2ts75PjxY9ANyerVa6Wlxbwzhmn7+/ukp2eB6nhNPbB/n3zj61+RJUuXKcn//ne/Jbff+UZZs3qNbNnytPzw3rvlv/3ZZ+WSTZdOPlbRmErtmSlMqkNIpSp8BvAcPaKBedGyc7f7p0Tjml4hp1no36YUOa1MC4kbXrdZ6N9QFNWjie2dCiUF1lf+DNd6xjvJID10Rs48/6D0P/1DkP8/l9TRQxIDI4vjAgYuaVf3zef5DNmHi7sUJb9wwQ2tHwl4twGHF3X9Rz+JrOqMnjZGb8JOr3FOz7yYlaoK6VWn+WlEAV68An7eJ3S2xWTlohbZfnAE9RZZ0g3iSFKOON5U6s1E0O/0M6HNmnoXT8Efc/PBGhlEENb6WZ3uSkBFTBL+owcu1IZfgfBTZ/0ua275Z5vYr/xsHycSuHPh+PHLEXspbqb2wehl2O1HO0ADcYfPFx7Grb2Kjo3zcwKE72fghArHiOSAfjN2Zty4Xd7Gg+QbPcaaNrDVCQaro0uQ5OdASvmZN27TzONmjmLC9COeYdUh3vYfgggjPeOty0Vu+hmXhZ1+ElAFSVQPXSs6YWWXGuZ29tkNAOjMKBLx5rizVWRRt0hbi+THxyW/davkXnpJ5FS/yNGjkt+3FwR7VCK9S2CPvIoOEsCF6ZREKXQAgbA4p/Pj6GcauuYAL0g0Lvn+XZI//IzkT+2G7JH86b2SO7FNskefldypXUr6KfnUiOTbV0k+uVDyiQWSj0MSC0VaObGxFn0Awk/ST4n0oEx0hm4hcYLy0IcB2ff9FD3oSmSugn0ZBuqdhKGcfqZRrm+L9NVW1rejn7/dBHyHkd926e4elNtuG5arrpyQD37wavnYx18H8n8lyNqr5ZJNm2XRokU4L8TxezbMcq4T/7Jg0+fK+DYQOqL48+zhhDyyy76Xw//d1iH6GcDlabn1whTO7ZW7jdcgrvr/zz+7S1atWgOCv0SuftW10tmFczAwjnPsYz97RCYmxmXjho1y9TWvltbWNlm4cKGMDo/IsaNHJAlSv2HjJtm7Z7c88vAD8vLLL8nY6IisXL0a17S47iL4zj99Q5aC7C9cuEiPwccfe1hX/d/xzvfJps2XI89WOXTwgNx8y22yZNlyeeLxR+S2194pS5YsMw3wpFJ7ZgKuKkUIVeCa/IlPfrrMBEBzMS9+5vP0XDRX0LzuC8l5DoxV06owrYzDEze8rjVm2Ny+mqE2VwMUWn+5zanxpFxnq2N8WFKSHj4jB//pz2X/V/9czj71U8mfPSVxkIcE2JUSSBJESyL1e/JIowTcknCbjfVD7D+SbGNn4qhStdrQtSpNZ+KCeN+GoqQaCuRFuFV3/jc3sKZthlCbfy4cRT1WLW6RMyMZeXbvsFyxjt+zNikMOYUVRPOzLosi6NLOhE2eXLknyaUOWTs1YNKZnQFQ4w/Lh6maGOE/4xKBDu3hxAHJur4oEf18/PjF8ldf+hMZGlwsa9Y8Kl2du9EPoxgPEnuODSdlaGvGyaWjXicG1Mbq7fjpIwuwjyBOwyCkSvCDMCcEfNJvbNkeEvpsxhL9vHH181/Q8/v+jvS7CQA3MaBdjBtQJfMIGMJP15B92ptJAUP8kcRMDKgefuhzCQz8qi6RLhDol06C9CJTTgJEkIB3tzGEWxMiPe0iy3ohS0Cu+yV39BBIdb/kD+yV/BM/k9wTj0ru2cckghvKyMLFSMs83B0x/RA91qjwXKcLk9J0gS4que0/kuwz35DcnkesPIz67JPcxLDkxgYhZyU3OgByj3ovuUKk+wLIOrQT0r5SJN6NtqHdsU74IXQ5A6IvNrSiW0qgppDk++J0PNCc39mag29uAk2aBOpKxUc1+ulIOUzVh1X3caVCHGxlmGeEj8P0YSy/D1L1grzlLQvlFz5+MdwL5Bd/5QPy5jffASK1QVdoF4JY8XzgmjJXh70SzHm58C+Aa1SpzFO4U8mzh+wEAOF+s3WKTgCsTMutF6V0Qr8SeO3du3e3/Oi+u3Vr/8DAgLz4wnOy/uINugOA196Ozk5pA+k/M3BG9ux6WS68aD2uMXFcs45K38kT0trShmPvUvnHb3xFfnjfPXIK5+CtW1+QN7zhzfLM00/KFz73l/Lgg/drvi+9tE1edc11smPHNmnv6BROUvG6w10DR48clptuuU13INz/wx/ILbfy0YJlpp6ezDT8srX8UoUqfRQUFXYAVI85/wOej2eYeYDmdmsVuc+RcW14Naad4eQMmtJVNWTalPIdijIPL6mp5YfBFlh/uY2vcVGOM94hPooL50pwLjUhmZFBOfT9v5Tjd39JcgN9Ek2nJAaSoEQ/Zkgp70gCws+bB6PSGwXfHwj5lB+PJEqKNd7aMh97I8IbCkYE6T0bpjVleHFUabwJq8JrnupMSgWjwCWlozUmO4+MyXg6KysWJvUmi3GGjOMvJwKsSxXX8A3BN2EV88fYAKYo1EP95h/7jm3TZCxDjWwpyJCczaS2LtLrIw9Ih3t0JfSJ1s2S7HiTtESflKuuekpWrzqAG3hD/I0dhWWZ8sxEjZsQoJ2zgY5jSUGH8pnNwoo/Sb4h+qpjO4JdAAU928H3JjhSz2dDDelHm6zfTAZQjM5NBpgdAuxT5hExJF91DNNf0MHcTADAmDoTNpMApi/zEl3SCiXKefSQyLGzIotwg5xkB8OId7kcMC5sUhaCPK9YKrJ8CQa/TfLpCcm3xCWfSEj+uack9/D9knv8Ack9ep9E4gmJdME+NS4yAXGu76frSxpCPfKVkbOSeeo7kn3s65Lb8SAE+VJSY5LvXKJfMcgnIQkQ+IUXifRuAtFfA6JPWSvStthWmjNTTnAQoUlFQgLvxIV9PQ8op3Pi6+Yq9DdSAup8CUMlfaV0cwV+PXniKgpTMHj4TeKHiAAGMT8CdRxEbKt0tt8tN9wQk9/8rTfK+z94g7zzXXfKbbfdLhs3btTP9ZnfPDOZjEnFQOYb3PmW/0IxHxsFcMh4bXr2YEIeebnBEwDr07geQFcBvLbu37dXV+1//w/+SNra2+UH3/+2knS+J6KltUXWXXiRhvl8/j33fFdefd2N+uw/9Qt6Fuq7Ay677Ep56unHkL5N3vWu9+PYvENWrlqj152W1lY5eeK43HDjzXLV1dfI6jUXyo4dL+K8n5VLNm7GdSyujwScPt0vV151tervvvu7cuutt+sjArMFHlKTDqspj7Nig8iJvrM8JSsCz1zGvKjk/MfMdvMUpc2hMW9aVerOuHzCuVLXptWD0MzDS2hquWEIKbD2OjS+1kU5zninhMFVAuQrkzGr/t/5rJzZ8qCkTxyW3OBZ0cfPQTr0npMcliSQz5ArOYXohAB1FBNPvXnZHFzcOJCUaph6jTNp3HP9GqaN5keS6eKdrZEgnZbnxXlpVM9rK29o7I2u3ierIEyVJzQ5dHpC/u99x+R9Ny2Wy9eCFOLuiM/+G7Ka1bf909UVbg1DcPPB9wLwhYFp6Izfeykg87b/+HWARIKfoeNnAJk77r/gBlwOfr6oXp/7Z2q2VV/YRwFZb7lAoi1rJZZcinF6HjnuV70KbWkXZ5h9AT/7wobNuBidvgPAezcA7/r0OX8MXOEFgHTjkAj0DJuX++nL/miH+mVwLEyAcPvP+WdAyvV5f8SZZ/3hIpBBn/ErAGmwdWMLykJBK8xz/cal3j3nX3gJoNHzmX++Q8C8DDAKgYv0zMPVJzeBMekfk9z+IcntPCv5FQtAqrk6zkc7cMNM4So53w+gL7zDweregJ4jsYZ75qzIOHMkuQL5P9EnMjSIOPQVyuCIqqt+6xb5vXjVI5+elZJvR11Q90DaFoq0oG70044ui0X/FOmc3g87XZjfF6cvjWdeFML3E77eoZKOoN8PE+V0vkuU2hBhOqKcnmhGXDVoRN5T2uGYClwMIM8v0YS0xo/id5ySxb05WbP6BM4vUbnjzuvluus3SUdnt6xYvlK3VesEJmfKGoTG5TRzMHWeouZzvGG8TvGU/fmH2+Wu73fpqWW64CXxQ9cPyW+9fkCSsbweL5wMDgOv49u3vih//9W/lbe+/V1y5vQp2bV7p9x55xvlnru/L//yX/2mnDh+TPr7TyLutBw5elg+8MGPyOlTfXICpJ7vCBgeGpK3v/O9cu/d39PV/8uuuEq6urpkw4ZNOonAdwzcA0J/4423yqrVq3WC9+4ffEe+951v6ssGly5bIff/8G75+C/9qlx40cUyhHPzb/3GP5d/94nflc2XXt7Q47wauF9mgEmKcphsGDnuTQBMC3P8QH6lYPaHoYoazOFjpSlVa0im5TNpanfWmXnT6qQZz1JflINX6PTKb1ztJ+U0Kx1TDnm9sI+dPCAnHv0nGdz5pAw8+5DkcSGOgcxEIaCRaqPkxFZeCaYj3bgrKSXtoUQfftV5aYydIaiGyLt0Js7ZqJ3LCySW9XG26ro4iCH+Rhjv/G4CgE0JdBDmxc/RPbjtrOw8OiZ3XNEtFyxNIi+zqm0mATKW/EOXN58cUj+If0aJP133pQAzCWCyR70oqFeShByk3uzMBtGHy9VrDatwQsC0hZLOtoHwLpAFS5ZLrHUDcjmDe/+dcE9p/7hP+mn/Ob+mRT9YV/3sL5ev2rmJAnQIXEfsDfl3b/U3YZ0AsJMDfFt/BvVOg30XXugH8o1+KPhJ+M0L/nQCQPVOTJjCt/4zP/d2f0f03UTABEm+xkFg6+L1KwCcDEAvZCDKbVGXAteNSC6TleyBIck92Se59laRFd3g+G0YDL7NPIlOJ/mn300CwO/C9AdhyARy5ksBdQUejiP4+rI9hilOB1crQheiXxmAG+XkAycZGPYFiSbpIJqXJ65x5XSl8WH2FJevA8MOzh+mI+ivFOe7RK26MFSKI8rFT5WOqMbGoVrb6dqF6nmc4djLncYxlJf29hHp6tgv8WSrvPWtF8rKlW2yes0aufKqS3WCsbW1XV+eVjfpryOJwzSSziqmrHeRwey1ktctnK7l8w+2y13fbcwEAHezvarnCbl98b04vNJy5+veJOsv3miu9yHgNY8r8M8//6x0tHfIlVe/Sp/zf/aZp+TGm26VHdu36i4BkvrrbrhFPx354gtbZM+e3dLR0S7XXHO9rtTz04FbX3xO81rc26tv8W9pSeoxyzj36UBiaGhInn7qcX05IHet8XGAO+58vZbL9w389MGfyLWvvl4WLeJuqeZiUq+Ed1MJqjKqMAEwX39Z5yDm5lBUUat5cAw1rYrTyrhy4qZ2ax2ZN7U+DmVuLGak7HIoKby+ujS2BZNym9UOmgzdyh1PyNjxvbL/65+Rvse+J7mREYlkMob848IVB/kDbdTVf34ej1u3Of68QTDk25BNQ0ThWqJJwgvOqH59zlzjSdCNTsl6YGeJqfUXkX11TVjTM8y8UD4/aac2QbyNs9xMr7u8kWEYjt7TwEb1VqdKdXFzg6ZxAuBz9x+Xf/225bJuSULS9vvCJPSG9JvVf/OsO3WFsPkigJkEcDsBtJ7InPVs4Q4AlGtW+snTcJPOclUK5J9tTOc65Nntd8hQ9nZ55zu2SXb4h8hrCPFgcK4PrEvhA5xBP5DwOxv2D/rJTAYU0pkJBKRjf8BGyT+Jvp0ACN7yj9rT5Qo73+zvCH3BRTtwPBjCb/WwzWRzOknArfqG9NvJARvPCQAl+3B1dR/xJPmcJKBb6TOAJPkZ9Cu/GAC19iOyVd7LnQUw0eM0e2xUsg8dk3wLiPxFuDkkEXfEnp8LJCnnhECEkwJOz0kBhNW1YZ0QoAtwwFCWFqKDZ/365QC6EK2Ip3OVYzpHzjUPz3Xxvl/zsbpS8fXOX5rO5UfQ78TB+Ut11dg4VIov5xK+30eteqJSHFFPnj6qtSuHsPShOqfkcccJp7OQE/B3y0UXPQ/CMy6vvu5KedObb5S2tlZ9Y39nZzvOC/ztF9hg01ZBa8i2STWYEUxZ96Y1rnLGvFTh1C2ff6Bd7vpWlzk1TRMRXHfeuvmQfPy6XbiEZGXV6nX6wr2pkMmk9drG5/vNZBO/goNrBa6R9POCyhV9xvExMX5hx9kT9LvrJy+K/HywA+NKj2Fz7WW+uPfAsa6P01lQzzSUZmBSrjUVU71x5PjJBu0AOI+qMb86vIbazuGGNb1qdRdQW8KmtaPOjJvbrzb3CoU0t/wQlBQ4vfIbX/tJOc54B1UALqAT/YdlvP+gHPrBX8rpp+6TSCotuAcA5YviRsMKL7S47uISD1KBizkv2EoqeCG2BJQkk6SSBDTQkWQaMSTdt0EZtGFcLAYOCh3uC2hj0hs7l7fJw9O5+CCOZBbpkQ/jA3JP8KYAYZapftVBGLY6Vds0KbTxP3/9oLzmsh657bJOqMwuAPM4gCX+djcAHwHgzYeZADBx/HQgHwdwEwDcLYBaad0SuMnhs/jmRexm5Z+HBB8DoJCUJ5Ogs7jBeeLFN8vhE5cp8kMwAAD/9ElEQVTIW+/8hnR2jyA92KSbJIGdttsSe7bZ9HXBNX1rbTk5gDDJvk60cCcC8lEdpED4IdC7yQD6+WgAiX8qk0W7SOD97fyG1BdPChTrTJiTIyTyVgfiTDGr/YXVfZJ8Jf2W6OtkgJZlJwmYBpJFXwar/xTWRV09RAMdJwqyJ8cke98RyXeC8G/sRSeD3GdxsNAl0dJHA+wkgD4iQPJlJwCcG0wEAKiXKRgDRjcg/s71/bSz9hzooMI2TKGfemfj4ilM76fz05fzU/y86TowTPg65y91iUp2hK/z9UQ5nUOluFKUi2u2vhpUm3aSHRSq4zGGY4R/9ROW+P1nntZzRu/Scbnwgr3S0pqUT//Op2XlqhUgSgldKSXZmhOoov3VdtFcRcX6z2DjeJ3iKfvzP26Tu/6xQY8AIL+P3DYqn3rXsCR5qrP6ZkCPcnOozwtMqmrNda8twfkJgDI4NzulhlbNkw6Y0WpOq7DqEze9TdMooPF1C8lxikKa3j+lKFPg9OrR+FYEOc54B1WHkcM7ZM9X/6OcefFBiaTT+jKgKMgKV/715XEgfnzpnF7CwKx0Qh6uzvBD2C7O0sNMSamSTSXoIJmWnLtJACXtamPiVKiHy90BGg5bzbf5Fsi/zUvT4ILpdLDTNCTz0DlyrysC7hqsOhOmWvUUq9N4ehE+O5qVf3rilPT2xOW1l3WhH8zqg5J8uO4RAPN4gNkBkNfJAfYPiL9OAJhHAjgRwIkBnZxApRMt7DCSWPMIgFbGEnkUJE9vf4PsOXKZLF5wWm697j5ZsOCM2nM7pFvZd+TdhK0OwskFdIaZGEAa7SdKkA46Tga4dAjrHaWSf0P69Tv/8HPLv67kQ9Jg4iTvPqlXP4k3V/5pQ9e3YVrodKKALnQk58Y1EwAk+Wb7P/XGNd/+N7sAGKePGlBn06TRXzoBAD/MeEiC/5q8KdQZ1+4KQBtzAynJPHBM8icnRFb1iKxeiD63ZL9oAoBkzNfRxuooJP0k5brKb8Un++pav78TAPUwFbMuxelK9ZoGwnhfXzoZ4GzpurzoUginI0r1zk+U+sPiGqUjpgo7lNMTYXHTsa+UNgxT2U+KxzFAZT5tXIQjUZxXIuPSEnsMp4BRYxPpko7OdnnnOzqkoyOqz0fffMut5rls/EbLo9YGzDDKVG+O17oulG1TAxrLSwVP15//YZvc9Y0G7ABAnXjZ+8gdo/Kp99Q+AcCjOkBRYP4gtNp1tWX6HfCKmgB4xTS02pbOsw6Z8erWXWDtCZvetgYU0Ng6huRWRQFN76dSlBTYmPIb34ogxxnvoMogSR07uV/G+w7IsZ/8nZx++l6wq1Twkr/Cqr954zsoot36b4g/CUXwRneQWqgZqQTdkHJLTJWHGpLJ+9YCsbfxuJMhIXXkXm11AoBpXV50bZy6Nt6l8Wz8NHodRvlK/nl3w7ATpvfDBNLTzzprpPVv2TsiD+0YlHddv0BWLIyD1JL8uwkAs9qv5N/p2R8ujq7GZUBUjcuu4iRAkm+bR5ncAcDyDHmPyZmR5fLMy7fDLiGLFvTL5vUvyqKF/aa9akPX9BP7WdORzLt+cCQ/sKHOvezP2BSlUTH9xkcPdMUfDdcX/qETuBMipe1wpN6Qd0fyjR681NMZ1+iMTSFNYINmZ3CsFW3vB0l2fqbXrf4k/L4eddJt/6gjeS/zQZSSfLp8DIFuQW/COhmAdNmBlGR3D0pu26DIMtw8r1mA/veIPt8PoIQ/ZALA6fnshhJ8CvyO8DvXiVbE+hnnk3atVAV/qW2YHm0q8hN0ywlRzk+E+avRTWVDhNk4lIYdyumJWtNUKjMsTbl8JgHjqkACPREyzGMnjnPmiERyRxHmrA30IPvd3WlZveIoyLzVSYv09vbIm99yMcg+jjEc71TzLf3XXnd9sMrP8x9RuiW6etSbrkkIqc4cq2FTULaNNTSelyecsuXz97XJXX/foB0AkI+8blQ+9f7JEwA8SoswSTF/EdqUutpXf6eUppz3EwCvhB+yQY0tnccdM2tVn1bB9SVuWlsblHFj61chtykKalo/haFMYY2rQ2NbU5TbjHbUFMAN5JntD8mhe/5CRo7sBiE6LvxUmXnWH/9ws+nIvwrvNlB/Q/Yh6oLkKqOyOqunqRJ1SzINcTckVIkoSKaREh1dR/A1jZdHkM7aU494tYPe5FHIS9OhItyRoODVFTrjwqHLPzasrgvToc7ZQ8bAPJ/ZOyy7j4/rLoCVi2IgrQVy7yYAgkkAnRBhnNsdULDRyYC8eQaSEwC8cVMyjnpPZNtly+7b5Ojpi2T10kPyqk2PS0fniK7ia/usHScJXJjt5Z0g9dpHJPy0YV+A4DMu6KdACnnpLgDrpy6PfnUTAGZrfg6kPGdW9THcPsE3Yoi907nJAKZjnNrg2OAL/CalJbHXMuwLAHUCwLoQpi88AgA7lM9t/yT/adRPyTzrhGFCdiqGG9sVfxdG+cjK+qlHmO15ok9ye0dFLlkk0sNv57diMBzhhwQTAFZcuOwEgHM9vSP+aQy006MOAYl3rhOGy8WV6pgPQTdMCLq+LRFm47tENbqp7IkwG6KSnUOYzqFcXDX6UhsXLpc2DGrLP5wg7cDvmc8/n5Z8+hnosqrjN/iXLsnJq6/JgczTnilicsEFq+X2O14t7e2tet4kEskWWbp0afBc9MyjlsY3ASHFz3KN5jxwypbP390md325ATsAAGQnH339qHzq54clMVuHYZOBs+9khCqrQd0JA5TLYVYmAF5ZP7gqWvsK6JA508S6K1J/C2as7Q0oqDF1rSKXKguasb5zCCmwsXVoXG6hOc14h4WAJBfErP/Zu2XfN/+LjB3bqy/5i4Ig4Da2mPjDjYIIxknEeZkiwXcCFpUHKdSdAGhXoEOYfuXS+EOSrtv6SUBJyt0OAOpIUEmyEcfHDBjmtnVNF+wAsORUbY0/CGuezNukUZJs80HVVaerIloZ23ze4agUdJMmBCjWxujxH/5xsNHf+8ohuWVzl7zj+m5JgdEWiL1H9u2qP190pPHwK/Gn3rNlxyVbExJ3JD3RKuML3yMvbW+Rzsg22XjBSyAFWUvMKaiH9Qdk3vUT+037pqAP+s5OCJi+srb0M62miRm9pjOdwVX/NMZ3AnXVbf0YW5J/Je86EVAg9MWkngTd2Dg3SEdxaWFn8jRv9ye510cAKMiXW/w5IaBv+GccdIb4c8XfkH/y6Bx0wZZ/9CiyNBwZZRjXhekaO6bhOPBzhNlMWrI7zkr+ySHJb14ssnwBrPmFAE4EcALArvgX7QCw+ql2AKQZD1HiD6FLHeMdiXeuEz8cZoP6FwlBl3FEuXiKsyHCbHyXqFVHhMU7lEtDTGXvo169H1/Wj7EpAsI4lvRTe7SLJHCe6YX/lOTGvwAFOhXHYiTSDsuYXHTREvmVX36ttLclg2wXL14sV1x5ubSA4DvoeTGeQLri8txkwNzGLNXRFjsfemgmwEMHp2z53Pfa5K6/7dI5yemCu/8++qZR+dSHm/8OgGaj9Jc8WVEPppdJLakbNgFw7v9gpmjhud8BVWHOdUPdFZpeS2akHxpcSGOyqyKXKUxmpO/CEFJw4+rS+FZNynHWOs4gYleVzu56Sg7+4E9laP/zkj59DMQ/bz/tZwiiPuuPG1qdCGDYTgTwJtgQfCMuzDf3GvLP3F08qBZcJfKWlBoyb8PIV0VJp9EbMu/ZWjsXZ1ymsTraBLpCHkp6GQe/AlX3ibzC6gLiTzDsbCgaBw9tbRgtkn0nJ+Svftwnr7+qS65d34b+Kazum5cAGqJvHonganhhB4CxMxMCtGW3trbFJZbsALfskeySt0gse1ySo49hPEYlH8UdnW2bI/2TVvQRdn2hLwVUG7M7QNPadEF/2omC4gmCgg11XFVPZfjyQj7rD+6KsVRCTxdt0l0A4ENmhZ8TAUbnTwKYTwF6Ok1j/NRRSMT1hX4g+MwvmADQdGYCQJ/75wQAbVAv88I/kn8zAUBCz352OwDIlVWnriX8jPPCOjnA8crzxYyQ0ZRk/+a45Nd1iGxaiLGGG23HuHMSAKK7AtxEAO+ySeS4A4DEHpWYNAEAfwqihB+/u1TIBIBWCOK7Wmkv7OKod0JQT/h6X4jSsMvfjydcXg6l8USpLizOIczGoVy6cnmEYap8HSrlifE3LsZDf9x04vBFJZ8ZlAjE6DHGiaUSjx+VBe3f13RcvY/gOFi9eql88rd/Tn83Pmnv7u6RjZdcps/pOzDeTAiGVXQyqrOaa5ihWpcpZn722fTAyxMOP/ncd9vkrr9q4A6At4zKpz46PycA7K85HBUjK6HuhEWoNZeGTADMjwFsUi1fiWeFMphTXVFXZRrTghnphwYXMr3sakg9hemM9F0pKhTauPo0vmWTcpyVzjPIZ1IyfOQlGTmyQw7/5PMysv85S/x5wY/ivoFbWEn+C4Tf7ASAH3rW3RFasiy6biKg8A4AEy7E0x4XMVz1lKySfCqRpd8SVeqUdDJsbJSI+nY2zqxg02/jrb6QN9PadFooBY2Hw6CpiAmrjvH0Ox1hbdTexavfuoggaT89nJE//c4xed9NC+SS1Um9uSexdy8BdOHSRwB0YgD9Yx4DAGVFnm0LVkhk8Y0iHeslNrJF4mNbUcx4QOK1XZa0O+KvbdRHAFAZJfIM08b2n9NpOqZ3Nm6ln2LypL3mCVvWh/U2L/MjQQZfRd3dN/xVb13VUeinDv6iFX+kNy5Jt7VB281kAUTzsYRf7cxEgHFZLlzo9bl/xmMQ9EWEGAO+8V8nA+DykAtW+yEaph86FKV66oyeZbuxMpM1fDGjvsTx6Jhkt4xKvhNkf023SJKTACT+nAjgVu6SiQC3AyCNTtPV/hKSry4Fd9GB38ZxAsCRfJ/slwrqHAjhh8P0TEM4vR8uFaLU71DqrxTnoxlxPsrFhemp42q+/pjpx+8N405dJNoGRVQSkROg+P36XhOJL0CSVlm14oSsXt6HZFTy82MxWX/xWvngB9+kvyGTL0a/JSmrVq+Fhc3fQs99kGaj+SU0Ek2sbUjW86tv6gcPbZy+5XP/1CZ3fb6BEwBvG5VPfXzuTwAU//JKUDFyKkwrcRHqyskmihybs+8AmEa1Xim/ziZh3nXftCpcf+IZ7acGFlZfVnWkqiHJjPaljzIFN7Y+zWndpFxnoxNJkiZGpf+Z78nBH35WX/Yn6WH7aT+u+oMAekTfkH8QS9VxWz5Xu3BLABLok3wl+iRd6rdxGg/GoS6irV4bjrzcKrUj7IbII0p1loxSb20CfUk40EFcnOpYBgmv6lkkrqK8m0FYQQfCONZH46izYao0TDCNjQ/0QX64+U9E5J5nz8qp4YzuAli+MKok34gh+lxhZh+4CQBHOtlHJNd9Z3slE10kqy+7TNrkqEQn9qJYEH8QD7M137TVkH7TPwGZ17DtC9XDBn0X7ABweoahd6v+6qdrJwZcWjaNLyFELSXHxzo4tjp5QaJuJNgJgDjd5k8/ybyLxzA7nRJ+uNS5SYIgD+rhh6MTACT9fOaffn7rXycEENbJAE4Q0A4DYFb8Ieon+Qd3RhxdZKfkni45L12zI8CbBMAfjIol/CT/5usMugMA1ozLnk1J7oWU5GMg+GtwQ02iGIHYZ7nNzgCry7eiEEvoucI/Ack4sm919KegcxMD1HHSoHQCAHVUYdj5S4UI01OIavVEmI7w433XIczWoVwaoly6cn4f5fSExvHHSeB4jiTA8UfQ36dMXDSB47sbFlHpaT8gXa18ER+P+Q78DmNy3bVL5MrLF0kMvwGm5/nskk0XyyUbN+h5xCAv/NReW1u7DRtUTfSrMJlNzI3qzVAtSoqZ40MzJXjexmlcPvfNNrnr/zVwAuAdo/KpX57dCQD365uEshG1oCGZBKg5tyoTNGkCoElDOt9/TXMI87or6658Y1o9Y33X4IJqz24aFagi6Yz1YxgqFN74ejWnpZNyncEOjYC4Z8eHZeTYyzJ04Bk5cPf/kPTZ4xIBCzLb/SG61Z9k3xB9NwnAZ/4d+edOAEP6uZpvSD7ZVTAR4OLod2InAXgzjUBgp+QTdxeOiBqiiptxJezQUU+d1gE6Ja+8WWe8sTXprH2QjjrmTb+xNSTfCnTugssbJvXDNohnnfywlck6/GG+tIeXJPXHLw7Kgb5x+ejtC7Xd5hEArpzbCQBL+t2ugGwuLdlMSvacuFx+uu2dko+2y8fe8m1Z2rUbh0cObbVtUde0jfV3uoDQOx2IPO0KNnB9cm/7J5gAoJ86a8NwnsSf9UR9WWeSZrYF/1Ejtslu80fYTACg7XSpI7m3ft3iT52G2T9MZ22Rp7Gj3kwQuNX/YAIA7oTaR7VvDfmHoPN11V8nAOBiAJQ/ozzl0HSRH5IaLo0w/axPsAvAtg2tRNgSf0f+3YRANiOZ4/CjoTmS9TYQfN0B4CYASP5BAp3wPQHphCX6uFOeIPmHuDBdCvV8VEDD8PNRAbRVK4m6BRMADtQ71+np+n5nM5W+NM6FCd+mVO9Qzk/UE1fJjigNExxQin6VgT9A/v747Hyb5CZA6Ed3mXQcq/giWdBzRjas2W+z4o81oZ/MvPOO6+SGGy7XcxwjGb9kSa8sWrQQ2TJfo+S5k7+xUvAc1lA0OLtmYHar2OTSQ7KfB0NSBF6HcAqXz329Te76vw2cAHjXqHzqV4YliZ9cs/oEVa+MKQ2qQUMyCUVdOdeYaIoJgBk6XOfbr2Ke4Jzq1roa05gemNF+bGJhU2fdgMJryGJG+7UUZQpvTp1mKNeZ6lDcFeTTE3Ls8a/L/u9/RtLDZ0D6x8x2fxAPf3u/kn3c7CrZx6WfN74app5kEWkMsbcTAGBTeiNMv+pJ9M0EgOoCfWFSgHpOBvDaR/KJrA2Rp1hCyvt6R2BZvuos2Q0mAdAu2jhirESWYnWMdyTXFGaFQdgFF1/VwZZ3Ok5Hv7OxEqQJxISDdIjfemhMfvz8oLz28g65fF2LjE6kLdE3K/06KeDIfzYFHtgp6c6r5cePXSMr238iG1a8IAsXJiSRRO/b9jvRRwDYF+gH7Q9tp7XxVvYDHW2oD+wKts6v/UnyD3HtIvnVOrK++Ke7OtQ1Y6h1xxg6om8IPXgsjgU3EWD0JN2eH+n0JYGeTr8OgHSl2/+58k+drvpD3Op/Ybt/1L70z2z719V+VN+Qe8OhdRKAYfiDOLgs20zIGKJvJgDYJhfmpExG0lvTkt6RkfylScn38iV/CZRC0gm/rvqT+LsdAJwAgGQQ71b5J+iHG4Tpt8IwhRMG3CWA9iHzyUKE6Z0QdNkwP1wqhG9DuLDTOb8f9uGHS+OISvHl4qa04x+IvmcB/cipSvR3JBqX3NALIuOHoUPfxTAO8SWytPe4XLZujznv8PeJpNffcKP8yq/8fy6nAPGYOacxPY9vA/4I5jj8RswhzHy1ZrjEkOLm2lDwkOch/bmvtcldn23gBMC7R+VTvzb9CYCqfl0N+wk277dcd87TrFLk2MmB2vt/rh2l5yBesV1cdcOb10Mz2vdNKGzqLBtUaJ3ZzGj/lkNIJZpXr+bkHJprkzuXq5i59Jgce+Tv5ND9/wvkv4+LwxIB4XCr/iT/ca5ywTUr/t47AFTMyr9uoUd9DeknmYVr/SQTGlZdTklikU7JI4QsTP8bnbYfRFVJPMuGGPIKtdPhjsaRfhfvCL4ht7RnnCG2Jo3VweVFt4i8847GD6sXf1TPsImjY8JWZ/2qtzYqLg1cNufloxP6OMCGlUl53VXtkgbrVcLJ9ltyTeKbbV0luYXXaV/kTj0p2cGdqLtIT0+HJHCnpf1gRdtpV+kN+Tc6R/jJjfywsfN17A/6mda57DNjn486Ys81frM6rmOEseMEgNY9CCMeY6yr6RhCPuevLux0lZ8kH7bm2X5DuM3kALfbww7xTBt8GYDxOB4LOwDAjZkH/MFLABHHl/1x9V9dNC7YAYA41g7ZWOKPQ0/9RofsVM+6k+hzy38G48Cx0O3/nOyAhX7CkbpcRiYGM5J6Drkuwx30Ar69nc/5cwKAd9RxkEuGodeXAHJXgJsAgF63+8OOEwD6CAAnAiBK+BFPl3aUlLXJ2YPHF4KVD/P7drUIwXyIsLjSsA9fVxrvwtXY+PDT8YDFGEk+hfMTRizWimMTJAY/rJb0Q/oyTG7hF+qyUXn9axfJ5g38TCOPTPzNZmXTpVfIa29/nY51ATxurbcqFIxrSjbfMcONndni5tBI1lCVWmvNyxBO5/K5v2+Tu/4Xfif4uUwX+hWA943Kp/+FnQCYqlK8JgKZdEavVdxt48DfZSqV0glW2jEumWzBNTIV2Le04HfPC+Ek2IwteN8xNjpmAmh4MpkMXrQ5NjaKvOOSSEz+qsZUqM3aQ90Jq0fxBECtR8d51IzzXVyCqjukuT03o+PSxMLCs25wgdPIbkb7uRzKVKJ5dZvBnJtSFK9EuNAOnpS+Ld+Xvue+L+P9L+uWf1A9CMm/XdXHTXfUbnGN28kA6kj6qaM/Ho1Djzxx8dZVfLogeuq6MF1lW5YsUudPDICVmV0DEE0DvbqGjSgRxcVfiSoJKsqj363oK3klyaWdkl8SWsYbAhuQYpsH9Y4E6w0Au4T3FOqasN4XqM6EnU1g7+nURuOcHn+cn2VbP+tIwnvvs4PyzN5R+dU3LpLOVtMnZhIAZDexRLJtqyWfXCS5kb2SH9gKPW6K7FcAFi3qlkQyru1xjzo4Ys92YVDsZIBtM9vp3EBPW6ajPhbogjS0Yz9o21hnkl+MDf7p9nj+41jinz++Goe26GMBCOuEAYawQOaZl3nbv67uU09dQPQ9nQur3xJ9+HUCAH6zAwAknxMD6GC33V9dFfhReZgp6Q8Iv/qpQ/3gGp2pK8eABN+t/ptHHYw/ncnqZxxTEzlJjfL4xN0uv+NO4k/Cr8Sfd9QMM866GuZLACHcAeBIf4qTAXBJ+nXln67V6USB85eZAHBC0GVD/bAvleJ8fbV2zk+E+X0dEaZXP38YAA8SKqjD+YSTJ9H0UYlkBow+2oKu7pF4LCcXLjmM3wwGAH0boR7/3vamy2TtqoXMScFjcNPmS2XZsuVWU4C+o6QEPIanj+I8GpHjvMQMNHxm+nYejuAUVeZ1iJeIz3+lTf7kzxo0AQD56AdG5dP/ahgkG1WYog7DQ0Py0o5tsmfPbrn8iqvkssuvsDERkP9xeeThn8oOxI+NjkpXd7fcfsfrZdvWF+T4sWPS2toi111/s1x62RU6OWDuI8zjgqU4cviQ/Ol/+yO54KKLZXR4SC7B+eCOO94oBw7uk6eeeFx6e3vl+htulpWrVtsU4bBnqNpQV6L64BcVOXaijh0A5/HKPVnXg4qdNbM9OaOlNbGwyVk3uWXTzH5G+30qlKlM8+o4M60vKqWBReYyKRk9uUeOPvwFkP+7JTN2kgvEuJBzxd+Qel3ld4QfxDAGokOSb3YBmIkBum5ngNaPF2OwKV6QuQIchFVniD11ObIxurzppw1FJwAKdnpDDpckkza8yrEcJacoLiC+GjZk1RBgpzOE1hF+tXdxXhqGJxN6G2Y5gR5/eI9hw0VpnJ75OZ0K/qgeDvMkaBvNy8hEXl48OC4vHxmXGy9plWULIiDEEdl28DJJt2+Uzev3S35ol+TGj6K/0ugKkNNsVtuwuLcbN1pmB4CSfej8Z/RVZycEtH0UtTFEv0gf2Nn+scSfcXzW32z1xzjgH0ZFx4Wr4apTcRMAJPo2nn7rahjCIeeLDJXoI+wIviH9ZjIgpf6CrvjxAD73D6KPfMy2f3BjuuhQ843/kAkAjTOcluWzBXSN37qsH/SclDCknyv+hvCbCQCzGyCVycvZ4ZxMjLNd6Pc8SSrvng1ZLRB+hO13/7kbQD/LSD3vtPOQLOIpnAjQ1X26sNdHAyiW9NPVSQDawL7SBEA5IZyfDS7VlQoRpqcQdJmPg6/34acJwOOf/QYnl4LLjHictaF7OiU++AgI/wkTH2uRREun3HxNr1xyIUgKxgiGKi047m+64QpZ0st3aBQK6e1dAnLQZkNGr38LJnMQ1VVuTjehGWhCg+dWH85ebfgr5CXic3/XJn/y3xo4AfBzo/Lp3xipagKgr++kPPDj+2TH9m3yuje8SW59zR02BqcGnIeHBs9KX/9J+d53viUXXrheziKciMflplteo5MAe/bskne9+/3S0dEpj/3sYTl65LBOEixZuszmInL27IB8/3vflvHxMXnd69+MsrbK/T+6Rz78kV+S06f75cIL1ssTTzwqba3t8r4P/LxNVQHsuFlCdUUbq/MTAFPgfOfUidCOm9nenNHSZqiwQjEz2LoGFDWjYzEVylSmuXVsfg+EllBvsSBEXPnKpsflwH1/Kmd2/kRGju5AfqN6AY/lQQBJ6lUKq/uG8FPihbC1oZ7PySJnczMOshYQfkv+gjDjIST/Zmu/0RXiYe/8KoX0bDPjWY6SUxXceJC0KnEFaUX7uHCoZJZkly51SnRpY9Ip+dd0CCNeGw+9vX6ym0yYevqtMK3RUeF0xlUdXc2LQRt24vKnQxt6Nb+IPPbyiDy/d1TuuHKBHO6/Vh7Zcau896YvydKeQ7gZIhklMQURpcsJAPCg3iULJNliHwFA27Wtduu+meSAqxMC9NuwbTf9Tqeu7gCweQRx/FQeaD7Iv9n+jnHAP7fyz6E0LlfM3biZMVIbu/uD5Nq4xkZX/CG6so/jgGS+oAPXRRuNa23g1wkArvCT/CNc+NwfCD4F7XfP/BvST78Naz31sDQr/toGL0zX1Rl9bLb7+xMAJP85GU9H5PRQREa46q9DiX8k+joBkIQfLncA2N0AeletkwLuUQBOAMCeepJ5nQCAkNzT70i+6izp9ycAuDsAv09tDOqsoFuNEHSrSUs4P+0JP87Pg3B+HhA8uPUH4IAw1ZkJuEiY7EaXLNB+ix75okTGDxmraELiyU75Fx9/k1x6yRpokAj/eVxvvGSTLF+xUu0MTIFmtY/lFaDnl3oxjaTNQ/2VmpPNaSQa1MBzvp9CwEsTTvPyub9pkz/5TGfjJgA+NCaf/s3qdgAwnte2f/z638vqNWvllltfa2MMuE2/v79P/uD3Pymf+vQfyBhI/He//Q3Zu3ePtLW3yzve8R657bV3yne/9y05dOCALO7tVftf+qV/pjsGiP379sqf/vc/lj+560+lo6NL+vr65HP/73/Jm978Drn22ut0Mv0bX/sK3Ix89GO/PPlYKD69zBiqLzbc0j8Dv+LBQS2V85gCYZ1GCVc2HTNbGjADhZkizL8ZKdBHA4qawdpWDZKWaBJEBqLk6hxAw1oBMpRLjcnE2eOy57t/IId/+hcyfPhZ5D8KIs8FYxD6OAh9Ii5xSCwRw0UYAj+fkeMnrUj0eWFWoZ2N5zY8XYHGnQX7XcWSyCDMeOeqnlWCa9MYHcO8uS+EC37YM9LB/mR4I2Fu/I3oXxvUyQMVT6kRvtfEm0kGoyykszqjtiTX6lVRbOsEfybpnJ6ieSAHs1qek/XL4/Lg1mvk3/y/P5RHt98uP3fr38qqRQcxNrRC2+1fbb0GcIxDOJnDFzIGOxnQP7pDgzsySOTZt6qDndoYcWTfjBnz8AUFoFg+a0nJgoHrNn8Qev1aASdvwJzNZAR0iM+DZbvHN6jLIaxpbLoc86COkwKwi8BVgb0+x00XYRhIFH4UFNhQx3gw8sCNIF9Ng75kH5lHVozfiQnnJAaJoo9x9EuMLtPApZhwBmWmIXymfELdaN6KpNAmkdOnF8vRk6tleKRXcnl+Co4r+wnkaFb181qKIfi6yh8ISHvgOr8T3CUXxUHsCjcGxgi35FB4R+f8ztzX+XGl/kquE4b9OCeuen5cHH1PP84Pgt++fvOrpUUibSASvPNPnRQZP4ZjaEzjI4moLM3+QFam/15Wjn5RVg79uSw//V/lv//ue+SfvvLfVL79d38s3/irfy+//Is/J69/45vl9W94C9y3yOte/yZZvXqNHpMFMccpOtr8ljyZFsyPbGqZUYRVwJfyCLOuJPMOYY3wpUqEJXVyzgPnNuF3TxslzK9K8DLD65R/TaffPZ+fyWR0BZ8r/NS98NwWWbJ0ufyLX/+38ta3vUsOHz4kE6kJ2bdnt9x79/dUdu/aKaMjI3Jg/145API/PDykeSUSPNcif5xTeZbg9YHvAnjm6SclA/L/OpxvOKk7mwfA1MX6FlNYvhJ3ALziGtwolO242evRGS95BgvErYr1zSIaUIU50IpigFiMvDws43tHdQtzx2Xd0rKyxZzYm47m90ZoCVUWy2Nu/NQBOfqzv5W+574jmbE+ELFR3EiTR5iX/OkEgN3Kr6v9+Gd2ABhyz0cBzOo/CD/1EFrFSTRZhhI+3AHwZhx+vSmnC8IW3KQzTPIGv9r6doHfkEi2zdlSTzKp9lyyRaQSXkoMpACufn0AdSI3MBMGqJ+bRPAIr5tUMOlojAsmwkXXVRvWexMvrDoSL717sXEEXZfG6X0b1fNPIUzJ5uOSzsbl+YOXy/efXiHpzJNy8+bTcueVQ/qsOfvIbL+nH33AFWmQY35/fNmyxZJsdTsAbHv4BYAgjPaW7ACgnpM8BR37phBmffl7MWViHHjkwNUVfvxzYfrN2/Pt2HLMIDpObrwwhkG82jANwmwH2wUdV/e5u8Fs5Xcr/kavYdiYrf8Mg1vqW//tyj86kFv+des/jtuwRwB4qCBZsNLPI6fwzD/7lmWYVX7znD93O9CPVDjOJwYicqJ/uRxvWS/Z9DD6hy+TGkHcOCQNP4DfRYSkXXcAgAgjndkVwBdLmccCzA6AGMq3pH/SDgCkd67bBaDvCUDY7Q5gHAeHDSLoskGE+UlMFiJMTyFcXmFx6tryMtyuDwX+R2It6N28tI7sl2gO/UAku9CsTmmJp+TKRQelJYa+QT+wX3jz/v99/IOyaNECkweAbpdlS5dJS2urhh3csdIINCaXOjGrhftoTkXmTPOmgwY1Yj72BS9NuBzI577QLn/yR/wyho2YBnip++jHxuXTn3Q7AKbuGdpwBX7V6jVy662vlWGQ9507t8urXvVqOX36lHzprz8vN9/yGrnp5tfI5z/3WenpWSDvfs/7ZR/I/UMPPSAf/vDH5W/++nOSTqXkbW9/l3R2d+t2/6//w5dxbY/JFVdcJd/65tfk/R/4ebnplts03SMPPyh33PEGOXr0sE4YvOnNb5OVq9ZKgpOZMwB0fZWo3lLhmc/7CYBz4gQzG6jYcXOjV2e1FrNWuCl41keggRWY9baUYOLQmOz+Tztk+KEBaYu1S/fbFsnK314nyWUtWtnm13f2eqRcyVwhHj9zGHJIjjz8eTn10o8knxnGxd+QYEPo4bfk3n+uXycCPJ2bDPDj+ew/qCMu5GAJuKunowRR/byZ9/wQKPSib8Kldqgw4nSVWG00M9UX0lg9dfjHa54hsWyPIbgm7JF9G6fE2JJgxjmirHdDHlGnqJ46QnW0tf7ApaFG2T/UWaG96l2YLv44HTA43iNb9l8j2w9vlrVLD8kNlzwpO4/sl5+8OCS/cEe3LOoCgQXZ10/PBZMA8HMCIB6RFcsXg0AlTZtsW4KXACKMQbJtNv3hnusvvCfAxOmkCdxchOVY0o5/dI3P+jk2TuPCFKTR8aEO46Ppqbfj6MIcO50coGvLob15xh8ck36ImwgwxN/4lfQjzJf98ZEBJfjoyAzaU9j6z0/+ubCZGDBE3xF+I7pQRR361G3x9/18D8DarivlhuXvAsldJM892yc/3PW8nFgUlZEYyH8Pj/dhZMLJAFRKBeABQvKvL68DYfckEuUEgLc7IGwCQHVuAsALB3HIX987YIrTYp2fbjlxcPZOp645IHXSgsv72Yzkh46qy8mGSLIDZD4vy7O7JZGfYALJx9pk4YIuecN163CMtiIbZsQ1NZHOjg654fpXS5s+h28LQhGtre36G/TBY2AuwXXLnMesVrTxhc+bfp8KTW5II7PntQmXAPnc50blT/5oyCimCebw9ndOyK/92pjE43lZtnyFdHV1q74ceF24957v60s6r3319XLo0EH50t9+QT7xyd+VoaFB+fuvfEne9Ja3yaZNl8nWF5+Xp59+Ulf1ueOQLw284cZb5OWXX5JnoR8ZGZYVK1bqziFkq03ilwR+dN/d8t3vfEuuv+EmGTx7Vm697Xa54oqr5VOf+Ddy8cUbZXHvEi376ldda2tVG+rruRpS1VHAnJ4AOGd+8LOFqjtw9nt6To31rFXG3CLNCTSwInNqbIE8GMJz/+lJOfGlI7I0t1TaL+yU5b+/Vha+uddsT7Z2zcVc6RVD7IaP7ZC99/6JjBzfKine2OfGQeBB/EkEQVgcoTer/nbFn4QfBCvYCUAbuIG9kn+ji/MqiyYrCSS7wpUXvA6OCetNPlxHAOlq2MU5vW/DvIr8aA5NmYb56u4A2kOPP6iWJfggsqiOkmC2j4SY5BdxjgS7SQElwkp+mYCC/+QncI3gD/iQu/jqNkX6aaNpqDRhRrk8CjovbHVMp7Zwxzsule0HNsj+fTF51UVbZElPv3S3D8sQjuGndo3Ky0cm5PYrWqEHMSc5dSvydCHc7bByZa9OAGBQTNvZPrZJXRQY6Kkr+NXViQJjy5f88Z+WwX/at+hr1ZowaqD9rWH+5TjQRutk7ZFebew4Kcm3cW7CwI0zy1I9wlyF18/9WT9dMwkA3mtd89m/iL4HIIM+5Ev/dBIAfRk8769hMzHATwByxd+s/LM+egixFbY89mnhGX+6KZDe8UxWlndcLD+/8ffl6qV3SCKSlMGhYTl4+KD84OH75ZkDO2VLV1oyiVGRNQtxhzmGyoyj0SwJQF+iY+FS7ASAvpTCugzrSwARn4OUkv0Mxk0nBpwOYbcLgH63AwDFqBDO7+tooy4UaL/5kbBsjH3CfB8/PzEq+f1PIF/UvW2BSLxVWiMZubLrsLpIpCyBK/Xvf/vrZWFPlykCf/jyyeXLl+s2WoUtF0cUmo/6loBjfS5g3rdiRhrQuELOjaOmDGazcTg/cuL/nrsfla9+5R5cFyf/ZsuC17AQUN3Tk5feJbw25OTd7/kASPqVek4IhVWfBSnn6nt7e4cS9v6+k7Ji5Sqd6OYugJ7uHmlta9Pwqf4+8zLAREKWLVshra2tem45dapfzg6c0ReAMq37pCDjxsfH5TDO3wTvWfiSwLa2djlwYJ/eX/A+aeHCRSqVUKYVVaDKlPUXMAmzNgFwTv9gZwJ1deDc6PU5OfazXilTgTnTNw2syFwbb5KbXXfvlB3/5Tnp3tshi2KLJb6pRZb/3lpZ+JrFM1TfOdAruNnnRW3o0HOy85ufkMFDz4J7gB7hmsiLviH1RhyR93cAuMkAThTQr18BYBobF4/wEQCTjut+AVGniwuuCaMf4A8mBiAkgHTVhhMySu6NndMZgu/pbF5qB1JjVpmNjUnLBpvHAZTos858oR39SnZx+0EdiIwj/GZiAGG4SswRj//W78TEobnGTzgbpg/srI4KGw7S2LCzoZ7PmE8svknGF14nsdED0tr/APo5rXyR+RJomXz5p4MyMJySj93RpWTZrP5TzG6AGAj86lVLpUUfAWBbKchf22nErPgXdGqjfYP66y4A85K/QFCu9r+6/GvCque/kjj2v6tTQO4Zz7COG+xpo3YFvxlPs9uAOtrptnzogx0AGF9d6VedffEfyGvhJX+IQ6fSz2/9Z6mnDuOuEwDwK+FHHhTW3PhZFsWs+uvb/VE+yX93y2pZ132NvHrZ2+XGle/SkSjF0aNH5HP/77Py/NgpeT45KrmRAZHrrpToApDjgVOSH+POANSE468/OBJ/R/4hdLnfVok8BoekXok/BXqu8PNlf/6qvz8ZwHSEI/isYiD8g3hOMigwxskOjHNCckOnRfY8YtJ1LBZJtEpbZEJe03VAkhFOiwCo84IFC+Xf/tvfglu4GdamoC06qVUBmkcYykacWzjnm9mwBjYmo1fIYVUd6uwMPfdCakLl00AATgTyfmO+of4aV5myiV3isq5rAuD8D6oCZqxz5tYozNtjYtYrXqjAnOnDBldkLh4bfHFd35YT8tJ/fEEij+ekPdcurbe0y8V/dYXEOnEjbSvd/LrPUu/ggjvWv0eOPfVV6d9xj4z27ZJYjG+NB/FDXNFqvpJ84+cEQDxEb/w2jHgXx5cBgl4YAqdkHBRLiR3aTTcQS/Io9ONeg3ooDCnkzQd1ng3JY5AHTdXOxGs6twPA6jQ/9LeSfiX3JLmsr/Gb1X4TDiYBrKvshldNJ0wT+E3Yj6ejOsY5vZ/Ghp0/0IOE5eMtMrHkFsnHktJ66mGJ8tvmqKeCeXh5vnw0LQ+8OCLXbUjIBUtj6A43CYAbtmxW4omorFm9XFrbzA6AonYqubd9Yd/ur30CPcthmPUnoed3/dGj8JOco59NSMPqdzq4tGQs+1y16HdD/o2uEIafNnbcGK9+1ZtyzeMBxhZ/VMcJAIZ1EoATABhmvsGfrln558p+1K7+21V/FU4EeDq4SBIQf+ZZIP92xR/tZtv5dv8MyPba7mvlrRf/ply57PVaF9YtDCTBsVhcXzD16MMPyvD4uHz7yC45eBbk/+wZSW28SNKbNkiu/7jIyCC4flzyyVYkZJ+DxLsJAGZPsu8mAujP0k/XmxBwEwScFNBPADINa0I9WuqezRcQ9I6FEh/pk5Y9P5UIV/Xxu420dCJJXFYtbJcP3HCBtOAYoDXHgs/TvvXt75GWlhYNO/D4KkYhrhFoSG6NrdK8wDnd5Job15jeeAUeRuc0cHZsIKbIrbGFVUStRRVNAJw/yD3Mmc6YW6Nyzh0js94gU4E51a8NrsxcPWb4BYAXP/usHPvsIVlwqls6Ojuk/W3dsvw31kjLqrbgbDpz9Z+BknADn89lZGD/43Lo4c/KwD6u9o0ZzqHEHcQPJCTYwo8wv+kfEH0KyT2JM/xc5VfCzIkBtXG7AKKSYHroTJlOHMHzdZ4efhK9IJ6u96w/nMDGbBsHQ8L/wNbLJxC1cf7C+wCUCKOeSnoZBmlTYsww9Yg3ggRwTUIjMC3oGK96a6t+E3Zxas8/dJ0N86bLcYduYHyxnE1eKYsuXC7J1GFJnn1eojm+SK6QRldXGfZ02w+l5Gc7RuXmzUlZsRjEVl8KyK3rWfDKmKxbywmAFp0AMJMdaFvR5/ysTl3jR/OVyCsJp8CPEPxW5zTsa3WNJrClHX12LFSPsSna6m/Hhi7jnV0hDYTjyXSaxulNOAu2ri//U9eSf3SKbvdHP2XhT6OD3DP/3O6vuwBog37T1X+koxsQfy3LbPXnS/8yOPYyINSUjYtvl9ev/3VZv/DV6Eq+yZ8wf8MQrIRrXbOyc+dLMjh4Vuv/+N7dsuXgPsmODIHAp2WgrU32t7dKaugMEsYku+pCyXcuQFLkQbLvJgJI/lkkJDowILG+Y0bndgnwcQE3YcADpK1HlkVHZHW6H3Vmwojk40m5YOUyeesNV0oCx4cDx4Gfxdq86dJga2wA1xYPHI/qUYvt1GhsbkDDM5yfOCe6oaZGzPHj8jyqxuQz1HRRQ46NL7wsGllU5Og8fwng/PzFza1Kv2JPWnOg4biltb45hgZXa062EmfSsf4xOfS1vXL8c4ekq79T4m1xWfbpNdL7kRUSbSHDmoyZaUuDS8ENfC49Lqde/rEMHnpaTr/0Qxk7sxvqtBJePitevJpPEuj5OSGgcb6/MBGgYdVDSCARNi/+Q0vArgzpI4EzRE+FBMK67kVwGoaQ+LEP1M6lp43qGEUbo6Pf5efyNvGFsopskAHrZcg922mIr1n5R5gkGHo0wdiQ/MB1hJtCR3X0OL0NK1cK9EZn9Pjj5UF7lpGPtcipoR55ZNdrZPXSPrlq/U5J5M9IJJeCDQzU1qWx+dg86B9L5+W+LcMylsrKDZckpLudZC4b7AC4YN1KnQAwJB9p2Ga7tb/w9n/2g/GzDPPsO3cToB8Npde+o1/f0I9/QZy6aqHkVoUh7WvoHIEPXGun4wHLIGz8mo550V7F6GijcWpv4vVxAAwvCTzJvq78ox1mAgCEH1KYALAuGpjREkw6PhJg8uKqvxHd7o+8Jd8ily5/pyzrvFQ2994uy7s2YNi4Ol873IQA2zA0NCQjJP+sBOp47FSfPLt9m4yPjajq/kPHZN/gsNqqQo95pKffyqW9C+SWNUvxm7MHA/WEc6HL4zd48bo1ctmG9UWknqv5CxcuDurkQ8s8Z1C+LTPeynOpWxuEedMlVVf0/CA3HpPPUdNGE7KsFXOgCnN0AuCc+g3NrcacPz1ZzJGOMLehcxANrtZcPu5Ov9Qvj//bn0rbiy2yOLpYWi/vkGWfXi3dNy/UldJKmJl2TaMU3uDjhj6bGpPTu34ie+77Ixk/cwAkZgLkL2+IP4gBSSG39iuhJ7EHSfInAOgGRN/5GW8nA9TWmxhQ8s+ilUQZ0qYkjoTd+p2OYSV/9BdNFjgpEEN2hRJCq4NSXaZXP22yzBLxdlJBdYy2aZwtr8Cst5sA0B0BdgJAybBH8AO/hvnH+JU/kZz78fQy7Eg7QRc6x9VUSLaTnTK45uflS/+wUV699Lty7QVPS0tyHFwPcZAgf5fG5cug6kzdh8az8pMXRmXnkQn56O3tkoiD0HICIB6Tiy5cJW3tJTsA6HeufRSA+YNuK3k35N/4dZVeXfSd+2f7lXqNdXHWdWE3buxzjpuOi9WpHuEsx4k6V5bGW9emcceHycvFQxhGH3AV32zt5w4ATgBw9Z+HgpsAMJMC9LsVf2TDGirZNxMeGd3qn4ZBSre3t8tlIP9v2fz70t26TMtuHOzYWmjbWCHUh7Lz5Z1y6vQpc5yGIiLLli/H2F6EfJBRharpZJZfmIXfnknJK+T3SkNxV8xCx5wfiwDzqisaUtn50OLJ55YZwywWXQ5zsEplKzV7EwDn5Elt7jbqnOzuejGHOgO3fdY3B9HAqs3l4y+bysqRBw/Kjj96Xnr2dklHpEPi17bIBX92ibRd1G4qX2UDZradU5SGm35+X/vM3kdl9/d/H8R/H9p6BsQvDwGPBPnjc8pK5EnqQQ6DCQCnA2Ey2/xJ8BEHMY8HGDuz7d/o3IQByT/jSbjJshy5MVIggCQ3Th8QeGfHeOvmQMbAy0y82sBL8of4Qv6WIHpplTTSxukDMbbsPlRdybqSYfSXkn/6SZQpvHDCLSLhECX4BB3GMezirFuUjo6z0XEDwe5YJql1b5fYmW0ycOiELGo/AcIO2mrtlLTR3i8bcayzyYcuPAgn4hF5eveEfONnQ/Jzr2mT1YtF0pmsJBKcAFgtbe2tlvTDHqIr/k70mX8QaPSzvj+A/9A/zuU/Je72n5J2G+ZfF+enoY7tZH874q9v/+fY8R9tdAxpj/TQGxv4WSZF05p4Q/qZ0voZpztCkA51z6Nf9OV+6A8zARDT1X/Wwnzz30wKcJIgmABAarPlPytpCvzoMhnP5KSzda1cvPT18tr1vyELW1drnQ2c21zoBJT1lwO6AH3CFjYXZVs8M10xrxDeJbPUUefH59zognNxHKc6uc1hzNmq11Gxxk8AvCJPOnO30a/I4ZgKc6hTCjeWcxRNqN5cbDG3mR+8Z588/9tPyoqh5dK5olt6/80KWfSepRLrKnke1kcVjZmN9vI5/2xqRE69/IAc+MmfyWjfNhDHPN81ZsgfCEYcxM8Qf7oQvrDP+UniaWfJvb/Kr5MCLp2Lo50N88V/2mhL5EjiyFaUwLkVfkf0yGJI5hhvdfij+jBb5TuB35DBIOxsA7+JK3q8wNlaO8IRf3XRJ2yX7gjgBdWJR+aNvhA24iYLPB3JeqCjB+WRrLYskGzPxZLrWinR4QMSP7sD5iD+tGE+QR4MOz8E+mASQcP8Y/xMw8/gvXQkJY+9NCav3hCTlYsikkzGZcP6NdLa3qJptV1on7aTkwEsC3quwmfwj4SSXYUe0lVx9DC6jSESZk4QKAU3/Uid2tAPPXRMoyHa2f4ukHwTDt7qT4HOhJ0gT7VnHFzPtqCnEcNwWH8ebmhKDu3gs/2FT/xxF4Ah/2no+Q6AHBrMLwnw3QHuZX/6DgFICuQ/L5w8uVVuX/UJWTR4oSRXd4m0m35DZBmUjTjncb5LGoPw7ppDnfgKGM/zh+wrFzi7z200uIIuu8kTAOd/BVVi7nbU+SGcAnOqg3BDa31zEk2q3FxrM8nf6OkRefnL2+XsF/uk80yXtCxslY73dMsFf7CBFsZwOijT6Ib2BdqRGRuU/u13qwweeVbSQ0dB9sDzICT9JLi6eh83ZN49BhCQ/5KJgIDww1V7kn4XbycEdOs/0vFTgOStStKUrNExZE4JoCV0YGJKCknkAj1dtTXC9G6114VNepO/y8ukRdupC2wK+oLfxRfCUKiO468r5GiTTgb4RJteF1Zybv1OTx1hdegQNTG2tGFzY3JscLWMx5bIss0rpSU2LDGQ/+jIQdQhW1xeaRmBHn9snkZfEkY8m/TAi2Ny4OSE3HllQhZ2J2TjhnXBDgA3AUCX3/VXko9OMiTfufDBRcjEUePiNa7gOtsgDv1q7PEXldE45kU9+5x+6hhW18QZvXVL7awt/sAPHZfwGUSb82i/E90JgGOcRF/fAQDRLwFomJMCiEc6kn/zZn/7FQHkF40ulI62tbJh+dvlyrUfkuTBHhn681PS3tMh0dcmJHdhRJKrkhJrD3/+H9lORqiSKBvxikfFnjnfbTOC8G6e5c4/B8f+/OEcDl7O5j1moBGTi6i90MjR4/P8JYCzgrndZecHdArMqQ4qVGZOj1uTKzdX2p6ZyMqzn/qZjHzrrCzKLZLkmlZZ/b/WS9d1PdaiCSjT+Fr7JBpPysTZ43LkiS/J0Se+KOnhYyB6/Oyde9bfkHRu+yZ55/d3HeHXsPXT1U/9UWycmwBQok/Sj7CZAIANdQgnouaLAErUSN6yyr6VdBVItyF3GmYDVWdIH9MZPV0mtX5vBd/tFGDnBHnpTgHmg/xsGl31t/FgpMbOluVs/XcEUPQlgNpmMEn8V1LNayr/2LDR8Q/8TgcyrS5Br8bhj42PRnOy+9RmeXDPmzEeMXnXq38gi1v2owL8DjwnH2hXsDeunUQoEvwBwS3o8YeuTefqdXYsp5MA6UxGbtjcJjdds153ADAt20c7vuGeVF3HCZ1h/pl+KLiFrf76DzqG1dLGG1vr4p+u5uNfEam3fe4mc3QCAXFurJXgW/sgjcajfNozDi4KUfKPaJQAQXuU/MM1jwGYvshhPPQt/2in2wHA3QBc+Wf9fOI/ATcS6ZQrL/w12bT6/dLdukoSiQ4Z3H5Gdv76C7JueI0sWr1YTub7peOjPdL9jsUSbYvqMVcLKloXRdaW7ysVNfXS+S6dNeBXbH2zgPPjfh6NBK+1M4DJxTSv4PMTAHVhbnbZ+YGsEnOqo4orM+/GsMkVnun+4Mrogfv2yM7/sk06d7dJd6RbZE1Mlv8HEIHXLZFIYoauAjUin8vKiS3flpNbvytndj8IgjIMIgvOpyv+fNYfhN1f6ddJgGI/XQ1bcm8mCmw62irRh9gdAI740+UEAScN9GLliB7IlvotsVPCZ8kcw85OSZ+ztWEleerSnsJGmni1tf6CWNII4UETTAAgTm2L7K2tThzYeOrxT1+SR/LOYVbBH9ssev2wk2AXgNMR7KdYVpKJCXnx2KvlsUN3ym3r75O1i/YiKqckXKIoW9Pgj02LroS+ENZ8Cdho+aXx9Po6qhA+PZyX//7tAXnr9e3ysXdskmSL2QFAck0SnHXb+Um2LX3XMP+xPzTMkNG5vnVhk442+rdgq3Y2zD516TAemgY6Y0PXhu14qB7+Qjrjp/DBfQTNBADaqC/ERzt1EqB0AoCiOvtyQHQIvxQQEH/kk8pEJMXxlxa5btO/l8vXfVRaEwsQNmNyalufPP6rD8iyk0tl09JN0t3aLWfbhiR9XU7it7RIz9t69UUCeWY8yzA1sPWY/eqcU2h4d54fnyai0LlzopvPj3XjYa9xcwHFVZlDFasBsX/325/+Q+s/j6pw/lc97zE/f6tzE+zLMGkQmpBlZeDn3X3BAkn2JqX/uZMiQyLx4ZhEeqLSdWNP2U8Dzh5AclKjcvTJr8qee/6LDB99DqQ8JdGE2e4fB3mPJ7gyzy3/cX0+X7f+M6z+OIiqiyNpdTbUG13c6mJIp7b0Oxvkk0A8hRMFZpzQiUpYEUJ3efxW/7hwQWl0Ls64hvA6V1fKrbHuMrA6RqoddOrSAH9oQtekpdL4XVhVuvpuIgM7kESFUQewZgbWH6iKDgnUQ9ucl60nrpWvPvcv5cCZDXLzhT+WjUu2o16mTEc0fWiQfzy9qZevMOJpAp2CLrLGkEtLPCJ7judl/dqFsrAnqURb3+6vJNsKSTjsSbgZp0TcEnAl30rCLUEvDUMcYQ9IPYk+45kH9XStzkzKoCz4+Q1/N0Gj9girjU2nQh3tzOv8dcOEpmcTSfLR1pIv46moHq6CfY16cdIDzdP3JGS48ULaJRlfIjde+h/ksnW/IC2JLqQJUuH3E5OJM2Nydttpiaai0tHSIZ3ZDklvS8nY88My9MxZSQ+npGVNK35o3FVhE84CWDR/G/oPFSkn+FOQ86gKpm+nLwHCIqcj5+Gh0DG1/WtSVxaqM3ekHoTlM1vScBQyr/Wfn3beoKTa53cA1IS53VXnB7JGzJkOC6/IOT2eDWhc0/oHJ8bho0Py3GeekrHvD0nvxGJpW90hC391qSx+/zKJ94Bdzerg8Oydl/GBIzJyYqcM7P2ZHH3i7yQ33idRVM28yM5+21/Jul3Zt366GgZTDfyMg2t2AFi91QVhrvYj3+BxAE4iWFFSjj4xhA5MiwTOhrmSG5A6J8rkCmGSP02jcYwqxDmiaNLgP0mhxluy6cikSxOkden8MPNGukxWP5Nn9FZghz9mMoHtIXGyfg1D9MV5RXoE0T/6bD2HBf2UybfK9pOXycGz62XVwuOysueorF5wCGlN3hy+VDoF8mp3AjAdHVsGXRLcKON0MsG4BMv5/9n7DgDJrurKU7Fz93ScnDQzmtFIGmWUkIRAIILJ4ICx116MAw54WXAG47iGNd41Tjjsem0cMMEEAwYkUM5CeaJGmpxzp+lQVb333Pve/79qqmc6VXd197+/b71377vvvvfu+/1/nfdDWftWRxvVPnid1aeaF6e3H8jj1GANXn99OxrqEwaExUxjELlyz7FrKpsuCsimt/+r3mSCfObCF/+xvq+jks2Hi6UtLkiqspVZ3pVH9dT5VJiAX8E/50sv40vKfsu49Mq/MK/ya56p0wc65pmKflgq2k/78aq/QP+6i7B+9fvR0XYd2ps3yH4sIF69R0j6sOvLO7Hld5/Gwp4uLGxaiI7mDjRkGzA4PIju3m6cbT4LbEyh7tXNyG6oRdOGZpl/aXCOEKfBqCQ2MVUFTcusxFN/QbIQzYFAyfE3wXNimm8KLn8cs+N2Qb8P8Lyk51B3oOB3Bz1XlRDtebLS7wgRop4anj9Ho2h7RqMfX0cvGZ2sb7zzL6Vt8WW4vHAyVm+sn8/z7TI89duvJXmyMv4SD98bk1BZfwlH2knIyZoXUMZL3qf1Wb6DiQ/6y+W4Sg6kUxk9/4+V4gWAcVF1hyqeyHFSVQbswp2aV/M8icFOJk68Wtm7txt7PvcSjvzFfrQn2lF3SQOWfnw1mm5eMHOTICdYvuRv4NQ+7L3/Mzi18wHkB08JQOoW4M+f8eOb7B1wJ2j3iwAiM8+r9zxxkH0+BPh+AcAtFDAtLS/S290AZDkLBUBaT6rCogp0PEkZAA8BopXJSdEDeCdrGVnOc1oerUNEKPYEj6ovueLs/Sgg5RVngtCistCnlUsnWSZpQtAiv8Ao8yTKWAobuJYvN0xlqEHeMWOi4Dtbg1zbJXj64LU4/FIfbrzoUSxZcNgBf1b09cU33TON+AlY/EkieXEqgNL6IHmasy0uNlDHL1taRl/Uh31kWxIBfbt970AO9bVSlpBxUsshC8LmmBXKM66ql5hoLZP1jf6+jJ+Sp01YR72Y3uk0rj7mtBHW9wKI7BcEfD5YDHB1VFaW/hPw6/zzf1FkzpuMM2AZo3/pX6CTcEQfB6AbdSUfw4UUCokGNDVtxPo1P4OlC++QL2ANUur+kUv+n9mvl/59G57+vcfQdqIVHbUd6GzqRHtjOxpqG7SffWd7cWa4G0OXFfT9AK23dercxDR+knBPAU2Jk5imkKZlRuJpnzzJgbb2wftR99AD6H/tnRi88mpdCOBNdgHJoW3//n3Y+eIOXHX1taiR893TTz8pp6AkBocGcM0116OhsdH+mXkYlITVn3rycTlvpbDpiiv1OwPLeO761je/jo7OTvVFHwHpIdQc7N2zGw9Ln977Yz8p5zICbdGrf5eSonlHfiGCx3FPXueJAPzBB+/TutdedwNOnjyOr33137Wt2tq6orrlKJfL4RkZ/1NPPanng1tuvR2Xbdqk58DBgQF8//tPYMe2rbj1Va/G2rXr8MILz+N73/2O2nIh4G3v+EGsWLFCzt08YUs3yuzI0R7z/Mh4333Xt9DQ0CjcgFtvezX6+/rw0EP3qZ8bb3olLtl4qYwtc05MylH8CMAcIu4sxbt4TOelqgzWhTvl57kczzmaxABLq3oeCxFI1bTVIruwBi987RnU9GdR05PF4IEB1GyoQ7YrSysznibiqnFuoAc7vvwx7Hvgb9G992EUBo5LLwaRyiTkoM/b8gneJc342/bTyDid6oPUlTMVm0Aveaa+jtrRr97ib7qMt5E2ssIEn3qy5wnHM0lSBXjy5cKYpzgDfyzzV3vDq8Bk0yuo17zX0yZ6+7rLiz7ahrdVsM+8S8ny4fyE9ajjNCroJ9gm+CZ7QO040HuW8iDPK/mZGgwvvREjratRf+YFrGt9AYtajjmblO5PvHuA9Xwc9Q4LH1fG27PKos9EdJLXhR3OlUt5m7qViY7s64hPjknHJ6moNG9fPML4+DhT1jsDAhunD2xKZB9D0at9xI8t5pDNhldUTBYbt1hjqfSNOmej9Qj0CfzJvKAhacHf/s/dyTFv8WdGAb+TmeqYKcuHskw5Fw94waShYQOuuPR3sW71T6Cz/TrZn2vFXGsZ0WeUpej07pM4+NA+jHQXkBnJIM2XXMr/IOewNluLunQ9Mhtq0PC+BWi4oVn2gciX2JjGRfxurt/PJ8XyEeXyRlPEMY2FpiVSpVMzEZ7nlJCDZcNXv4zmf/g7XQTIrb4IhQWtGBEgHCWeJze/8BwefvB+nD3bh61bN+PyTVfq94OOjk5ks1mcPn0Kp0+dQk1NrZ6Lvvfdb4vuNC655FI9dh4/dgynTp7AP3327+W7RBaXX36F+iXx3Ndzphsnjh/TU/NTAqI//7l/wo0334bh4WHkc8OqP33qJOrrG9DT041TJ07Id5GMtn327FmxG0Jvby9Oip594LlR/XafwZGjRzQdFj+s8/l/+xfs2fUyVqxchZOnTuAv//x/4wfe/Dax6dbzKW3kzIQz0v9sjf2ULvcXfp94/rmnsX37Nhn/JiyX+osWL1ZQzrYefvhBbJPYrFp1Ee6++1ta/tyzT2HPnl248upr8fWvfRmPP/YIrnvFjchkMzh69DDq6urt3M0WZZBn+/vlvMk7CPhdE+jv78P999+Dl19+Ca993Z34ype/iH//0udx5PBB3HnnmzT+D9z/PSxatFTyHerjQhQvAMQUU9WRPyuNn7mV088ZnoIvdqPH6Fyqba/Dgo3tOP7kEaRPC5LaV8CJx4+i8weXIJmdpi/8MuZkugaDpw/i5W//Txx85P8hP3BUTqbDAgB50rSr+Qrikw6gS+pBvgf6PDF5IB8CfuZdfYJJBah2dZ/P9RPAej+0Vz/q2+pxOhRgyxcIA9p28uLmQSHzojSZdgR+PDk5WwWO0bpB3uqab80FZWovfiTnZNOJEJR7n6rTul7P69ZCLJP+61XzCCv4Z8w1bxxeXXd2TuYz/YUFqzG8/AagpgX1B+5FC/ahoXaIl+vVl79Fn3nGU+uLf11wUF0o+0WIoJ0Ia1+0vjjkhRTWCcqsDttiLHh1wmLN8bpx+zi6+Pv5USAf6J29s/H1fZ1griOyXyDQ+aA95QjwD5/vF5a8VLT6auPsCPJ5gccvAPjFAAf+OU8E/Ar+hTz415Q6J4sracdSXjAq5BNoaroEV131KSxedAdqa9rFNPy/dVXPZYlt0+ImjAwUcOwp+d/PyX4vm8yWlnEs6aUZpH+uAYkbMkikWSumydI58zABDqhImGoqbXUmeHZQuZ6PlytO09ZQdRKHXvv4o6h97GGkBCTXfe87qHn+WQxtvBT5hYt1gYBUW1uLXbteUmDe1t4uoLQfrQva8O1vfQOXXrYJAwMDAuz/L77xH18RgF6PZctX4IUXntPvFZdcshEv7tiOv/6rP8MXPv8veOaZ7+MV19+oCwh6LhMm8ObCwJf//Qt6vvvKl78kQPsZBc+nTp/EAw/ci5dfehH3fO8ubLz0crX70hf/TY73BaxZuw6PPPQAvvrVL+HRhx/Cl770OdTW1WH16ovQ09MjYP+f8X//7jP4j6/9u16dX7hwEf72b/4cm7e8gD27d2HJkqW4/7570NTcjM/9y2f1VnsuDAwPDeF3Pv4buPa66xXgaz97e/BXf/mnuPjiDWgTsL1ixUoB3ku0Ds+lnV1duOzyK9HS0oLv3vUtPTlt37YV73v/z+Lqq66V89E1uOvb/yk+X4EnJe7/7+//DjUC9JcuW6p3Vkgj+Mq/fx6nz5yW+FyFoaFB3HfvPXjpxRfxa7/+MVx00VqJfwceeuA+aWMBrrjian2Hz759e7FhwyVoa2vXflyI4gWAOUjz+Dg2fpqDB34/pFKeMzQFAyt1YczPYlIgsLwZA8ODOPH0MWQHM8jms8iszCK7vGZaFgH4037Hnvs69j3wNzj61BcE9Avwdy/5U7DOq8IK4B24dymvDkd1CvRVNlCverdQoLZO5/0FPiI63hnAhQIFnHJW082BRsnoScdApAA7JysrUPdMOWJHAMjU6cJ6li+10bz487aqJeLz5b4uwSXztFZbJwtzqhU4SywMPBs4t6v1Jtut/q5MUiv3eb5hvg7DrRuQX3Mbkvkh1B6SL0+5nsCHAnsCes2LzoN6r4/qBEAGfaHs+qb9iLD11fsMGWLPSBD485lED+o5bgPfPiaiU2b8RMe8t9HU6ZR5l4XL05fzY3cLWHx9ufcdXvGXMgX+wu6Kvz2u4WWx41X/HFmmznGwAODznFbJFrHMHVlv9feyZMQtnw4R35Sz8kVuPRYtfj3WrvsZdHbeLJbn/n+fl+R///jmozj48D5kcgL25Z8uXZNGPlfA2d5+9F80iMzrapFuT+txQv7K8nibjWly5EOuLB+T4WJnJTzjVBWdmBYqDf1YedxUzslEeCZJDoaJgbNIDA4iMTx0LgugLWLqxLaGCwBPPSnyMJIipw/Ice/ll5BftAi5xYt5pUHdE+TzijWfO9+06Wo53uax+flncd31N+jt+ls2Py8AdQ0eevB+Aa9XYP++PXq+Wr58Jf7ub/4Ct9/xWvzcB34Je/fuxsJFi3G5AGU938k/3I4d2/CSAPy3vOUduO4VNyjI3b93D/7m/3xWAPtCAdPfVpD90z/7Aex6aScefOBeXLx+vYLodQLGT506pbfZv/lt78A73vlufPfu70gbC3HXd/4TA4MD+NCHfw2XbbpSb81/+zt/SMbSL4B5I37hl/6b3inwuX/9LC67dJPWZf9bW9uwWMZ+4sRxXHbZJr3LgMd6xuDzn/tnae8kdu96CXt370Lrgla0t7dr/HnnQEH6uWXzCxoz6vfKOF55y6v09n0+znDPPXfrVfvvf/9xrBfQ/oUv/KveDcHHD3il/957votjR4+it6cHzQLy9+7ZhcNHDuE1d7xePI7g+LGjeGnnDixdugzbtm/ThZGFCxfroxb1DQ12UrwAVf7ba0wzQtVyLJo1FA3YHA1a6RBLedZSucFciEch+RpfvAm64K3Xi+9YisY7WtBX34fh7iEc/r29OPkfxwSkyMmWm/gsYvU1GZLaAqp6D2zGjn//DeGP4MTmr8iJckDAP4E8gbiAcmGCct6Ozyv/TFXnZCs38M7nwlgvo6noBdDwRKX1nM7bB3Vpo6nTiR85V0vfCA6N9c3yIuvGlGUBCxilnnYqC/gLUsdWs6SeMLcgz1Q+JW/MvGqtH4IW1Sood3W4Me9tE4IO5XuMAme+LNGnjvmzifrTiaL3aSn3DLdh87GrcM/u12PbsfVo2v1V1O/7toDEM1LugLxn+eKjt+lLngsq9oJGySuApy11ttiioJ5lzCszH2XTKfu+ib1AaAX9BP/8YsEvSAELGrY3/1PmOwFEFj1BeD6XN3t9ISL1VhawAF2zZb40dbbuZYoqK5suN2w6vmyxENHryxeZDkvZ8AgKQwLYB4UlHXFpkM8J82p+Oc47lrwMQcYueS4YCFCvq12HpcvfjU1XfUr4f6Jr4Wtkh+WXV/9fWcqjk/QUgxjCQGoANdfVo+aHG3Fk4VEc6j+EM/edwrG/OoShQ9Lh87jRVuRjWtm3yw7ENGGKxvEclo+Z57LKiXP5kVaAp4fKtTwtLB+jcfkKU8QE0v19aPjm1/R2/uZ/+D/n8j+WsOiaPvt/UfPM9+1A6ogLAVkB843//A+offLxYAFg46WXYe269di3dy9uf80dCt5HdGDQ2++zNVkB4+vxznf9sF4d52IvieepgYGzqKurk/NOHt093aIRsqqCV0cEZF+BN73pLXjiiUd1gaC+vk6/o7S1tent/F0LF+KtAu6XLFkuXc1Ll9JYvXoN3vr2dwlQX6LnphtuuBk3XH8jmptb5NzA81tO2+X3tOamZpzt69V+8jtSnYDtOmmDV+r5eFd7Wwd+8Affo0A6N2yL6fxudNNNt2j7AUnHuaDxgZ//IH7pgx9Gn8T8rru+hUOHDmF4aBgnThzDffferQsEP/TD79W7A06cOIFDBw9icHBQ322wbNky7T8DwLsPfur9P4dl4pP/01xo0O9j0seamho5z0uMJT58NGL/vt0aUz7+cPzEcb3q/9/++6/iZz/wSzh4cD+OHjmiYwl3ilFY2onvAJgH5Kc8pnFQ5P+kLM9BmifDNCo3WM9lqK69HtlFtdj7xG7kjg6hbqBOTnxA7aUNyHRmJW9XZvXqrRxY1c2IpeNlrtz27HsGJ7fdi5e/9Uc4s/tB0fXr+Vev+gvrbfluEYDA0IP3UOeu9lOmrdgwTyCveumv2bpySYNb+91dAVrGvJZJu265mFd7Caj91XSBcUFerxRLGRcv7BZxr6fOUrsSL+X8SlDgVwDRywlNPu3qMetw07olbZXNu7a0DnVkgkMnO18MLudGgbYDz3plnbJMpl5h9zLLXBryCBLpLPakb8fjL1+DjoZjuLrrAdQm+sxvtK5fCGCenMggdXITUsevRPLMWuE1Ll2FZOMZJLNDZk8fPvV1PUcXF1THt/oLoCYAV5BvsfJx11RioFfsXVytTAC5llms9Ko8y1Q2O6vjZF/ufOut+07WlL55NZ92rMMr/5SdrfZLy6UsR51MuYJ1x8OWwqWa5+6ie0aEZf6Y+p//49dKaUL8e06gteMGbLzmd7B89bvQ0CTx5e9hXpD4X1eGxfdgD1cigI5Lu7DmZzag8w2LkVqSwak9JzF8YBDZgSyyK2pRs6ZW56dqKDIM2TXHzsVVR+WYqofKzc+EWT5KubzhJFipXMFYePZTuVFNJfOLQqGzC7l16zC8/pIxcU4Ae/rAftS88CwSbhEg37UQPT/xU+j5yZ9CftlK3v9v/mWn2L59q171/oE3vxUvv7xTb2+/8cabtQN8Pl9feisH0FUrVul7Anh+5TsAjh07iiOHD+PFHdv06j2veF9xxVVSbt+b9u/fiycefxS9PWf0xXkNDU0Kmo8cPqTvEWD5pZdeLoB6sT4Tf/ToUfXNc8yqVasVDPMxgiuuvFrfGfD4o49i/YYNetX9sPjYu2ePvrSP7yHgc/ODgwMKmk9Kn3lO/d737sKP/MiP6cL4448/ogsdvHr/6U9/Cldfc52+d0DPicJ8Fv/I0cM6/t6eXnQuXIjHHn1IH0XgywW/9tUv6634BOrtkvLuiCeffEz6fEQfR/jJ9/2MLiLw7gKeh7lwsOqii7BgQate1Sfwv/yyTbjp5luQzdagp7cX99//PYnbfejt68EjjzwkZbeqHe/I2Llzh56Dr7jyGjS3tEj05QQm8+H/j89hmaF4AWAeESd8NvCsoHIdnyquIirXvVKec1RukAJ+000Z5GsLOPjoPtQM1GBkbwF9e3qRXpzB8W8cwZF/PYBTdx3FyXuP6wva6i6qN8RS9uhbnnniPL3rcWz/0m9IO/+CXB9/Pi4nIDxhwJ9gnMBcwb5dFTYQ71LH9sx/UgG/2jB1wJ6pXwywMtMHNrqAYDq96q+LGnbSMyYQDDnUC7iL6ALQqGhO8gSAER39yBnLZC2L+nKybAogI7JfJIjqFMQ6/96PymzH/fa+3mYoJ3mOLQDpomOcAuAtdiyLAm3aoKYWAxvfiaGLXovO9Mu4dsE3sbb9RdRkhqXcX5l3t/RHwL+EEIl0AelDNyL9/f+O1MtvRHLfLcqJvcL7X4HkRY8g2WxfQOw2/5I+eNa+GPDn2ItAP1Nli40fv+diubRcZMaPflTv8kG9qL1LXYwN9DsdwT4XB7zM+qyrZaIj87ulYwX+woGOeWHwuX/5vwlAvmeRg0UA+VAWg7zYkxcuuxOX3/AJtHZeI/tunc252JInQozzgtVtWP36NVhy50rUL2tAqi6NpjUt6B/qx0v3bkdjdyPyzw+jkCqg/qom+z8uOnBMJU8DlWu2DHOYM8blu6Qc09RTuThPiuVj4sxz0flZPibH5XvteBaQnCNGGhtRaFkg3DImHmluRvbZp1ErAJVX/nt+4n3oft/Pou+t70Bh4SKMCPiPUp3Iy1eswLJlK/T7Al+At3Llan0WnudDAn2eZy9aszYAtLzdn8+nd5/plrorceutt+Pi9RsEYHdI2G3uTp06gRdf3K5vzuct/XyZ3fr167F122YsXrJM669YsUrvIuDt+byCf+TIYe0Tn4tvXbBAn+3nM/j8DtQsMvvIZ+QbGxpxppsLCxfrrxncdNMr9W6GbLYWZ86c0foXrV4D3o6fzmSk3wtkTKv0lw0IwPlCP+q5j/CuAI710KGDGB7O4Yabbsb1N9wsXxNqZKzLtV+sY98v0rogwQUE3nUgI8XGjZfp+w945b9ZYn/4IP0Ma9/8iwRXrb5I7xzgeZax4aKHvkgxIfMr57716zfita97vdbZvetlbec1r3mt9osGY9lj458BnBDFIas2mjczMosGOtfmRK+4DhWw/z93YeuHnkVHf7vdir0qjb5DPRjuHaKVjHsEqz+2Aat/cZ3e6nxh4u1dBeT6z6D/2E68+JXfRs9e/nROTtjdri6st987IKhX+COyz/PEYQCXJx535V5lSQn81d7K9a3mrBOxUT9qazqOhjCMwFABnzJlAXfcKCuYl0/RcdY98PNXionUApCoiM37cTZeL3+WZ5noI1eR7Wq1yCxTtjpetvpmT5m3s4vgToD25UKv8rs8T+LcVOfyVCcTMuaIzPxIthlDq26TfArpgePIHn8WyZEh2R8I2A2sc99Q8M9KfgEglUfy2NVIvvwWJE9sRKJnucaniPg7S0ueQ+qWv0Oia7fUGRF2CwlsP+pbUulWeMWfY+XcMBbMCytwd3PA8ft8YMNN7UK91+nv/svm51ZtnD/JWT3JmZ3TOz9MfV7nmjaR+bA7AGS8BPe8A0BYgT9T6tldLggwlTHyjn39KT/hop/6o44xEC7QMJXBwtWvw+I178CCrivQtOBiaYurCBOg8xywiopE6D5wBpv/11MY/Eo/Ooc6kO7IouVnOrDo52SOz+On+mhWdXZGSCMUh2ne0oSnfkIVZ2ZH40v+Gv/uM2j++79F37t/BN3v/1kU2trtkQA5hpeSfYdI6mNntmCd0vMSj/dcEOA5jPUIavV8KsxyntP4KCLtSEyp90SfvOV/WPzydv6ojuc8hoepr8/vK3YbvbXFBnxbJL0QIvXv+e53cLcwb+mvranFjTffiltufZVe4LDvPux/TvNsm0TfwZjYvuh9uySemzlWnq5ox37xognz+h1K6uv3B6nj46A/z+eIjyGwjHZ8xxK/CvDXCXgOHY1oyzatGyV+pSOcDx+3sVC8ADAhikM222lOzeAsHcxs7DYPtgOnB3D/z3wHmUeSWFBYoACnr9An4yHgTKCQLWDVb12MVR+40AKAnBzkpJEf6sOp7Q9i992fRq7/KAbP7JWTC09GBJHuCrU7oRBY6kmPJ2DeASD6EPiHNqpnHbHz9Xk7v5XxhHcu2Pd50/O05gAcwZykHhgW6QgDKXs9NQSEBH+eaUsQ6MAhXwYnyiI7PqMe2KssNppSDutrG95GFxhCH95OWew4V4wxU4X+kuomY9SSyIKATxkD5nknQM9gCw7lL8OyDc2ozZ1A9sRW+aI0gERaTuwE5Y4ZTwLWUCc+RE4OtyK1491Ibns3Erl6MZDxS389sZ2gj10vInXD55Fa8xSS2Vzoi32TlHegiJnGgM9P6lwIe1CvsfWyYy/7uFmZtwnLwjpOxzmlT2/LvJtnlnABwNv4WHvQXzRHIjPVZ/P5nYTTzu9wlF1e7wTwerKMkSCf4y1IDP1v+gfgn2544EgL4F5yHZo7r8DKy34MTa0XcwLEaJqOKjIvZ4/0YeefbkHfl7rR2N+IxhubsfgPVqLmolotvxDNqXPQeWn+jHQqabp25Zhmjqplinm0Sh4/htSxY8gvX4F8U9O074AXPmJOjHgOPS5jO3b0iJ6nanj3goyRz9nPd4oXACZEccjmC827mZ5DA67EUAhuBnb3Y/vvPI9j9xxGXa4O2UQWw+6qo8Bt5ATArfytdVj5gbWjLgDwpFQYHsSxF+7CiS3fxemdD+LsqZcEoBeQ0jfCG/BXsO4APW/bV5AeAfsG7u02syj494A+LawvlKPO16VOwFLgx7WREZkYiivRCu4I5GQzUOeAnWz8YmDg0IFA1YflIeCUlGiNYJBAkGCTZcIKBkt0JtOfq8dbxtmOKzMb1vO2Xm95bUc2vrhRN4IwYd0kRuEigORknEkiSoJst+mVDCkfGUnhSO8SfO+lO7Fu5XFcufpl1J/djSTnmDasI/OjdcVer9gzbu4qvXJ6BKlDNyL55C8h0bNM55z7yM6jOzE0NIS0bO2N7VjQtEB8JJFNp5G5+Elk7vwMks2nxIf0kX0VXxyTXfFnzC0mGmsZs+Sc3nQeiFv8LR5cKPF1i+ZIbPVqPln6R53WdRvfA6C23OiPEv2ozE83Fyxj7DUVvfNNAzEzwO8BPkG/z0fLmKc/YnjhcxYAJNxsD5k6+etAx8pbsfb6/4aa+k6kMvxpJlaaXuLcHHviMDZ/7Gmkn0+ivb4dDTc2o+NXlqDukgZnVSXE4E4hTbG7eUZx9KIURCMOy8ySnG+U5Dg+10i/C0SI56q5TMFoi4d9DsULAJOmCofvAhNYcYr3jrIUh+U8NMuDM1r3+QKzvi3d2P2HL+L0oyeQH8rbrwTIlpGNoI40lB3Cit9ei+UfuAiFAYUtIRHUpTICeHI4+MA/YPd3Po2BU3uRTA+LXkAjwT+BOp/l98CdIF/YywryJU+ZICRcDBAdgaPW8XUd4GdeWG/PE7Dk/dodAvQlOjnWKPQjkBNE5sGdsoI+n2e53RrnwWNowzrUyUYwqsCQviTV28AdQKQ9dQ4s+scFeHcA06AeFwHUxuzMhvUieueLHTGALxtTYRlVkJcPLVMdQbq3cymB/cn+Tuw/vQp3v/h6vG79d3DZos3IpnKsKhyCcl0EkBiKK42lB/+cG3EHpAtI7r8Vqcc+BPR3iK6A/uF+fH3b19F7thd1iTosSC9AY6YRmUQGa5etQ+NFe1D/A3+L+pUHZS54q6Ad/PVN/VwAYITdeH2cuXcxVbBOmbFgKFxegTrLtK6vRxsH/p0umNugnrN1864eWE5ZdabXvrh5CedJwLoH+uwgUwH6gc5x0UIA+0ygH2UuAJDFlIxUHZZf8SNYetkPoX7BKtQ2LNR2xZKlM0L5wRz2fXM3dn/6RdTtrEFrUxu6fnMZWn6wHYms/kPNXarA2OZyuGYXzY2ZOGcU8Q4W00yQncrPoVHU00bxSwCjxNkYN8vHObop5Jmmcn0aK89hKjdcz/OeygVlIjxDVK4rBHcDu/qw81e3CPg/iUROYaOCSYHQmiqwpLX81ayrRdOmZqRqBaRH/AhKQv+RnTj+wnfw4pd+C8O9h5DM5gXwy8HYvdRPn0sLgLlP3Yv5WFYkF5d7G9ZTnfgJ8pqajb0EUOSM6XkYI/gzEEigJ4AuKquuuDwAnC7v9aYTOaoXDkBlxFYyqitu69y65FIbD2z5x+AqEFdgTpbZkLH7t/wHV+up52KHszXwzmcMC+geaMc/Pvl+3PfyHfjJ6/8fLl2yRWJUMDuJkdblIoCvp+24Mvok+Pc6LuScuQiJfTcJguft/yPICQre2bsTewf2onukG335PvQNCw/14cjJIziyfxAp6UPrQvFVN4hC8qw+d2g/YyjjD8C6MEdO4C2sb+xnbGTT2KscjRcXCFg/jJ9a884AZ2s6CSX9cXHH65m6diRnfvXODAm61re8LtwImFeQz6v6wsHL/gj+vY7P+dOGqdPpIgD3vzIszSM3JE3J/9uiS34AG2//bTS3r0c6a79zLCZlebqIj+Es2NiGREsKu/5zJ+qGalHYnkNqYQa1G/hLIdKbuQo6SoM+BWwLbRfg8lWnjGMilYvMVPL00Dkty8dk+VynJRxTdVG5ORIuN7cV4/JdmHGqnjsAqiEaMc08VWRvnP3fwObqd8hZQ3J8yp0axqHP78OOv96CwYMDSI+kkZWNV/65CWyzRwBkG2wawto/ugRLf2glRoZl9qR+fqAPhx79vACFP8Fw/yEk0nxZjIHFlAJJWwDwV/QJLO0qPcElwbuBWQPxpmN9q+OYtsJaX848XCAIr/jbAoDm1Y+B2GKgHQGJEQAZlMsW6B0gZKo2EqagnpbZpV0FqtQ7wEmZep9XcOmu/NsVZFfH5b1dYE//TiYx7twYY4HfcsKVWOrVemEaqMwS6tTCQLqkBZnD4XwtTvR14cGXX6Wg/9JFW5BND7s6sgX+Qpn1mfKFf5yL6CMBtgAgzfYuA559D0bEL4ZrRDGidwFsPrkZfbk+HO49jCN9R/RRhGQ+iZVNq/CqNbehqb4Wmbf/ERLrHpExcn5krIyNsL4AidF1MmPs5yPQSVzCOXK38qvO13H1qC/RWd5S/wiA6rRNk+2xAclF2yGIJ8uU+EUAfwdAUOb0gY557goSOn/F31/954v+ChLrTFMHuja8EfXtq7Hy6v+CTN0Czuj0EDs3BuKcn3rpJF74309h4Jt96BrsQk1HDRZ8oAsd712EVL3sDGV8jc17TDGNkyqwY83vfTX+T40pSvqtYk5QZRYA5k58YqoGqujxd/4c3OPT2CRJjmu5vhyOPHgA2/9uCwZ3n0X+QA61AiBrZIs+BjDYMITVn1iPZT+yCmePHcTAyX04ufU+HHjoHzDUs18AIt/2buBxtJf5KYhX4G5lAXh3NmpfVI8LAGGdlIBW04mNq2c+PKB14E4RGaGd5KOgTwGiA3hOR1ktAr0Dll5HjS9zcuArAuqLAL1Li2TWL7LzNrIXUy+bPusfAeXyofkQuDvQLiwRYLFOol3F59X6LE6OrMO3n3wl+OLca1Y8hcuXbEYmRaSqnoL6tpjg844ZR4J+ibU+AuB0npMZ6eXBa1B47CeBY+uk39Km0EjCxnd68DRODp6UCOawNfUNNNdncUPLG1CfrUHqDX8GLHtewLRbAOCIJQaMrYF1i4HOB2UXMx97b8d88eMBxbbn6op9ilZl+TSdsvPHeaA9w0VALxy9zT96u79n6tTGLwLInCjgJ/DnAoDIUoRkfQuaFl+KRZe9GUuvfDeyda0yJRa/aqXe/T3Y9X92oPsLJ9F4sh5NV7Rg0e+sQP11zXrsUJJ4TSfFx/yYqpbOs3PO7/12tozeH9Rimq00vgWAeL5jqhaatmPk/D4VkeIIFBOvVp893I9jTx7BsXsP4/RjJzH88iAaZeNCgEBu5BryWPXJi9F2Zwq7vv7nest/7uwxFIbPKDAMALwH7wTuAiL9lX5LDcwX23lZ8i4l8NRHAQLwbyBfHyMIZLviT588jBPQhaDQwJ8HhT5v5VFZ2CBhAAJN5za1d2UK46ijLEyAScDo04hODAxslrHxt6mb3nTiVs9FCuS5eUCu+VCnCwFlbJLiIN+8FrkFlwg4TqHv5e3I5HvR3nQK6aT9eoBu0ToSP8vJ5vX0TeCviwBsT2SXl0Z0PhMjNRg5eCUKT/4wCoc2SN+ljG9ZJCULSK/YikTbfgxu/BpG6k4he0JskoKMVzyLQmpQx6xzxIgyRi7GGhthlV2Zly1lueX1p4ykuaBM/YS2UZ3JBeSdTstoxzZcmaZ6x4YMJwLqfd6DfTE1nb/Nn+zuANAFAEkU/Lsr/1wEkOEiUVOPi171C1h69Q+itmUxUpl6sbS9ttqp/2AfnvrIo8jdO4iFdV1ovL4Z7b+6GPWXN1Xw+9MF4lKlYav+2YxpztAoO1u8D8ZU7VSx04ZQ4uCR+CWAMc0Tqoo9fTo7UclDR3XQjE2phlbA1WAep54/jpOPHceuP9+B7Mks6mVLNaax9Le7cDr5tzj00OfEvk+Av4FCvujPALyAcQGMepu+A+oK2KOygHbLe9mVBXcNuDrOPvTDvPhOpSM667YBvwi4i6QhC9AjAOTmdYSampq9AUNDcqp1OrJFx9lIHQWN9EdA64Al81Jg4NOVhexk+nPl9nZ/kqQCwEtvy/cLAiJoqgsAMnaTmJciQarDXTci33IJ0mf3I3t6C9KDp8yP1nM+A9nnJdYRWSSZTFfmFwCkLdWpLFmRuVgjRhg5tRI4uUoQYhuGHn0HRnrbkLn0YWRv/0cUmg8wUjpWxsXfYh/EjuPX+JpOwTvjIyk3lvkYqQ+JUGjj9NTRJvBN9nVM9m2pT593qWppw7zOj8yvA/W6AMBb/iO6KNDXRQGRo4sEEsbgDf8K/EWVbmzHqlf9DJoWX4KujXdK7PgzTVPzHz41Xi5MXBjZ++1d2Pr7z6F5TyNaM61IXZbGkt9bjcYrW3TcMVUByb4822j29TimmGKqZooXAGKKaTwU/7fEFCX5Qs9n+PODIzj1zHEc++ZhHPvXw8h0jyBx+zfR1/4FFIZ7kc4IQOSL4QIg74G95Q28hwsDpuMVZXfrv+R96uvp1XzW8X5cypff2eKA1WFeMKiQB3UG7LgrBwAx0NFGP51erQLgqJukKhMWBjqxj+S1flCHZP7UpwJ7YUm9zLsqRFmk00UAp6OTYkAusXSA3+d1MvTPZL9AQBpBCmeHW5DpWI6R9ktRd+JxpHt3SfzSYsO7IiI+nX+v46bg3jRiw0Ysz/gzzrrQICYK/nUBgPPk7HgnQKqgd34kCrUoHF6LkeE6JFoPIt94yMbLPjKGkg+esRdWkC6llnexiejI0bf5B3UCn1ZHmeVe52xML35ks1v6nRy1cbLOq4B3vYXfAXwP+Etl1TElsif4ZxltqCcR9Et4yIm6emRaFmPlbe/Dylv+KzJ1zSjwzX/a23HSBKpMhs5pjrubKA98Zw82/8rTWHC0BQ2ZBiz6HyvR+q5OJLPcj2KKqQI0Zfv+1P0TTfO/Y0wxxTQOGvcCAM9vs53ig1JMs57inbjqaKQwjDPbt2HHZ76LvkePILnqfhQWbxZQTmBvgDy4Yq+37BvIV52kCtQlVaAveb0zgHkBkWrv6tJPEeBneUQusjMMqiDOA8QAzLm86aNlVl5kL5vK3Fy5aNQvU2/j63lQKQpaMToKMNWHoEEF+LThreTUU6eysMvrooCQwOcAiAfAW1IP1uVTU7VkubOxcsGfhRpsPXQZdvdcj5tvOoWuofuRHDihcfO2NNQ6EjfNRcqYqq/o3QFszbfPOgT7DvzbewEsbwsDPm96gez6XL4BcBcTjZPFxEC3iyFZY8co+rJQpznaOj+l86w6X4eyryP25y4cOF/eVvOujFMhtgriPUeBfgl78B+1Uz13CcHA+qy/xC/d0onVb/gFdF1+J2pblyBdUwW/nz/JY2sinUDfoV48+dsPo/+uHiwcXIjG5c1oeV872t7RhXRbWgbvjKeI4tNBTLOWyu68U7NHx/8XMcU0OiUOxXcATBtNRaD5xTOmyVO808c0JSQAUBASeg9ux8GH/gU9+55Cz+6tKAwNIZUdQDKTE0DugLqkAdgPALsrc/kA3Ht9kZ2U8+q+txG9LhCwXG28bQppAZtGHtR5kGepZ5UDIOk5tA9sCD8pyyYZ1XHzOtax1NubTnMRG2tP8mTmCfipdzoCVDHSOiSBzAHQ58Z4i2TAW/SUdYumzgZpAZPZZjy5YxOOHG/FdWufwpL240iNnHU2rG9teH/qU2W6Zom1bQsAXu/zxlrmwD0NfN4vDHiWKgK6Bfzn/c/6uXi4GHkAbj/rx/E7G6a0C+qwhkupUxZZyjTWXvZ5347qTRe0w1gH7ZuP0C/rcLpFJmAliI/+fJ9wAP6Z59QR5DuZdRT0+zyZ4F/ikm5uQ92itVhxx09h4ZWvR7q2UQrEdlQ6b2HVEWPWs7cbu/9lJ878y3E0n2pG7Yp6LPn9lWi8rcX2lZmg2RXGqqM4fDGNm0bdaeK9KaaZpXgBIKaYZpDif77ZTAkMnDmEs0d3Y9c3/hgndzwkQG8QyXRBQLhdlY+CcwX3ZfL+bgCCxEB2IN8vDKheUpPNXssJQCXVW/2dT71FXfasANgp0COMlL2NYE6QmIE8Dwo9cPSp1znZ+yHC09Rs1caV+VRBpLvUy3078OPK1Qv7wrwD/eFz5aKXlCSQWcE1cwbMCaBVa8Db6T0I103zBOdCqRoMd7wSuZbL0bt3FxrOPIbWxpPOzuImmbCeSwOfo+i1Z16WTQT1xbnzgF8Ukto7APTXBlISBxmb/oSfjDt8Kz9Zxu3ipikj5OKj5S5ufv6Yao4p61LnypWlDkl1rO/0jKq2KfEN2vL1nBy0GeS5v+iUG5B34F+f93f54AV/HuTTTrjonQDMiw/e0MHprV+6Amve/hG0X/JK1HWskBhJgKaQpIkx0NisJkPcTwZODuD5jz+J3i+eQUe6A43XtKDzVxej8cYWjfE0dCOmOMZTRnEoY4pp7lC8ABBTTDEpxQeCcZAgvLPHdmP7F38bx575joDws9DnvNOC9wjECQwVlHuwzpfx+UcBnF6BvQPtfGkfgb/US6cjL+5Le9BvNmkvR+4EIBhlnm/5t1k0AKcgjgCPsoLAUKfgQ2QPEkOwL1qtSyBogNXqhfW5GWj0dUyvOl+mOgOXJK8P6nEjGiQgZR/5KID4IKhW4E12+fKg3OmidroJ2pSyobZbMFK3GHXHv4dkvl8s3Nv9pSwA89J84NuzbNSJEMq8C4CgnpvT+YUGygr0acOrulrVdGTKetU/JyypB9caD46bzBli/MSfnwuLVWhn5S4f1dGGKf1obE1XlPe23obzobL0hzp61Kmwchpoy0wdiFegT/Z3AHhgL7KCfTKBPwfhFwBo4+S8yNnOLtQuugir7nwfFt/0DolX5PfxXVLtNLZuhlbcx7d+9nm8+D+2oPNMB9rSbcjeXIfFv78S9WsbNM4xxTRlNI93p/g/KaaYxkfxAkBMMcUU0xiJ4Cw30Ku/679DwP+pF++To+gwUvqGfw/UCdBDkK6yWwiwMg/eTSbgD6/+Ox2BPeVI/eCuAV9fUl1UUJ2Bf4F1Cu5CwKdQTvsdXDV2THsFfaLX8sCWbGAw1EnelRmIdDpXHrW1ct8WEaDrmYJNW1SwtkXLtrkQILKC6ABgh+k5CwAKvn3esdQdyjciv+BKJFtWID10FLWnH0OyMFimDv058O8358fraGB+i/XnLgRE6rDMs+j5jD1BdtHv8HOT1MfddBY75o0j9oGsVoEvykEd9eNslCUvMVXPvjxiw2h7malaunpuKtRGxBDoCyvwj7DqytwJ4B8DsAUAiU9NExpXXY41P/QhtG+6TfZjAf6zhRiISRLnYs/XXsbOP9qCuj21aK5pRscvLMbCX1iGZC3/b2MqR1MQ+knQzLYe0wxTPP0xTSFV6+4ULwDMZuIlqNlA8R4W02wnArrBfpza+Sj2P/D3GDy1F72HNgvYGxZAw6v+BOMOuEuqoJ2sIN50wQKA6kKgr3mmLCewdzqtx0cJggUD78fLYk8gKseBEBAStTkQ6HS6ORCoedVRZt6AIOtYfdPRQuuofbSe9x3qVPablkV1XvZ5p3c2SnJ8KALZOiYe3KhjXvRMVTbARDnl9L0DTdi2/3IcObMMa9b04pLVB5DsP4hUvjuoW+o7AO2UVc8s4xmx86mz9/2hsS8L+hex1ZFK7HJ6y7/F18fA4mBjD0C5eA5jTZDP3+2nj9DWx0tv4Xcx9TpN1VdULi4zf2ZjdflrA5JqmYB2tWVH9E/zCug9wI/ko+wXAfwCQCFiz2cfmlZfhuV3/he0XnYzGpasRSIdueovFObmMMk+Mdw3hCd//2Gc+NJRdPZ2oG1lO1p+vAOt7+xAppM/dzgBmhfBi2m6qLp2p3jnPi/F4YlpCiheAJgs8XtqTNVP8V4e04SI/+AClPJDOPTU17Dn7j9D30EB/qlccLs/r8IHwJ7gnEA+kMM0BO8OyDtQH4J78aOys08nkRZ7LgrQ3i8usIy3+ysmlf1aAR1hoQN4BFge/NFAQZ+Wmc7beyDoFwJU68BiUKZ5Z+v1bKtIF9bRGkxFp3ELdE4fsecfATNDrMC7BEgz8gEoV9nrLU1JvAj+73rmTTjV04lLV76Aq9Y8g4Ya3vJPm2g9+rb2itti80zNxrelWtVpqem58eo+N6dn6utwTHyUgWO3uSCLlnmWalxoJWm03Mk+bqaTVG2s3Nf19QJfzv6c+tFy76eonHpLdS+x6dAPlUsAf9EdAOdbFOBiQF7il0+i7cpbsPodv4S2K14p+/IEQe4kSMdTRdRzoBsv/v02nP7cMbSdakW2OYuln74ILa9tcxYxVYSqbUeIacppaqc43mFimqNUsmtXaAGAX6CmmCblMv6Hnh6qwLwHFM/h5KmS8zM3ib8T373/Obz09T9C954nMdRzSAB6QX/qS1/0R4CuYN5AewDulT3Yd3YE+qIP7MkCHFPptOl1IcDKQhvTE2TyUYG0swMhpbvKy/8NBXcRcOh1pXrdHFjk5vUeQHpw7oGl2Xn74nrRtnWTVPXOjmXm33zqp9N7cE3iWDk+7p+mZ85ANTeWa87JTFPJERw8uQJffPg92LBsK159+fdQkx0WP/SptcVO/Lq6JPNtbTGvOtpG/IdlJivTxumjstYXmXmOK5fL2dV7xsPFwm7Zd7KOP4yr/d5/JM60UdnrLLUYiizt6VxKG6b3MRb2Cw+0U1vR6bxbGpV1PqhXnQ5DZHpixuU90CegZ96Bfeb9M/8e9EffA0Cblouvxco3/zQWbHwFGhatEpcW63NJWxw7jdO86kj2leHeYbz0t9tw5M/2o22gDQ3XNmLRH6xE/aYG/ktXhGZ72GKKaUIU7/izjmbflM3unWwMCwCjnbwnSFPsLqbpoXja5i9V4hBX6f1pcn02oFfIDeH0rifxwj/9AvqP7kQ6M4KkPutP8G/gMp30L+wTjlzdtzJJCeK1PLIwoHVDfVCuPqJ5KfPvBAjqJQy8eVAYsAFAe/Y7LAvtLC1bzwHEqI4+AltKLrUykbVOpJ7ah3mmWt+Vc0a4GTG+TEJgzTHaPkGdA9pktQ3BtwwfPf2t+Nrj78ZLR9Yp8H/V5fdIfOg9pT58HfPpvGpd15akUZ3WCPy7trzOpUV68av1XZn+rJ/Eowjs+5/6oywbY6Ex8+XUOSCvOrUptpNcUO7nQstV5+Xi9wIE9qKL1g1lsZO+Uy9Zy6tsGdUR7Pur+6MtALCMegf6kU8hXbcAjcs2YMP7fx8LLnmFFLANqTjtxMFMkCZRdSzEF0Xuu3s3nvrIY1hwsAXtI22ovaEeCz+6HA1XNen+FFNMU0EV3pVjGi/FExLTFNLYdqfzWyUOHTkz+d0yPmdNK8XhjimmyhCB4/DZ0zj18uPo2fcs9j/8jxg8vVtv90/qVX8D6SGYLwH4TiZgJHhPJUSOgPsA+POOALUnuzoq097rbXGBt/sT+PNg7gGdgivZDCySBZhpynL3oj3+ic70ISA0JhC0vIFD55Ps9HxrvW9TrJwfalyeOV+Pm7PjlW3q1IIVrDQAzCGQjsgeYDuWEXM2ZNz6KbZ80UIDes82475nb0Zb42msX7odHc0nkM3kzMbNX+CDeWrVn6VRvbeL5kOgz1QcujLqyarRci0U8J9DzoF93RhLvbVexu/iqgCdG22E9cq/bDZ31ImN1rVy1gniq3d5mI3KtFU72jh7btqu2OgCkK9j9np3ALVOxxnhh5gq6Qzxg9PmQD1v79fn+UdZAFA76oZkWtJNaL/sFqx4w0+iZe3VyDa38bYOMR4fue7MIppIj+19AHu+/jL2/d0uNB6qR+f1i9D0+ha0vqkDyfrz/CTi7AtQTDFNG8X/HjGNm+b5TpM4dHQKFgAqSPY1K6aYYoqpgiSgLj/Uh4HTh3D0uW/iwEP/gIHuA3KCOBs+688r/x7Qi33wTL4D8AGQj5YreCeIFzAvOq1L2+AOAMsXXf13qf/JPx4DFQBGQF1UtrxfABCwV1omWxRshmUmF9sboNRU9DxDajk3lmtKi4iNq0Nb6vwCgN8ULPNPQbQB6pAd4BbmIocBb6ZagX+izyBftxLDTdegrz+D49t3YP3irajNEpEyPgbWA3/cNK85Be7My4eTWRa2U87W/DifasO+62qEjZuAW4C1vunfLbiEwN/i4gG55hkPn8rG1OYkqnMxpW9qmPc62gj7Rwy87G2K7wLw7bnywJ9Oi+R0qjT1slRR0E+Qr+s+BPoe/DsO8rQRTiQyqGtfjY4rXoUVb3w/Gpet5e0xUqgtxBSh0oiMyL5z4qnjyB8axoKr25HtyiKRsf0rpphiGo3cASumWU/xNM48TdkCQHzeiimmmKqGxnNAEpCXH+zDgcc+jz33fQa53sPID51BIllAKi2gUICpgnuCcwGBBtIF4CtwN8DuX9anqcgexOvCgatTdJWfaZC3un6BgJwRlmI5SRYDOfkM5HI6DypVdnUVEKqeh3qTvX0AGtWP04k/A5BeZ6mvpz646dVm0/nNwKctBpAMPDvmJnEzIB3RC4fA27HWGxFoP4Jc4+XCG5Dp34HU8GnhE0ixzPtRW2P1I5u2zXhrufkmsTy6AOB12lNfX+uY7PNmY5TL5zReyn7MjJ8D+xZPz5QZE4mOiynrMO9Bu5apH9Ob35I6tJW2tczV8W0FdbwvMv35xQdJSaJWH9G8puQowGfe3QEQ3OrPRQGXLwwxWhl0XvVaXPye30Rt+2Jkmtp0LqacfIfnGjFUGnt7H4aXY4ppPBTvMjNJ/Ad22ZhicjSbdonzLgBU4HQeU0wxTYbif8opJb6dnL/rv/eB/4MdX/ukoJtTohsx4J8SjgD1cuA9qivKC2CM2ugdACo7OwH9/up/VGe2rC9diQA8Y4WOBgYd2JOM6jxI9ABQamtqtgSC1HlAaDr5MKDpZGXZAju2p7rSlOVm49sxXZgnGYAmIHd5AeIcn+lNx4yCcqenMe3SyTzS9U3orbsZI9lO1HQ/jszAXilzPl09Wps/ylqqusCndcS0rk4p+Nf63ILyUNZN/HBc+Rxv9bcxanw4UuqpY+wFaOv4Wa5yqNN6lH0546VyqOOmcsQu0KlsZdTrT/h5naTel+lYx+pJdf6JzrGOOiKTOY0E+e7Kvt4JQKDPPPWOmc8NSMySNVhy41txyfv+EDWtC6WQo5mlNGs7HlNMMY1G8b/1GCIQB2lO0nimNXG4yh8BiGkUsu+vMcV0DlVi15jKg0R17Lp8yd8gDj31JRzbehdObL1HAM9JJFICcASA+9vv+VNz+tx+BOTrrf0CFEuBf1BGOaIrzZs/02lZsBhAwErgaYDOgzkF/j4vm5WV6Cg74ChKakp8mE0UJHJWS4Ej61nqfJK5RcpU4+t4nbPTyBI4OzAtGZtvypEFACq9jaaiN10S+UIGOw+ux+ajt+MH3rAXtb3PIjN0yMXGsWzef3BF31rXcpZZuf5pudlpTVWyP6U/66f987IwDXlln2/4j8bPYmDMdyUE4F/SAJDnebs+F3Io2637YZ2IL6fzMbQ5KdGpXEA+H5WtPGpPG7vyH/7Hiih6x05HkmoK/qNX9z3Q18UAn7ryRKIOnVfegcU3vBWdV70GmeYOKeTqwfRTdBzzhubloGOKae5Q/C88m6jMbM2xCYwXACpB9k00pmmiONwxjYsECfWf2IN9j/w9Dj75bxjuPSygf0Rf8qcg3YFxA+0JA+gOpHsQH4J2A/aloD6woxyA/7BMf8dfQCnLuGjAhQbuxyGIM1DHvnqg6DkAkwq+rY7aSB3T0caVOdn7tHrmR3XOlpbcgrZKgD1tLaXOl5uONp48eOYYdUQeWDtAzavpqtG8S4UlK4g8g7Opi/Dci2tx6GgHrlz9NNYt3YmUuqEB7QS8u/reZ1SnbhT4m141EVvdRF8sOxtXpnphBfOcB2GCfB8PG7+LA8upU9DNmBBYS+rrsiwvdlrm6mjKOiz3vsJyrV+q83nns9hXsV7+pHZIUqQy9SSfJ7APAL9nf9WfZboIILEppJCpacGSW38Yq974s6jrXKHzGDiccqqU38lT9fYspphmIcX/UPOS4mn3dIFIVDhQ8QIAvzHGNGGKwxfTuVS9e8Vg9xEc2/pdHN3yTZzccS8KuW4B4bzqL0A/7YC6AnID8CoLKCwG8iYbkPcLAJJn6uqaHet426hPgn7qJa9g1Ppm4C0C9HjpVs4ACuyp03KmxVeTQ3DJNJq3+nZ1OgSI8uF8FdvqRjtNfd6XudTbscT7c0TQrKBbATThtOkCUM1NBhvaeGZ8EhhuvhzdhYuxY3Me6zsfR1fLUS0P7LlFUq/n/qZ61bE0tOc8sJx6UUqOCwSpwF63SKp2kmf8+cI9jtEDbB21G7NKDvQrM8Z+nrze6Qycm72WO3/eFzeVmdNy0/tfD/Bz5f14ObTlVX6W21xQ1tTllV2epDLXbATo623+Huy7NFgAGAKyzYvQecXr0LzsUix7zXuRrmuSAnqZKzSnBhPTPKR4D64gxcGNqQxV524x/l5VxwIAv3PNU5rHQ68CiqM/J6lkWgnsBHliqPcEdnzzD3Hg8c8LAOoWsJ7TZ/2D2/wJ0D3ILwLyXj4X9IdllvcvBQz0lKV9pqxnV/2tnDKRmIJABxo1z5QyAaDKIeAjm53JtCEpQCQryHRX9CP26ivQGZA8x2cA9kfTUbYybiE5EK0AOgLuZbM3+5ssHxoLvQvA24h9rnkTzi56J7J9W1B36j6kcifFji9HEzutW+zTp4xzVA7uLuDm7IsXCezugOiCApW6MRXWn8xjfCRe4c/3OZ3GhBqW66eU2RV/zxobnUth6njLPnWOzY7lpre2zKfJjmnndIGd03s/rOXryJ8yiYmXNe+UmmfKOwIE4PO2fv1N/+Bqv+QJ/pkvJFBT14G1b/8VLH3Ve5Cpa9T/oaCRClLlWxiFZqzhmGKKaWao+v7p48PQOCkO2AVptBBN/QIAv2vNcpoDQ5gBiqNWtTTLp2Yy3Sd4HOw7gcGeI9j1vU/j4NNfQGJkEKmMu+pPkC7A0UB7CNaL9VEw7wG8AX2/GKC2aiN5vaIduSMgYsNyvuFfmlGgyE3BnAN2xpRDsBfoXF7BoZe5ufLA/jw6k6O6Mr4CMOr1Bj6j5RbbYvDM2HBgXhcAbZ1AkxkH6lJJOe2k0hhqvBK5xotR2/00krljSOd6BGdGrtALez/0Eeok9Vf6VWbe2tHNtyWbagMbl5o2sGHK2AwND7txuxhwtJEYKQh38QlkLhr4OFN2c6c6BfteX2xnz/PTt8nc1Ebbc3Uiea2jdyWEsrGd4PVE7vNMXZ4k3bAysgf/HvRHFgBGhiUWqMeSm96GdW/7CGrblyKZqaGLOU8+VrOKZmWnY4opppDm7z/xnBj5LB7E+BYA7FvTtNMMNTuPKI7wuKiKwxXPJCkhQKeA3EA3+k/swq57/gyndj2E3NkTUibgn2/3J1CPAHkP8nmLOn/KLwraLTWdB/EEkSqrD9r4vNnwanSwOODraVs2RwRuARgkOqPsQGZw27iiNupYbGUBiORZx8nMa1m0PitF9L4t01l54JOpB7WuTlBPNu/Hl5H81XYPpsOX6VlsCMYJtjlaykxpIyHC2eFGbN1/OXpyi3D5pkF0Jp9Gii9gpE+po/U8UHcy2dqyMm66CBC14eZT3tUhG221lrPx/QllIYZStlwuX/Ssv6Y6ZouXxt40VkbZgX2Nj+Ttp/0sb+VW1+uYqo2vJ1tgQ++SRufL9M7Wl1GnrF13/ReOpKSorDqmBPuRBQD//D/ysn9mWlC7YBlW3PZeLLv9x5CubXKVJIlpVtF8nTL3Hx3TDNCs3efi41sVUvVMyoz1ZBoaThw+NrYFgLl7YJ3np4xpHn58go6psiR7mICknsNbsOvBv0bPwWfRd2SLoJ1Bu+KfIQg1UJ9MpQXsCyB0oD0E8k4m0A/KqLd6HuR7wF8E8h3o15cHqs6/5M96R+AmCE5TDwQ9EA+YgNABvmiZglICx0BXUk/k0IaH9bA8AKYRna+v7xTgpuWm90DUNLxnXCJL0Mz48k9AdADApSUF0w5U8w4I6rysCwCi4KMWJ3s78OC2V4ucxOK2w7hsxTY0150SO4tZEaD3LPGUT2uPjpw+APLcfEofKlsds7OUGzvC+UmMJDDCX1vIu2f9OUrGPYjJubEwnUupc/PH+iaLXufTygLQzvnweWGdn2g5dZrSt/dvaTTv/eoJ23ajgJinKCaa8UWqd8wr/frcPwG/Xu0XdmlD1zqsfNVPonXdK9Cy+iq76q+VKkMyGpcbB1WuOzHFFFNMs45m1SFxXh6/KzPoqfKaODLGBYDpJ/0KGdMMhCGOfEyzkQgUufee2PkgXvrepyS9T4DfsAD9goF/AYUK2h1I96DdQL1Lnc6D/PDKvpURWCqgL1oMiMjeN+tKPsNUQCnBFAGcgm7iaYK6CAj0wDG0IehjmdkG4M+XO9tAxy2o42wYFGfjr2zz1KFA1dtxk7zW07zpzI/plGQIMhJJDUZzjMVX5Bl/pk4vOuoJvsUUw7laPLf3ajy35xqs7NqLGy9+GE31fVI+ovXoT0F6wJTpgj6Yd+XaF7Px7fs6UVmMtO2iBQWtarL+pn8kXjpSF4cAeAc6i4ePkZZJDK0+85I6WX25udRyxxpXVxbaWT3N07emlo/K2gfaaX90SiVnqScpDvRKkqGOpA9sEOhHWBcCBoH8WaBp6VpseOdHsfCq1yNVUy+FjFTgac4R4zhmmrthiCmmmGKqOprWQ25VH98r1znvuUILAPo1bf5QlQx3nkU9ptlEk9g5x1KVz42fPX0QR7d+G/se+3t0738WqXROf9ffg34CP97e7wF6Op02nQPt/g3+xpZXvXDp7fzRfJDSt18soA0XBaRvBHKeidIUAEaAoLLmQ1mBogPtRTayRQEkU/kwWYGi2UR1HkDysO9BrvpjOf05G9ZTf4FO8hJ8QmeCa583QC1jK9EZUHflXqeLHyl8d/OdeHjHbbhp/cN47abvSDz5kj/aSH36knhRpsJfsWfefDi/zqfqfFtex4123Bnkk+Vaj5sqmZqev+kfXLXXeOjIVS76fX5GR23CeAQ6xlnnyOelxMlWXqz3dSxPHwLAVTZmudoIh30znW6a6rQqk7xMErfn6AOZt/0T+POKv78LYAiob1+D5mWXY+XtP4nOy14tBQyUqxRTxWnikY7nKCT7j4/SuZqYZhNdeO8ex/4f/6vENE6a9C4z4/vc2DuQOHKse/b9i0zDET4+icQ0JhrjjjK9+9P82ntHBDB1H9qMbd/8GI5v/657wR+BvwA+YYJ3gswoYLdb+/k4QFpTA/SleQORfjHA6llqspWFoN8vBLCM7yEQ0OaBoENkAdijXoGgMEFhAAw98CsGhsau3IFGEYrKFIxK6vWB/6jMdhyI1Rz7obIwN6cXQweoDTgXgW0HpCUT6DwgF9Hy3NJ1ON3Xiu8+9xqJG3DnFd9CR9NJAdlZVhW2Olqfbbm8Z/kQX5IvLeNT/b4dlWXTvpLMhmXaR2qcjY9bPi8AWzaOWwE5NxcfYydz83nGx+t0XhgiK7dHOci0c/bajs2FzosvZ+p1pS8PdG1HbbRMxiCJkrhQoqxZ+SjVKTPvhOit/v53/ZsWbcAl7/5dLLrqjaJk37gyMAXENsMkpphiiimmKiE7m0yS4oP7tNGEQj2OSjO/AGDf2qaMpthdTNVEE5jcmdkfprbVfE8Opx48iZquGjRc3oRk1oDNvCYBdYXhAZzZ/wzOHHwWB5/+HLoPfl+AJG/3t1vUFZB7kC5y9Ll8gnTqgiv75CDvAT5lLhIQ5IfgPsxLGiwCpOyt/wSbnH5BXwbkHMCLgD8D+wR4AkSZV5llrGY2RXXV1ucFJOa9vZVpnv7L2gsHoNXZqs7yBjJF5zeRLbwhqCdznzadpQreIzrJmJ5bMouRmgUYbr4Kjz29HLWDu3HFymfQXNerQD3wJXnzxTpMI3KEi+zIrr631/ZN62Tq2SVJZeO49Fl/Af4y4mDMHmCHOoub5qM6biWgPJAlDa72+zK+3d+X0Z/Ml9bTOaKNlEveLxwEZcEcCsuIKJP4KSbGTqG6iJ7kywM73vsvwD/vwH+ikMaC5VejvnMNlt3wQ+i45BYk03zDv3Mw26lkGHNkVDHFFFNM85LKH8NHObLHB/yAxhqK8S0A8HvWGGkcpjFNJ1VkDuPZrghJWIeOD2HPX72EU/92DI3LmrDwvy1D2x0dCpjmIgWjOu/w+Az3IA4992Xsuv/PcPbMPozkzgjgc8/6E5zz9numCtINsAdA3+m8rCkBvDABpLf3AJ+AMpUO7bVcdHbln/Xog3XkwCugLQSCkVv4FeBFZJYreBSU5uvI5oEkgaDqIzpjAsqo7HRMAzsnK5Bk6n24cq8LZEs5dsa9GEirZKnnQI4Ac6cbqenEUOctQKoG2TObkTt9BNlkH2oyudBewX7Ev9NRFiHUOWbcS3W6US+bLkrIJgVaJrOhqY5NWF/yx6vtbpyMjQF9J1tEbD5U7+RIvLw+mB8/Z+I7zzznlzLLuNBQaqvlIrt6LNOfAWReWPXavpXzpCyJMXd5l4pZkCcHeaYurzqyAH8uAECAfyrdhK7L7sRFr/kA6jtWIVPXhARvlZlW0t7FFFNMMc0vKjn0xUfCuUk2r7NnssMFgPN+4Q5pjGYxTQWNM9gTm5t4RquVCIp6dnXj0fc9gPQzSTTJl/aFH1iKxR9cjlRjyq7wjYPGNNNVvDsQ1BXyOeQG+3Dy5fvxwlc/gqHegwLECwLKCQgJ3j1w94DdwLyBfAPqeqVeZV9maVgnknc2XiZzocC/UNDfQcDJUOBGoMlUwBxJQSWBIJl6LbNyDxB1c/kARKocqeN0kgnrOVDJM4wvD+rxrCN/BjrZJ6tDpQezuml9i61uDkTrJuPSVOTgKrsrJ1hXwC7EtahUagS5miUY6rgVqYFjSA8cQGZgn5T5Z/0diB8F6DOGUTnKvkw+Qh1TB/SVKbn+erJn/f3YGROLh+cgri4mzPMdALSlLihXDusYoKfsyl3cjV3cozqxKdKxHufOyYFP9SemnGYOwKqpzolW7vQknxc3gY7HBfUxJNlhoGPtzVjz2g+iddW1yDZ3uRgF1hOiydWeKZqdvY4ppphiqghd4JAYHzGnj+Ts73IRqvAEJI4ctwWA8GtTTBOmcQbx/ObxjMxFGu+sEiic3HwC97/hLnQMdqFpURM6f3YRFr9/GZK1vOTsDOc0EeQlUcgN4ODzX8OO7/wBcmePIT90Gsk0gZ8wr/w7sH7Oy/wUpBM0FgN6bxO9pZ/AUsucjqAysBculiUVe86BATsBcw7QUadAUmR/pZdozXQhAKShB4HGYd70Jhuw9PkwZX3NOzmqC9pyebOzVHKakgIQ7YC0zzNeUZ18BHkPtgn++4aasP/MerRdvAFtyRdRe+YZKeE7BDJWX+vaM/sezHt/CuTJEX0pR+sE7NrXvGy+PySOi1f9uQDAkXKYHK+B+DAG8hnmhbn5F/BxUx3rMB+JueVlzlnuZNVxTrWO2YU/8xjqbO4lpRxZLJJEWmHfhQneVQh1JJ/nrqAkqdcpe11ebIbk2JBPYcGKK3HVf/lLNC+/XArYH+4fVULa4amhKXQ1C6jaR2v/hzHFNHdofh1hqop4TnPZmKIk3x1cLqBxBipx1C0AzFsa47nKzOIT21yhSc/kdO0K0s7gmQE8+fuPoe8rPWg61ajvAlj95wK47miXL/Rz++hIgJcfHsKx7Xfh5O5HcGTzlzFwei8SqZEA/BsYlzSZViDob8ln3gN5Be9cANA802JA721NduCeqZbxRYLmm3I6ndK+Efwq8FJgRxDnwJ7Pqz6q83oCxZI6yqFsgPLc8gBEiiwGegrwfkJ/pfUiwFaYOww3EuPrr8grhCagFuaOx/EqvHY6bsGigJgkUxkc61uOB7fciBO9Xbjt0oewYfEWpASBGqA3/+qZqQRMWet7P8aMcalOOaK3tqVr1Lm+aN/dOHScvP2eMeLGODE+0h8PzDlqlvNtABpP1dl8sNwvEmgZS1Tn9Iyvzp3Tq2ztqE7zrj51TjZbq0MObv1nmfZRiNPpmQsApToyVS6vxV6nglsYEPCfTDag/aJXYsGyK7DkmrehedkmWsRUShq4qaEpdBXTJIiHhzlLc3lwM/wPVN3/v/HRpSIkYZ0/kXXfM0qo+hYASg5yJs7pw/qcIf1yHtPUk/yHDvUOYfufbcahvzqA5uEmLLipDYv+21K03NiKhADh8jTzEzKpHkjl4f5TOPjsl7Dze5+S/GEBhDlh7mt2u78+h68LAExdnqBdjHzegD3zXCQwWwP8/q3/zk5S01s+XBCgzvsy8EkAR6TmwZ09l2+yMoGdB4PUO7BHWSqojV4h9uWaeg6Bo/qJ2AQAs6it0I8C2ZI6ZN+WP+UFAFtYgTU3rwvyEUDudAa4Zfz1i1FoXI7TA4tx6uX9WNu1DZlkXmI0ovGkLe20joJ4xxLDIB/hURcAtMzpmbq+y4fp2Rcdny1wWHwsRlFQr6mM3cooEzBLHdVZjKTE6lMb1TFl/Nz8BfNKmXllVycoC+8ACOozZZm+xNHl3ZQw1Zlhv+wmDtNRGcmrGElJmpc6EgJkss1YetW7se6OD6KubYX8f6TNaALk3McUU0wxxTTbqIIH8Oo8N8yCM1aki9XQ28ovADgE4BJHxVJMM0j8Lu2yMVWaJh5pYp5DjxzEs7/2JJKbk2hPtSG9KYMN/7wJ2a6askeTKZnXGdo5hvtO4eSex3Bq1wPY98Q/IT98UgAgwSVBvwFDfRafIF1kXqG3BYEQ4Adv+KdOwKXWLdU7XfHCAPVWRtDJOwr43gDmPRLzAFEBn4I7A3ssLpZduQeI59Qz2YPUQNY6xToDl15nqQFPQ4ys4+Vz6gn7uVTAzx1KFHYLvsnK3CQt0jud6sVfvnGlvugvOTKI2hNPIDlwRGJFb84mkdK2tA7j5upqWRHQdzY6Nyo4udhG501kCkX1RM+FFwPaFhsF24TwbuwB4Gd8orLmqTWdyj6GDvSLUnV+Dq0dqimbrdbzeab0pXNgOmMnO52WS/RFVKYQzUuxfIS6oIzFUZ2ptE+Z2ja0LLsarSuuxupbfxq1LYukRAIVWE2AJlG10lTFXYsppphiiul8NIED+PQd86vs7OK6U4leTXwBgF/CXDaai2kaqCj2MY2fpj96U9Eif05s33/uwUuf2oHM80k0tzVj2adWo+2NHee5C2D2EQHWrvv/HDvv+TPkBo8JIM8ZcBQmGPRpOm2/1a9X7NMG2IO39TtwrwsEPhXQ6IF9tD7zRXVcXm3omwsDMoMEcR6UK3gkkAtkAjsDfJR5tFZ9wW5J96BQPgKb0NbVl1RZbK1M/KnOlSlwjJRJKhnVeX9Rn4FObCV6GlumfgFAmbKMU3NOp1aSRu3SyRGJSw6D2YswuORO1J58DNmeF8VSrF2dUj86T86HfGj8acN8YONY65bRK5cpI3F8+oZ/F6cghrIFL/PTlHiaWouPlbn4sETrWj2NFzdXHug0jiL5uWHqbPjYgcmm9/60jr/dn7auTP5c/4U5hT6vGS4gWep1Xh+VVUc105Gsgv6LX/dh1DYtFB0dVBu5Dk+WpsjNVFAVdSUmR3ZkiCmmylH8f1/lNMYJqsw8zvDeIc2PpweJYyd6ZrjHVUzubBKfVMZClYnSlHmdA5NIQDXcO4Rn/+T72P9X+9A50IHaZXVY+psr0fXORUikZusg2e8RDA+cAfLD2P3wX2PPI58R8H/KXe3nW+bttnIFkR7wi85fzedz+UxN70C7A/sezBvY978C4Owk9WVRu+AuAeFEwsCcXWUmkHOgTgAdEZjlBYg6sGc6AjkHDB2i83kDjmZrQD6UefTWtlTPlO68rbenDwf+XXkAPrWO2ZqNhVdjN8KxCHNjyKnjxjE6nYFrxln0Ct6BXCGLLQc34UDhlXj17adRc/xRZPtekjLOCW3MXqo5P06nsbN2grmTeEd1xq4PrB/RBXld8PH6hF6JJ+hWIC+bgXwbs5fzKru4SHM+Hp7NzsdIUldPY+vygT+dNw/ymZc68mcLCZJ17x2wPtj8ebZ2Ra9zbNPBlBlRaar6aN66VKxzeTateaFkuh6Z+k4sveptWC/gP9vQKYV5KxwjOVcxxRRTTDFVlKboaFtlB+34HOLoAoGYXJwqE+U5uwAg3xNjGjdNTdAm7SWeu9FJvv137+3Gjr/eihOfPYrmgWZ0vKULSz+0AvUbG6Z8x6/4VEh/C7khnD25Gy/d979xZv9TGDizR3Q9RcBPgbiwgngH8PUKvgf61KWpt4UBlQniBUiqzHqsH8mnCf5p5xYB7OWBJjNPUgjowZ0A/AAYKqAL8wr2ojphr1OQqTbRcktDkGjIzi8qKID0OmFLnS0XGrgFvsy+tH2SRE/jpyB7RCWNOTe7zZ/swDY3p2NZvlCD4XwWz+67Bif7urBp9U6sWHQU6YFjMhe2IGO2Ul82EfipMSSbTBvJiqy2LmXPoqCe5WyTxj4NfDs7HZdsuULO4kOozrFrLJg6Wdni58tM7+1lY6yY+jJaSkpQ7+2sjqTSln+Hgs0hU5Elb4sDLHM+o2WsS1lTGbJNoxJTMZEPy0fLxRWzxTqvlzlEIov6BUuw7NofxtIr34nCoUbUL1qITFcGiQxja/XmCs2hocQUU1WSO2pMCcX/r9VOFZihaZj0OblfnWdQEx/v2GtO2wJA0QFmKo82s44qN/gJe57X81EZqmhIxXnfgV7c++N3If1MGm0NbWi4vglLPrQMrbe0YyQ32X/padohpJmzp/Zh3+Ofxem9j+L0vscF+PcqAOTdDJoK+POA3f9cH0G73ZrvwH4A/Gkn4J13A7BcbL2NAXvzo48BaLnTu7y9U0DaJMiSg6iBN4I5B/7cFX5lp7M8QZ+9hM5AuLGCVGdHtOfzuqlfrwt9eZugHvORcitzbRXprC32W0Zg4WX8uGkqY9cHGbREN42vsoFy3ZxucLgBd299A146ejEuWbwVr1j9BDqbj0sd+nX2nulXU9kE9yvI9zoydb6OlElG82H7po/K8qGpv7OAY8sT+Evv9eV9HDM3l0oUTKds8bI3/Xu95WnJfCBryqiZLlrfy+E88ZEDSf0cS0rZl3m9XywwnZ2O9T/SpvMclqYtTxOmNo1FNl5Xu2Alll/3w2hb9Qq0r74R6WwLtv+vzUhvT6Hjuk40vK4JyQ7ZjxvtlypiEpK4xRTTpMkOnjHNFZqjx4X4cOdplEhMMkBVHd9xDnnSCwBFx8Q5dYCcvsGMu6X4RDRhmvbQVahBvkn84EMH8Px/fwZ1L9egvq4eSz68Aks+uFxBc1UfpQTU8UVxZ7sPYOt//BqObP66jGdAQDtf8kcwaMDPX/kNQLoywb1doTfw767eu1v/w7sBzMbL5kNsxV94ez/LqAvrJwRthYAuCuQM6FmZhFf1Tlbg51JhDyBpGNRx4JATY1eKI8DR1/V5Xy8ie53VdzrXlgiBTQCgZcfjpwfeEgGxczrmtdxsA3AuXBhJ4WjPEnx/1w3IFWpwyZItWNmxFy11vWovRpqyDmNI0rrcRPYgXu2EaeN9l5PJ8lFW7zmXz0lf7Fl/HSdj4AE7JdFpzskaN24aw6iNxcvHL9BHbaI/GUiZPhhnX0dsNe6UmbJenosTkmp7NsdMRNSUGiXqrNj0ZGdzPp36EU5l67Dp7Z/A8mvfI8C/QZVclHrkNx4E/qWAdcvWIb9kBPlr82j/8YXIdmaRrOG8s/GYZjXNpjnkQSammGKaOM2i//e5d3oZZUQTHGjVxSfSoQsuAOixfFYd0KensxNqJT4xjpmmJVQVa2Sa9kEBRzv/aTt2/NZWNHc3oa6tHks+uhwLf3TJjL8PYLTWBdJhoPcoBs7sx7ZvfgwnX75XlAUFgMYG+hQQ6kKA5YNn/hXwJwJZmeUO9NPWwDzZQD858BPYO1tnR0BLQOVBnwJAgjqnC0AfZdWHIJBHVOa9TBseZL0NnxFnnhQASElZRjut59tRDm28Tm3F2Oc9uPXtkA0wh6DcwLjEkZu7/V9GGspSLh86ds2Kryd234wvff892LBoG37ilX+P+uyAgFxeTbZ6NDTfrKOeLI3qvCzxlcw5uqhcqpePQMcxEfz7Z/11nNIbSho/1TmZn4wNdb5cY2R1GH2VuTF+ujmd809brUeZ9ShzHmjDOtSJXHyFP3IXAFl8itpSTg8zzEdllpdwkS5iVygkkK1rlf/tVVh+5Ttx8R0f1na0kJ/S/pOffgxHP30Iq5KrsKhxEQZGBnEkfQSLfnkpFr1rMVJNaV0wdFWmicbe2LR2K6aY5imNdk6uRoqPCVVAVTQJ1b8/RHo4wc7OxBgTx09W8zsAKnfIGpfn2XTkrBKa8pBN2uHcnMTjzx/D5k8+i6H7B9DY24iGKxqx9i83oH5Do7MIaSYj4AFd75Gt2HH3H+H4i3ejMNwj+hEDqgT7AgIDgKiyAH0H1JmOepVfQbzTCRuo97LlvW9yCPpZ36JigM6DPII5A4NMPdDTW8+ZEoCpvXEAEJ0tyzxgDPUmK2sZwZ27lT3aLjfqXH2zVW2gJ0ulQEdizIoAODeXSgapES4MOD03vhBQ60maln0lVYtc01o89ORqXNrxKDqbjqEmndNyGmodtsGFAPqVueGmbcomGdOLT85PYMM0woy/ZHTOmUb1TD1xXPqiPwJ2xidIOXSLk2jCxQHKjI9sGidqpMyDel+uZar3utA+0FMO5swtEji2/cD5UZ2llMWF+GHndRcIuUQX5B3QL9I5vbiVWKbQvOhSXHTLz2HpFW+X/b0WyXRWbT0xxj0HevDoTz8APDaC5QuWo6OpA7lcDv31/ai9owHZq7JouLYJma4sUnXu0YCIj/lDFx70vAzLHKHw6FEpqnwLMc0WGtuRIj6eXICmKUDVMw8lPZlAx6ZyLFOwADB1B8UxeYqPweelioRnQk7n5kRV26gIPM5sP40X/ugZnP7qSQFuXeh4RxcW/vQSNF4iwE4AwoySgLqRfE6Bf//J3dj/5D/g+PbvSsGwgD4HACUNAHqJXATkuQBAXdrK/EsAQxuf9xytJ6BU/LK+PRrAtqQbEj8P6DyAJ+j2oC7QERy6dwCwTDIBWFRQqPbCgQ9LS/WsQ3QXLbP2mTd9Ub1AZ3kPOEXQnVGiFYBoBdJ+EcDpnUWwACCjdhqOXeamRsBi+zUo1HUh07cX6ZObkSnwPQycOvpyAD/wb7WtPcbQ8tqOy/P9Cz5fyoy7ZLSeT7WMeiEF/VwYkU3BOzeOXWWmBNkuFtEy01qsKIveyp2O9qpzfrwc2NOGsuks/qJjvL0srPFnfaf3qbgQe02M+cFpcnnPgZ1nsTlHJ9y08FLUL1iB1Tf9FLrW3a63/2tBCTF2fcf68L3/+m0M3H8WS+qXYGHzQrQ1tulc9w/1ozfbi8KKETS9phn1VzSi4dImZNoy4s85iamY4rjMPtIDWkwxVTHNyuPK2Do9qw+ZU9z56YtFSUvjaNibjmEBYHJH1vPWjg/aShUNw6Scz94JqrqeV7BDheE8dn5pB7Z9YjPqdtehua4Zi35xKZZ/aJU9AzxDJLBOMEsBx1/8Hl686w/Rf3IX8gOnpCQvQLAYFFJmquCfwPIcQO/zLLMr/yG4F4CriwHMi54vBeRdAsGCgaSsJ3l9/p9X/QVMeVCuwE/zhtgI9gzwmY42gvKCW71FoTotIwD0dqwjegOPNDNdWO7rGZudlLPM6eTDdPQb0fv6Hqgytho7B/hJlpdxUmZs3RyIlf0EYGRLJcRfqgVDHTcgOdSNTP9epIZ7xC6ndaWG+i1m+mCx5aNtextbWHF6/nFOfRlTnfdzfXOM+REB/3xcghtlh6B5HwBliYoCeJ0j2fSN/aqxTeOlGou9eqKNxsxKNOWceHuWRfJ6R4GLvQJ75oX1tn+dL6uvKeuKiVTXVNlE/RAzK6foCgI7si+PyhK09lU3YePrPormRZcgU7dA9lcB66ORxK7vaC/+87/+B7rvP4NFyUXobOxEZ3MnWutbZX9P4+zgWZzpP4P+ZD8yr6nB8l9eiYZ1Ta7x6aHpaymmmGIqJTtKzx6KjxcVoFkR1OJOVmWXp6BT0zeukpZKxMTxk71FqgseKGbbkeQCVNHhTNr57An2jPR0ju2L46GioRNA5Qs4/OAhbP3oZqSfS6J5QwuW/doKdL5jkT3/O82UTNXgzIFnsPvBv8Dxnfdh4PQuAX8EqQIEHRiPAkB/u7/lHWhnSlCvoD96xd8x5cDG7EpBvy+zxwcYKgObCvLcs/lRUGeA3uddWqQXlrzpBSRG6hnYj9RR/bk6L/uUR+VimzJ+nC6ImWyME/cEk20BoFQnVvq8v5RQq7p8Po3/99iHcdvrE1iTuRfZ489KaV7q2JxorVKQHiwIqHdX7uz5J2k4p0xLdaooksl+bKW/6285lonMLaJT4C1S0e3/ZJVpa7LGjLlANhvGUWVvo/rics3rPFO2BQARNK/tcJVBSGdPPij7/zKVmXqA73VOVp1L6VbzkhbyCXSuuRFXv/PTaF58uZSP7Tf980N5PPd/n8Fzf/wMao5msahmEToaO9DS0KKLgdl0FoMDg8i/egTNv7wAmeXFjxHEFFNMMcU0d2jOHN6ndSBhY9Mevwk2ONl+Jk6ULADwy9xspJnvdkkPZmEcZ1WXZ+l+ei6NbyCjWfPKau7sMB751Qdx5p9PYcHwAtSsqsXy31mFhW9fzEumE6dxxpqg6fiL92Dn3Z/AiZceFODNK/QG/AgAPRsohAJ2u+2fz+rbQoACfg/qneyBPG3CF/1R5uJAtI7LFy0C2DAU6BHE6fP32lnJE/AR1DkQSIDoQGDAUZ2ziy4QBHWkTBSmU5+iz1vwDUwW15Fckc6YMm0l78o8aQyj4Jyby1MvmUAXgH73AkCIfKq3E//x9DuwcMEZ3HzVy2grbEYyNyz2ztb58v407/TyEeR1/lyeWzifrOf0Tmf6cIHCdHbyyrlb/vX9CiIHIJ6fjAXzjIXkdBOdtzBbs4tYBLIvD3T0Q50y7yywvLaj5cLaF5Ej+wLTvHv8w1g6KuwSsWW/JeOI5VFWW7LYBTohcS1CUuQEGjvX4eLbfhntq25EU+fFLBCWII2BkpkUDjy0D/d84DsY3jGMjmQHWuta0VLfgsaaRrS0tKD+dU3I/lwtEksS2o/KkBtYpajC7mOK6YI0tn/JmOYyzZLj0Lw/XE4yAGOrPkVRruBknc914sSpkgWAKqCqOMaOqxMz2+NZd06aByfRsQ1xCgMhrghaTmw+ji1/+DwGv3cW9UP16Hr3Iiz7zVWoW1FnzY33v33MXUygkBvAqT2Po3v/97H/yX9C39HtdtVfADsBpqUCEAWUK7j0sqQEhmS7eu+u9Pvf96eOqQf0pbIC/DBviwTMk60NgT0CtAzkBQCbeQf0VBcFfZo30GdXgoVFH4D1SLna8G6CQCdhpn/Kal/ix8tMS/0IizLSB5swA80chwPbsokiorPUX5UPN86MgMzaxRiuW4tntyxF3eAeXLb0edSkhqRMYqXvByhuQ+dLZfozH0G5Y7GwvJtHbpJxc2k6yroFc21t5fM5HStjUATEZZOcxYF52vjNlatNUM/KfT1W0xz9mSaIq6+ncXc6tWCZl0vmWO2ZCotSrLVbykyc2gSXUKflEcDvbXwqTSCZrkPbihvQ0LYKq677L2hdeo3o+Gw+ezp2Ssr/yd77duPuX/g2hnYOoi3RhgXpBWisbUQ2kUX98gYs/shSNL+lFcks77pwFStCFXVecfcxxTQq8WAaU0ye4mNRQFUbimnp2PjO15OiKW5oWhYAJn3cPK+D2X1UnpHez4ET2blDqPJBTVf3pJ2Xv7ITL3zsWdTtrUVLcwsWvLkNKz+2BjULa6bkAHLOUATY5Qb7cOSFr+Gl7/0vDJzZi5FcnxYZ2C8GgFGA6HUevNsb/UO5GNg7G7H3dwCE9mE53wnAq8+i1r7akD3I84CPQNBAXgDANU+w58G8lx1gjF4FVh1ZPGsZ7ygQWetR54CkB5O08XluYqd9iZSrje+LMH+WjwOQ0QSx4sbxMxVFRKefRXYE90g3o1DThVzTBqSHe1A4fQC1gweQTubNnp9+AYB5AfyaE/fhogLZbMPUbHVenUwWpfbP3wUgH0EZN47dbvd3V9odSFegzbG7rQiwOxuNj+W0XPMudVqRBVxzc/XUiyjDxQJhF/OgvYje5syVUR/sB5xT25eYMuPznqM6kriQ+sw4nUvFJVIC/pdtehfWvfKXUN+6Un/Xn7GdCPEnPw88vh/f/ZW7cPqJU+iob0dHR4f+HGDu2DA6RjqwYGMbFv7SYrS/vh2phrSrObeJIY8pJpIciWKKacaocseiCh7lZvkBtOLdr0AD/D5SERrF7aQWACZ1UD1v5eo/XM9oD2f52ay4+1U4mNkcX+n7cO8Qtv3fLdj3mT2oP1CH5lUtWPvpi9Fya6vZCGAguCPxn38kx0uVKo6PBNQVhs5ioPsQjr34Xey8+39gqPuo+HbAn0DVgT/NExwyL2WBTtIQ7EsdTT2od8BemHU8yLefATSb4DZ/fR+Ab4upYlEhB/BkfAbkDJHpVV3edk4dNwV6Dvx5gEj0pnWsXAGiojqnczYKFqlTdrKUsa5dPabsdK7tYIHA+fHlnhUucxAu1XE5gKjAu0RnMoG3lMmWSkg7tUvQ3/Um/Ym/hsPfQbpvDxLiW6zUhr417x4RCLZ8PZIDnVJiQNG3lcj0AQ3HxSKt7WjbvozxdvMZ6iVxOpJ/wz/jI6PVcbpcRGepXxzgpz3rH9bxJVpHy0LZ8i4NfJlsOrJbfPC+1I/JOp+cF86b6qTjnEomNqVBnhToPKvSWNyIn4iOeYlFbfNytC+7Fpe9/g/Q0L6apVKgVhMjCW9uIIdd33kJz/zpU1hy+VJc9r5N6D3dg+f+7FkM/ecAOlOdSC/OYN1fbUDr7W3al5iqiyaxB1SE7L82pphimm1UuWPJJDxX2wEuQhXv2pQ1wG8sU0fnXQCY0Alg1ErVdTqZsd7MgbNq+SHM4MBmcUwr0XUCLoKZZz75FF76HzvQhYWoX1+PdX+5AS3XLcDZPf3oFybISTek0bSxGck6AW3jOLIkBISPFAax97HP4qW7/wiDPYekPt/uz5/bI0gn8LO+MO8XACgr0CdQdQsCdit/6a37ohNZwb/Y+Tz19J/JWN5sDWRaW8aSlf4IkJM4GDgzgMdBKuDz4JtbYCcsMdGfoVOQHmEPDJ1NFMDLRwgaIzqmlIN6vq2S+gEYdWU6DsbHjYkb42Jk+ahOLXTsEgsZdyqZx9HuFehteQ2W1z2LTO9LSMqYSOUAv90BILlkAclcHVIvvR2pbT+GxHCD6BkzTqQgxq5nkbj2M0g075P+cXFA6vg+uvZLZSWpnsvlFMgbKA/jITmLBbdA5+KiZbx6L/Ph8tSZrVpF/Pg7CrzsbCK64C6AiJ55r9O2/F0enCP2XT4kq6kmPo0AaJarngVCmifYd6nqVE5j0cV34Iq3fAoNraskRvxNfldpksR46ziGCnpHQDIjcyHh793fi0c+8CDy9+fQnGvG8t9cqT8RmmlNF42hLE1N12KKKaaYYppDVLlTwxg9z+C5qSJNT4lT951lHJQ4OdY7APiFelQ6b2HFadpan9lhThldeBjTONBZFtPZ0l0Cgv0P7cPWT72AkYcLqD9bj9qr69D86gU49cQJnHr0JPK5PBo3NuG6f70R9Svri38toOxATZkb6MaJlx7AiZ334sjzX8VQz0Fpz8CfgW8D+apzsgFzb8MFAaYhuDcwHwJ6WwDgS/3SgY0uANCW9Z2db8/88uo483IoFDBEVhQmpOBIdcWAz8u6Ua+gXFhBupclL3IAFvMCptV1aMPHBgRfiuxsPLj39YP2QrYXEYYySXrvxuNixTzjrjrKXDxxsrNVWfL5QhYvH7kYOw9tQP9gEy5dvg1Xrnha+yrRCoA/bcW7papjWwWk97wOiROXIrnv1UgMtLE7xSQ2iRUPInnTpyT+OaljfdH+yjxon7Q/MhF0L8Sr/hof6YR+Shw0zzGbxmKhepVcmbe31MotL4mmAaBnKm0FPhlrZ6t1nGy2XqadalX2t/rbfHEerf+aOpl4OSozS5IqpmOiH5aKW+VUpgE1DYuwcN1rsOG2D6N+wTIxcgGqMPH/ZP89+/DEBx9F/a56fTFg2w93YNFPLUbD+ka9G2hWE+MdU0zjpVm+28c0Syk+Xp1DUx+SUTzOQOynrMlJOwodRF0lTp7um7awVOSYO8sO5GPv7jQOrEpjOMum9vw04cFMIgryn33y+eP4/kceR+FRAfvJRgzKNpAf0DLCo4ZLGnHDl25Gw8pGBbmjEXtBwHT25B59wd/+xz+Lwe4DAroJ8sPbvxUAKsA3FtHZsMwAu5VxkcBu7Y++uZ+gPgr0g4UBLgY4nb9zQFP6VVn6SJ3004M9MpGYJQ7YEQIS8FEmqFdb6sI6VuZ0DhhqHepYxyG+4PlwkQOgX66eb8vJpnd+JCX52OkmaekdAJIp1gd2LEsK0M7gmd3X4eDJ5Vi84DCWth3Cyva9Au3tcYLoAoDfOKvBAoAA+vQ9AuwPXa96T+yn2upfAiM13Uiu+TbSl3wdyYZTFn/XN/kI+sYx804KvX1fY2CxV7CtMRemzE8tD2W1ZyobQb7GT/Vm4etr3tXzn4Ef50M/VWd5lntdkLLczxfHzGnRwVsqamWOQcnJFH1ZoIuy+CHwX375O7H00rehpWsjsvXt6mLaSKZl4PQAdn5uO3b9xcto2FuPumwdWt7Uiot+fy1ql9dFBhbTeCiO2sQpPMLENHuo2mdtfv9HTsvo50CIJzeEMrUrGJMpcz2KoylZAJjyw0KVHmfG1q0Z6PysjlcV0oQ6XtnRTtT70e8dwWO/8TD6t/ShM9Epx4ERDBYGBQ6mFADVbqzD9V+4CQ2rzr8AUBgewKHnv4rj2+/G0S3fRH7gjAJ2A/kC+RSMW56gVPMs96DQlYtW9Xa7vwH7APRzEUBsguf6RVY7V14E9AOfxiKKZ+u/AjmyG48CPIJIr5dNQaUH64yELyNw9LYKCsN6CvLzkidw1DKzCXw5XbAY4OqWylGWnttYZOMgfN7i5mLrdD4fXRzASArbDl6Kx1+8Ca0NZ3DTxY9gUcsRpJIOuDvQrwsA3CQkXmOp5MRH8vA1SD31C0D3So0Z6eiZo+g924u0bDW1Neho7hC/4ifbj8yNf4n0qoe0n9IR/mnKKQie8yf7WFvUNAZFOsbBxZ8l3sbbmw/JuXLOaFjXykyibLUsNfuwbe+DdlqielHZQowQ8yqzEVXoX6Anq1pSbxPoxUWRLg/ULViBtdd/ACuveg9qG7tEaeUzQcP9w3jgV+7F8X8+iq5CF1pWtWD5761Gx5s7bN5mJc1gQGOagzRb/w9iqj6aW8emioxmFoRo/F0sU6OC45ys68SpyS4AzOAx89ymZ6gzVXremHWnswt2uDIjmnVxGgPxOeAj/3EIWz76Anp2diNXyCErGyE4AR03gqCh5iGs+JnV2PArG5GqS517RBFwkExlseVrv4LdD/0fFIZ6BAQS8IlewXfxIoDpBW5S52TVCYj3ZQb2DeDbVX8CffNj4D+FTIa3/rOM9ewuArbHyVI/6tffXSCd1n5b5xWIc3OITAE4N0FmyrIZKDdQqPBQbaQuwaHXB8DdWG28jm04nWRcmfcrZQSYzs50Xk8dASfHYDEh2W3zLl4s47i4RXQ+Hy4AJPHA1tvx/Zeux+Urn8NVq54R8H9ULPlsubgT8O+WXGSTVAYY5P1Gm0IGyQc/jsTeV0pHpJ+y7TuzD4/tfgy5wRxqZavP1KOrvgudrZ1YuXQZMjd8Gpm197LnQb/4SIP+rn/k5YoKtYvyoaw6yXt91MZKCapV41I3nyU6vwWy98kt0pZffPAvFVT//OSfJZY6JgWyyzvz4nLuArYbKCVSdVhz3fuw/LJ3YcHiq5DK1IaFM0iHnz2E+z94HxJPFrAovRh1q+ux4vdXoesHFkr/nNEU0rSMeObDGtNsITvUVgVVUVdiGidN+SGnqo9h1dW5CfemCoYx9i6UWFag797l+RcAZugodW6zFe5IFR+NZ82JYswdnfoRzZoYVYLKDD6RTuDQFw5g68e3oPel7ggIJDQUsC0bdaRu2Ra8qg03/csrkWnJCk7h4YBOR/RZ/4EzB7Hrwb/Evsf+n6ClvIJzD0IJzhWoOgDoFwQsL6lfIGA5U2kyxWf6pZ7dAWCLASbbb//b7f/m1+pJb5y/4Eo/9ZKqTJY+66aAn0CPI5OcZAJArkqmBgpV77cS0B6CeNkIFp3Ov73fg//oAoGVW5m1Y7b2KwAExNoj1ZN0TATy3HQ8jgPZjV+Y8xEtTybTQLYNT798FbbtWoXbL78b65fswPBwvbSVFgttQV/uZzVkc7f6RzTSHfZBLAtZJB/4KLD3VgoKpDef2Izv7P0OErkE6mSrHalFjWyNqUa0N7Rj4doDWPfap9HQdQKJutPIY9hiwFhw0zhLPCKb13ktU7WJ1nFlgc7bMFV9aGP2sjlbxtdsTC7rz9Vxu4jkjKRYdZpqplj25fzQOhScTqZXyhPI1DShpr4DSze+HZe+6teQrWtDPpdzxjNPqUwKR587gqc+/iSGvjuA5sEWLP/llVj+kRVINc+PnwYkTftsVMf0zwzZwWjKqUJuY4qpqmlCh5KqPf5UtmMT9j5D8Rp7sxHLSfY1cerMTL0DoIKH8Co5O8zKk9S4Oj35Ec7KGE2UpmGwbIJX/4997yi2/M/NOP7UUYz0jyCZS+odANEFAILAftkWvLYN1//jDcg0Z/V4kh/sw9lTe7Hrob/GsW13YaD7gCiHBKgLWCcwJbDX1LN4IpgVgGqg3N0BEJEJZvlcv4L+yC3+CvrdVX9dXBB7f4eB3UHAq+Pmh3U5QPNrqf6yvKAzsqI0Ic0LBUDes9qaTstkU3AZ2DidK1OAz432LKfsfAbP/3t/+vZ4ywcstkEfZOOf9ZnjIltcJGOp6IOU8QvsHCezMre1GG7ciEL9Kgx1n0Lq9AtorTsuvt0t/m7z4J+++Gmy86mblFAnfpMFAX8vvR547r1Af4eUAIP5QTx//Hkc7j+MXD6HQ72H9KWRfFwgjQxuXXEj1i9finTrAaQu+wISi55SYC2jtZhqqp+q0xiJ3tvoRh03V+atz6nnNsuX01FLYB7ahECf+WJ/ttm5k8xgiNpkpq7Ay8zouo6QT8W9kkyv5JNobFuHNdf9FJasfyNq6jsF/LdoW9VG/J86ue0EHv3Fh4HHRtDR1IHWt7Zi0c8s1feBcPEwpphiiimm+UETOkvN6Kmtco2Py/M0xmDsTTnLMVYY0wLAuV8JpuBLwjR+z5h1X2nG3eHJj3DWxWgsVIFBzY44CSweLsgX/ZM4/sxx7PrSThy9/whqh3gzd60uBHARgIsBw7I1v3YBrv3HVyDdnEb/id146b4/Re+RbTiz/2nB/T0KEvnstwFxA40qS95kaTFYEBBw6e0caGc9fYs/8w7sE/T7q//+Nv/gBX/OB3WhP0l9npPAcjnKGegWWT484PKpgnK1cSxbMbgXUOjL1I/l+Tvxo9ZxwF8Ba7AIIHLe1/F+CBYtz1vvSTYm9tulbgHA6zlvXFghafwidsg0YbjpCuQb1iIzsAfZ3i1IFfoEkPMKs9gXgXvxM9YFANlYF4UURh79ZYzsug3IZ+kSOfHNsQ8VhnC47wgGc4M4ltuDFwcfwauWvgYXL1iPRPMBJDd+Huh8wcFti43CbcYloqOsb+6P6jQN66hGZNZkPvDl9F7nLbSuL+cWsbHN68yGf3avgLAEwU2N5a1Y5tXpnMwPzTuZqekSyNa2Cfhfj3U3/DwWrX2tyM2sMS3EbkyE8oN5vPilHdj5xztQ92ItGmoaUP/KBqz+/TVounT6+h9TTDHNHPEcMJdoosfDmKqDxjx/FZ3oyTkfV+1p2GEv1ETidNkFgEkcGqbxqFKVB7AJdWpqRlKV8ZgIVWAg1RmbCvdK3BOkHn36CJ764yfQ/XQ3cvuGUe82/x6ABXe24ep/eAX6+7biha98BCdefggj+ZyA0BEFonY1X2CiIO/gyr8AU03dT/np7ewBQBcmuFfZAL6/4q/A37GCXOmjglz6UD+Wp97qG2uZ01PmoS0A27ws645iBHn+Nny9Ss9NbBQ00jZgGXmgM3Doy0wvrMBfPFHPSInMMlFoG2pLm0iqV/2ZCvtOEWD7cejm84xZqc7l/QJAJpXHQK4RR0ZuRXtXEnUD25EaOiaAfsjF3BYM/PP+3Djxdsu/5mQTbbAgEFksUBtulMW2rwv5x9+Pwr4bBf3XqC2SeTpHInMWqaYjyHV+H/2r/hV1iWZkU1mMpM5ipO64AGiLjW6a2thDHWNosdVSxkw15XQR+0g5UzezoV51zlbtvBStR8nIz4qyhaNoIUB3JScw1axMua4JOFn1fMlfy3Ksv/GDWLbhbahtXCj7vC2cVDdJ52W8ubM5PP3H38fOP30RCwcXoqG5Hqs/uRadP9g17XcBaIzHSuMyjimmMlRm957ePX4iVP09nNs0+QPPqB7iY9qEaUyhm/L4Ts7hmGtXcL/wrhOnz/SPr5kKH4eq5jA3ro5Mrtdz9tA+hQOb2RhV+QxdoHuCJwXIJbDnrl3Y/o/b0P9Ur4C8AuqHG5AaSaHp5gKWfKwHe5/7a5x8+TGxLwQgNOVAqub5BngCcWnQ3+ZviwDOxgPXQJ9Q0O9v8+diAdNUytmJvfyZT61Lmb4pm97b0AfLjQTQEfgR2CnYVxW1gaxlwgoQNe9TtXKA3cFFr3c2VscDR1fmgT0hpsqhD1Ha4oD3KeW+DxoHxpCbjkVzmqqeg4voPDMehUIKT+x8JQ6eWo5MagRvvPobqM32Sxnfw+Dqaj35jCwA0Bf7ZBqz4QIAyZeH4N9ZUaZp70LkX3gXRvo6RC4gf2wdIPtJ9uK7kL3sixjJ9ugjAfwVfr5MTwbJpkRinAi3Xfxcqjm1YeQYQ6mp8TGZZWEdX9/sVZa8tGSy04dtReoHeUoE7LLpnRwaCiVrVdjCo1QqlwJ9ZnRRwOkLhYTMfQbNHWuw8bZfx+pNP6Ltkmcb7fjWdjzy6w+iZmcNliaXoOHiJiz/+Ep0vr5T/uG4M1Q7TU/ML9jK7Jv6maFRdqmp3dNmw34bU0zno4kfUIKa8TGpiMYcjimJ28ScjKvWFM1v4nT3OBcAytC0HnLH1NjEezTnTh8VGND0x2iGZ2UCzVfjfqQAT3p27KmjOP7gMez9t5cx8lI/0LwLg6/+UySaTkmpbArABRaSI2De61gegP+InQJX2vkyAe2ZdFpAv139V3ArODQA+2TqVBa980Eb1UXzLJOjnm4CtEkB8OKfpizVApXDOwAMHPpUAaMH78w7e29jCwChrKkCSicT/BfZRPy5o6n1342HqdMFV/3JsoU2oY7pSLYDZxuvw4MPdiKdO4lbL3sQ9TVnrY7GwuyUFcxLvE2rMuc51Ig0YhL13sZvWuJkq+f1ArYPbULhbBMSnc+hkD6j42YcCLB13EFqMWJeb/MvKYvaB/W5Me/11EneebIYm/bcNqWn2hfNy6erp3UjNpJV0rxnDlNIsLxSkc4SrUc9PzSvnEBj6yVYc/WPo3PlLWhdfI3GfzbTkWcO47lPPYOzd/WjZaAFbbe14+JPX4KaVTUuADHFFFNMMcXkaewnhiLLOXQ+Oe9QJjzO8Vccc41RDC+4ADBtX2/G1ND4ezO7v54JTfEAZiYeMzgLE2h61u8z5yMBLPxN/5O7nsLBhx7Dge/+J0ZeuAL5FU8hcfFjAtpHFJgTmEZBvupc3l/pt/cACFSkTsuc3t3ub2w6AiVJXCp1HPhXkE92CwCiDsqsH6zD+gLtIqBbSfNMnM7pLSsQkKCcmysPwbwAxMjVet0kVRDJekE7PqWF8xfITE32elFZv4vY4HQwTjI3X1akFxeZVhTqL0Yh267AP9O7xW73ZwylXGPNYAV1xDc/A0Av5fJJRBvd/CMARZvamL1fNCjaBA3n8zJuzzp2S+VTIXYQA4uQxqVokUBtXF5S/w4AA/dM1cLqmJXanaNzsqbUOJ9BfdMGdSWRT6MA1JMZGpeXIRbpSMGigChUx1QMkqk6tC25Fhtv/lUF/8mUPSLhzGecfP/HS3xhaO/+Xjz0i/dj4Dtn0bWgC+13dmDhzy1G81Ut1TPAmGKKaUIU/wsbTfQYGVMl6PyzcU7pLJu8Ubs7qXGMv/KFaiTOTMEdABek8x6Bxn54mpUHsgp1emZjMc2tT6C5WbmvVJgIGAnYju24G9vv+kP0HNuB3NluJI8tRzJfi5HFO3UBQEG+gnGXKgsIcoCVcvASQLWxMsr+2X5bPBAQSdY6TK0Pau/0xgT/5lfcBHoRg/wIH7omuFPmaORD/ggAVe9u/ScpOIwA/AAYOll1mg9l3ZyNLRw4cBmUO72zYWvR+iTtq2w6Dm6u7wHQ9zqXejsuDkiCkXQThtpeLTGoQbZ/OzJnd4o6RwuzZ91zfImsQN42iXqRTKKu+KWAsjkb0xbX4cZ45oYFrruXG+rdFLzzgdEUufQqv0XIYsNHA1QvrakF7TRmYRrWd3VV72ydLpSZ8tPpi3TUsh3RqQ8VnC5kkgwx1FloisC/10fvAkgkMmhdfC0WrX41lm54G1q7NulczSVKppN4/h+fw9Y/2IzGvY1ozjSj9qo6rPnUOjRf0az72ZSTD3oZOk9RTDFNCY26R8+x/+2YqohGObDFx7ux0uiRCkpmQTBH7eKE+z7+ir7G2BYAJnm0rLpj6hR0aObHNIM9GGPTVTfv1UijBGlysStXm1f2Uzi8+RvY/M3fRM+RrWIl//r8cp8YMUBPEK8skJAAXvL+1n0F6Cyj3pWFNgT+vNVffLBt+fOglonZSd6BfvMveZVp4/y7cq9XwCt5BXwCRDkGglA7YMmn/BGUa5ZozVERUGdd5gkUVWesYNGVe1n9M68LAGGqNoSa6tfVobXW4TB9ny1GOgYdvIFvvhPB6ziu4K4A6rXVFAqpVgws/VHUdT+Kmr7nZEryWi6VXT3zzQrahmw+ZWfUhq1FXvbnNArumXqdf/u/36J3B9BXISdjzReQy3nw78fuYiFMAG+Am7HTaKhMjaXMcYFGNWqjWtZ3perb2VuOeSs1yduw3rm6PJ/x142tsy5HqILqbEZD8uC+CPT7vEu9bOUJdKy4CVe95n+iffFVIqa07blInPMXP78DW357M5oON6IuWYdVn7wIS963NP5pwJhiiimm+UCjnN7m5lmPVH5kgbaKBj5qV8bdx7BC4kzP+RYAxnbir4qvBxPsxMz3fZp7MIHmqmJ+q41KgjKxGE1PZEcKwzj+8gPYcTev+r+IwZ7DEZDK5/kFBPoFAAWyTIW1zL34L6Jjalf4U8hkDPjrQoG0FYxIgJKYGnAVW6lubapsiwImextj1Wl72jWlQkGAHoG/A1+a8k9S0zENZdOxngFHD9pJzCuYjIJ7V64sWwD0I+XmhyAz1HEMJOs/x+jGZFqNlb4QUYG609FGU5VwtHsh/uOxd+HQ6VX4pR/6V7QlXtBxaz2Cd/pQn5ayUOeCPnVIrkw2tRcEG9VoGtGdayM6twAgwxLQP4zCsMVH48Cr/hqPcOwK0hkT2TQWsvGqv+V8maXyafWkp76O6Uts+Um/pnV1TObL/IIaamPlVpM63R009aTtuVSGpqTLNZL3KckvCJDUh3AilUVt8zI0tCzF1a/7X1jAq/5KkQbmIOnPA352O5776LPo7OlEy8YFWP5bK9F+ZzuSNbavxxRTTDHFFNM5NMrpcXafNcv3PtDO8ODO2/wY+pY403N2VDP3vWjmaIIdmN5+T3OUZkVMqpxKgjH22MyiKApQ5LP+J3Y/jBMv3Y8Dz38JfQL+CZgUR3LzYFLBN2/dZ0owSIBveVsYcHmxDX7OTziTyUgq9kSzbFI/PUk7cmTRtrS+ZpwvvwBgZcranrHpxQNBoAOfZB7QNOUoNDG95lUXylHQHgD8iI0tAJjegG1oEywAeFvJ07/3R9Ir/i6G7Czj4vNerwsABOpe5+oAKZwdasT+4yuxZd8mrF64G6u69qCj+YSMn/PDupF6mnexko1z4kosxroR2ktgFdy7Ow/cRl1ULl0AIArmEPO5nD3rz8UWiUGecXALL7og4OOhsYuAfkldTmOkeZdqzNwWPBpAP7KZHVPZnF20TlE5N60nWtUxz3LOjDE/fD7QMWUImFKw4WoataEukcogW9+JxWteg/U3fEh/2q+mrk3j7+3KkbiaETpfnyZKJ7YewxP/43H0fqsHHQMdaL2+DWv+ZB2aNjVprCvTakwxzTTN1H9xZWlujmriNP1Hr/h4OSYqCdPsi1pxj4ukGRzMOU2XKBLd51kAmBBN4IhTmYNUhQ9943QfH4jL0ChBGT1WcRTHQrzVf6jvOA48+wW8/PBn0HdiN0byAxI9+VeXECrsI5gUYONBv17RJ9DU1HS2OGCyf6lfJi3gn1f9pQ173p9zEpkXQwmmkTyBK0lBLa96MxX2gN/6IXrXD3UnpABSgCa7rEBP7+82wMcPbvrHvNepygCigkTeOeDyulFHcEnfkldrB2Z1oUE3AYN87l022oqxAU/m2U/t77lsCxpqEOoUuDuZm4w/X8hi277L8PDWV6GprgevWP841i5+GdlMTtoK6zDV9rSeA+/OT+CXWwmY59V81nI1tNxkbqHst5E8n/XP6cv+FOwzDnrVXwC75oV9DKh3saNOfwZQ4k3ZRy8A75IyilKpqMw/+19kW+TDl1t9bdtvktc503LmdHqUfN6JJstQNY3IpEDvUiUB/0vXvwmrrngv2hZdhbrmZRJjxjKwmBfEBaD+Q3147i+ex6H/vR8L2xZi4dsWYckvLkPjxkbdB6aEZlFY59ceMH3k/h1nnqqmIzHNaZrGA8nYm5rjRzc3vOocZXGvVJrmjo5vAWACB8qpPbZW8Eh9AdfxOeICVBKg88crjmY5KhuVcYYqP9yP7sNbcGjzV7HnyX/EYM8RcyEfCvkcIC0F+JoGOtr42/yZ2q3+ZL367275V/AvR4+wiyK4o4kuNgRHFruqLX+ubWPfF+pNR9ArAC8CPD3CU3DqUvoztaTUByjQbLQ+gScBJnXKkpfNg9ey5Uxpw/rcfCp6kl7Blz4Wj8XLTGnjZceyWVwL2Ht0NbYd2KRX/m+59EEsaj2C1sbTEl/6Itg0n2QD+cIlOsmoT27iNVgAIBH8q85tJP+8v9fLcDTPlLHL5QT85wSW5zlejlXiIiljoDoZu8aJOo0ZK7qr+bSxCIWxo96BdZWDvMXXy0zN3lsx73T8VD+U/J0GVo/ET7J0yTIuYbGmNvSyP/PHlMsWPi94F6l0Gisuezcuv/1jaGxb60tdOv+IC3y77tuFe97zXbQdbUVbQxsabmjARZ9Yi8YNTfp/MCdp/k559dEc3cViiqmiNIXHsLG7msUHzpKuV89IintSJE1hJ8svAIzj4Du1x+kp9DYGV/E5poRKAjK2+MRRPCcCMxASAsSRQh77nvkcnv/ar2Go/5joCHXYGYF+kkSBpIJSBaam0yv8Cl7JfPY/qbf528v9MsKU/QKA2chf5GAkIN/lFIlp6kNhsvZEKin4J+BXH8z7vhG8u+f9WYfVFCDKpuCUXkyvgFMRH0udnWQCUK91CBqdrCDS1xO9vztANgWhkXp+AYGykvTL+u3Hbf0vBfu2qBHqSBpjQtmGVbjrmTfjuc2deO/t/4jlnftl/Cl1rpv3E+RLfAurLfMOzJde/dcSp/N+/fP9/FQdUa8Ma3hoWMYpY9Vb/qV/zOu4JQIC/INFABcHLeOm+bBMtT5uTtY6gezqSesql9Nx83XIkby2x5y2YSRZzfuUJF3i8EIbYV0AcLpA72VJE6l6dKx4BdqXXYfLXvWbSGUbpMBbzm/i/vfs3zyFFz+xA02Hm1Cfr0f9Gxtw1Reu0Z8ODAIaU0wxxRTT3KEpOLZf2MUsOoGUdHXmex72QHOT6FCip3eqHgHgt61J0gVcTEEL1U1lBji+Mc/5CJ2Xzhn9PAnH8NnTGOw9isPbvoEX7/80BnsOKVAk6aeCSAGj8qXeQD9T6rxsL/tLpqzMA3+93Z+3+QcLAbzqb/bqXo4c1krkEOIAVKIUSIlstuyOAFK3CEA/CnLFhwI/B0LpUj1IXsGfIjyKLDAwGNh5G9X7vMDGALQ6ABnYuDInq1VgE+rZYe2b9pN9joByzbtyiZkuaPhyrSh/yTSQaUW+fg3y2WWoG9yM7OBO8U3gb7H29oHfIG9lfpGEDk0WvWxSW8fOPCVLJecAv9WQfGSRQEG+e8M/WW/xV7AvqQf1kmqeMVBZWGMSLq54u0C2CFod2YK38/syTR2zDrXOVmuKzjafd2Wad/MrKUmyQV66oKQ6GXBg4/J6pZ+BEAqAv3IC2foOXHT1e7Hhlg+hvnmpjDWndjEZaZz4ywCfexFbf2cz6g/Uo3V5G5b++jJ0vqML6WbZt2OKaZ6SO6zEFJMeK2OaJI0jiBc2rbIZke7MXI/CloNcpDMlCwATPKydp9qsPlCW6fyFxzOrRzylVDYS8zY84x/4eWsoKAT6TryElx/5DI6/fB/Ont6Lwf4TBh7Vhn+yOSBpANVu7TfwbzrKegdAiiDf8rzaT8DPxQAt423/YqfA3bzLgcSD+sghRLOiLz3aSBK1tQUIDsPSfD6nwNPAntj4apTJDu0xz3ZV0rLQxvTMC3CMAFSFmc7GA/ygrKScepL1S9iBf8szboyZdjzQa1ydHYtYPpKsQa5+PfING5DKdyPbtwXp/DGNXVBP5kBnKJAZobDM63VzqbbFjYjWcroYYC8DtLJQdjZiS+Cfz/NWf4mN3trvUomTXwgwwM8YuHLqWR6JlS4QaJnT08YiaOXMuwUA+glKgzKp62QrUUn1Vsdky+ssi60wU5cn+bzXkzQkQh74a5lPHdc2LUTHyhvRufoWrLz8XahrXizamMqSxK57zxk88ftP4MQXj6NzpBOdd3Rh9e+uRuMljUHcAzpHEdNUUSVD6/5tYiLFwYhpqqhKj4fz4jB9gUFeOAYzFKVIs9PRg8kvAJynyqw+lpbp/NjGM6tHPWVUNgrzNjTjH/iFahTyQxgeOIUt3/kdfcN/7uzpoJICP/2TjWBSwakBfQJIZdUztav8vMJPoJ/J2FV+veLPhQDV26KAAdTwcFF8lV/y8mddsHxAYue6ZkSZgFaU7BtfuudfOGdV+SGf6kNSBZ0uz4wWq0JBouks1c0BVAXzUR1BprML86HObwqyXXzYSfbTy7oIoHEVHeMasaWuMJIRYFyLkZaNSDQsRk3vswL8T0ischI/6bAYWX2pEwX5zGuxL7d5Inmdv/ofbIJuRauwX6xUNsltDAtDIHHN6ZX/vAF4xsaBey4CBHlJDeD7vMUmXBBwqcTIHh0IZW5qJ5u/A8DLQR3VWU7r0DdzLjUdPwnibX6ZENCLiWlcqux1MvxAx1BE8kxtQSCBupYlWH/zz2P11e9FpnYBUukaFrA0plGIC0Ondp7Cnq/sRmO+Ee3XdWDBLQuQrLV98xzSCYmpElSJ0MZ7f4TiYMQ01VSlx8N5cZi+wCDPXzxDESppttK9SPT0Dlgboxz8Zs0xUTp6/r7Oz6P7qKOeN+EY30AnHZYKx5WAc6j3BLbc/bs4tf8pnDn4lHxJH1KQ6CkAldwkJcgmmCz+Sb+EgHs+2y8AP51Exi0A6NV/Pu/vFgBUFhbzkqORA/VEYZ4kqy//c/mgQlRPkjpaVxAq3z5fyOW0lECQGYJG2gSy5rWiAlXNmUJBamDjNg9cFUxKGoB9wkrVCxPg0tqVkTSGgmsMzDN2PpUyF8MiHVNny7KRkSTufu4N+O6zb8Trbvw+7rzqa0gMndFHKKwOR222pPMtAPi2SIFOZUkpRcA+dbqVLADkBfTzDf8E63qlXkG+i4/PK5A32et8zIIFAMaKrPFy5a5eoGN0WcelJuunS2WuWepsdKMfLQ91tCXxU3PyoQBeUtWp0umEVMeMhEEXCphnKrJfAEim0qhpXITLX/ubuOjaH5U5qzOjmMZGEkfuW6QRXVXS7DhpQpViimmSZPttTDFVP83gMbLCTc/Ko/8FOj168TSPVpqbaIuJnr4Bd2qvQop07Px9nLsH+VFHNneHfB4a+6AnHJ6qjWsCwwOn0XNsO/Y++Q/Y/cTfK3BOpg3sOROlKLD04F+f8ZeUZXal37/Qz4N+d7VfbPTKf4bAP+2AqPnVxCMwoVJZycnn3B0gROxgJFBPgGZumC+i48v4qDJAGOTVzMnOnuWmlpR/Wk6dpQFg1domB+A/sKXO2xrs9LFSDoB+ROf0Hux79rFROV2DrUduwpadq7Bp1VNY0nYArY1nZDJ8DC2IUd8G6G2+6Ej13LSMqbNVneTF1iSZR/esP8l0ovU6rolIvIYZX3+lXljjwXHrVf9iXfgrAKJzMVN9ECvqrVxBvNaL2FLHMsadM0Cdi7XfaOMXAcxOuqp5rSF6nValaF6aUQp08qELADJUysouTx2pIJmRhAD/hnZcctsvYcVVP4S6pkV61Z99iymmsVO8v1SW3D9tTDHFNEU0jcesKW6q6o+2F+jg6MXTNLJIMxdqMdHb5+4AmG5yx/zzH/rnxomh7Cjm/TnvwgGYcIjmUmwF+PEFZb3Hd+DFB/4Xjmz7TwydPaVX/QUV2lDdeBUGKngUIEggy7wATrJ/g38A9qOgP2Wg394BwJR3ANiCgQFQkhwmgiOF5YMwRwBV+TsAQh2vRPNZ9Dyv+isINbCo7AComjLVP5c6G/ngnzoz0fTGBix9XoGrbB64yocBTmWRZQA6PnIAzEXn8jb+YhsuqFDpdSOZVhQa1qBQsxCFoQGku59HfeaMK/fzQIDv/ZgP3byNpPZ4hddZHZ9Xjmzhi/5sI/oVr4qK9Tl/3u6vAJ0sY3e3+Ws8PPhnTCJ6vUtAQqI2jJm315iZ7POWunLxVaTTeOun5rUdJ2m5llE21rzYSMI/Y5cn+XyRLsocPpXRvMSredFGLN5wJ7rW3IpFa29DpqZJ+xLT+CmOWkwxFROP1jHFNHePjRUa2RS6rerYj9K50fs8DaNxTURbqswCQOToOPqBcvYdQs/p8bw/C1w4AJMO0TyNMUEfn/PvO7kb/af3YMd9f4wTex4W0DYYlHvSvP4ZkNRb/QlWJR8F/OEVf3vZX7Ao4PPOjmX04VuwVA4TRUeKkaIr+r6sdAFAMRdBH4GigMwA/EuBMsGostg4nbrTipHUgVYWWmIy8wHwpw8tN9Zn0c1AQaaV6bVjA9VkgnGfV9DtrtKfo5eUYF7KiLWRqkO+bhUKdStlzAVkhg4K7xNwPlRS1zhYTIkyddy8HMkXLQAUbTI3gnS5MdoK/DlEGVYhl9ff9dfn+oOYy5iZSmwUsGsZdSIHZe7dAIyTpgTqro7GznzZHIhOGgyu/qtf0VNHv1rX2fCTOs2bvW5Opxv7LiPxKalcXtkpPdAn+9/6J2mxxKt58UZcesevYfmmt8r+XSM6TlhMc53c7hHTPKDIv31MMc0Lmn3Htyns8SRcVVXcRunM6H2sbO8nvgAgR+DzH4Sr+xB9Tu/m/Rll9ABMOjTzPrbjCwFB+cFDh/D9h+9C4uA/A92bcbb3qABuQXniSMGfT4UIEpklaPRX/Q3cuzf6Z/zz/HZl31/p94sCIfB3srCSIC5rwR0iXFLuKv85iwFSV8FfADQN/BOgimCWBJEeWEq5svOjdSko84+y1XEK09GH+FNbtQlln+oCAVNWEgqAtQflBPYaQ9OfuwDgWPQMzXAhi2cPvwEXX7MYDUMvoKb3eRn/gJbr1X0CTnVn9cqC/6iem6+jeVcm4F6yplOJOtn0DgDqDfznBfgztsEVfX/bP8esOmHeGRCRPXDXK/+RGKqNlsl8Me9YFw9o50C91qVdUT0rV51s+il5k2ijpWarMyHd13kMU5K4Ccjri3QyeNUxCI6oa+paj9all2PF1T+MpZe+UeYqq32LKaa5QlO5N0f+fWKKKaZ5RNV3VpyCHk3ARdXEYZSOnL9/k+/9+RcA5Axx/pNEdZ1CyvZmXp3lLjzYKQnHvIppMVV66Lwaf/JUN/7od34N937j73HJ8hzuuGIEjXUJB4KsBwSJPjWQKKBQASrBP8G8gX4F+sEL/vguAC4CcAHAFgF0gUDa9MCfdYykMXdkKHtbv1C53/onKxDUW8oF7Lnb0Ufc1X/mnbHahezsmHftaEp/TFiP7u1D1MzJpvYuz/boQ/MmGzg1ncXKuAiUl4J9iVORLEz7TDqPvsEWfOP7b0XvQAvec9s/oa5GgL+/Wq8LCZwHq0NiPd+WfOjs6cKDt6XOM7dAtsUcbja7Yqt58ekeAeDYg5/3Y54xLuQFGcufxlR00bgK+NeXLgZxtjpqo/FyOierHVPGj758uYuztlGi07xGmwsIlgt1Zsf55AdTzQuJKyUxDfUuH5TxQ0LANHoXAJepmhddhqvf/odYsvG1YpMWpasUU3VQPB0xVQPZITSmmKaX5sjxb+aHMYkeTLDqjI75PI2XLxpfbxN9/VwAmPmjYlEPZu1B+sIdn5Khzdr4TB1VPAQzEGMCvx0v7sSv//dfROLQ3ehqBY70AIM5oKE2gZs3JtDWlJA8r/ZLB+VPr/oTTAqoTBHUJ6Og34B9hkA/IpdbGKCOaUDBUcEdUDTxdwQIeaTGD8kbCJSUwJ+g0rECRwGo/J1/gr/AK20dYCQwNTvKrKMG4tnaUBthn7eyUK/A36VRnXxqnk0GwNqB89EXAAycm01YdqKnC/dtuQOHTy3DuiUv4Q3XfEPixV6YH/Xn/XAL6tr8sBPep2TCOi4fsPcXyE5nHuyzwDf881EKd+s+wbi/+q+y5cOYutTp9Y6MUh1lFz+NZaCP6Jh6W/r3OtpQL3W4UVa2GTAb1VPSaXQfulZhqSuIlvu8VFPAT1JZ8tQlM7WobVmC+raluOLNv4fOi26UmMW3+8cUU0wxxRTTuIgn1xmm6e3CGFubQKdmJJSjNFpebdpEX//glPTVfT8zKhKqiS7csXF3vWrHOv1U8VBUtIGZn0gCvkcefQw/8tY34M4N3chmBRgJnukZBIbyQK+kC1sTuHptEis6CXTsGX8F9e5qvs9nUmkk+Wy/Lgi4xQHaiKx5tfOLBgIqCUZ1cyQIy/Lu8OCS8G4AB+wURJIlTwDIq9GiUyYo9LenCyCkQ46RFFw9diDUA0715QAqmRTk+aepyFZgdZgSSmqRyLJR79s7h914PciWTFF5COaTyOVrcLy3E0++dBO6Wo5hadtBLO/aj2wmJ+61AbX3YJ7kfViZ8+vKo1xuAUA+XL+sTD7p0doiWhbmOxT0Sn45IO/ix/j6xQDGlPZhjCVlDHWOXD3KjB39MR/orSxYCFB/Joe6SD2V3eMGfqNOus45k6ym/FCZeSFxqWUk1VM2MbALrvrLR6qmAcuvfAvW3vxf0dC+Cg1tyyVe/u6VmKqd/NzGFFOlyY7KMcVUPTQvj3/TMOjpiesFWhlnJ6Z1XyhpbEoWAIoOsFV7tL1wx8bd9fjMEtC0hKJijVTPRB45cgSf/pNP4rm7/gorW4cheJ0XmTEiPCQoqm8IWMRFgIszaGuK3sbPlMDegXoP8N0dAabjHQBWR6/4u1v/DXBKO3IkKI6EKFRHEGdlBHNEawr+FIRKSqBIHfOOCQoJ/O2Ff1KXlT0LKTAlgCV4ZF1ly6sPqaRtMaVOK5mOas1rv6ztAPhL6slAONs2cO1BNcG9AfMIAI8sArDeiAT90Jll+PbTb5Z8Clde9CyuWv006mqG1EY+gnrBbf/WWLFvlkdlYd8nfdGi05Vy8HiAoF5uHLPGkrf8R2JmaST+Pq9lIvvFAC7MiBP/4j8F5c6P+qPsAL2VWXkA8qlXOaxr5ZSjNv7lizJFftO8Y3641GWlnsu7VFkVLi/xCvQSl0xdC5ZedicufcOvY8HiS0TLxTBXIaZZQ/GMxVRpkkNHTDFVJc3L4980DLryTYyhhXF2Ylr3hUhj5ywAFB0wq+boWb4jY+7ePD0LTOuwp7yx6pu06egRQfvjTzyD9737lbhh+VlkUvL/yoaJcSSfTNtCwL7jSbztlnqsW5pVwKqgXkC+LQbY7f4K/LXM67lIYHKGwJ8LArrC4A4BkgRX+D0JEmPzCgwJHAn6CPAd2NTnzyUvKFIBoAJNV85b1AkOCYKVBNCqMwcuzV/Ur6QEk+rb6dkumfVdHyxLHWVpR+pomet7AKT1CrtfCCCoNj1jaaA9BOXhAgDtEzjUvRb/8eRbcNnyZ7Gw5TjWL90usWP/vZ3VOecqflRmX0RWG+ef5PvDuWHq7YJ6wto/lnBIwrlhXvWPvOhP4qBz4GLiZR/XPOPkYurBurfTuHJ+tK6VeWBP9qA/WGigjjaySdbqi6zl1Pp6Tm/1g64HeZKYKEV1ga3XeZl5CQGXdJhnDFtXXour3/UJNHddjLqWRb5EOKbpI52ZmGKapRQfL2KaDppdx8lZd1SvQIcrE4MxeB1Hw1PZx0T/2al5BGBydO4BeUyH6Dl8HJ+RoVW00ZmfrKrfXaSDBOmbt2zDR3723ejMbUV9xl3RZufdIsCIMB8H2Hs8hR99bTMuWVmDmhqCfH+V3xYBwnxkUcDdAUC9AVL797fYSD5yNOBL/gJQ6J83V3AuII8AknmCUoJEgkECULKW263/2gZxLltgIyKrHe3pj/71qnRER79MfTmZedc/ysxoO8IkLRMqBfXFAJ0G1IV6ymbLbkrfsi3IN6zGYN0GFI5uRlfNVu17AWmxc4CdPnQBgfXo1EB9tC0S7fXqP/URO2/DvFiZja/n9Jrnuoq/3Z+xcVfvCbyjsgf11NGWKFsXBNSOZZba1X9XlzLnlWDd26nMVGTmnZ2+zE/1oY3Os9NH/dBexJBlhDozLi/FSqovyWvqFJqXEFCfzNahoWMlWpZsxHU/8qdoaF9q7XhnMc0Tiud7bpMdI2OKKaZyVJ3Hv6rsVQU6NfUux+DxAiaT7dM0LACUP6hf8FA/R84F0zqMaWuseianqnaTKeoMgfo/f/Yf8M9/8gGsaBlQ3K9E/xR40V74bA7oH8rgxsubce0ljWhtzupVff+SPy4I0Je+BNDl/U/+KcAUsk85BOhRwMBbAPwd8FSwJ+zBYyFH8MUFgWiZt+dt/yITvdKnNODBL9tUv2LrwWXI5tsvBhTZuDo+1X7y0/WTsgLoCJAmK5BWHQG1tc8MdUVAPJXBSE2bgP825BrXSnkKNb1bkB48IN0X3xG/0XpFLLEtpy+yD/y4/kT74PIkphxXTsC//oqCG3cQb8ZC4qQyY8RyylrmytWeKeu4PIG9q+djFywmqMx4c93BdF7PulGwbzqWh/qQZTY49WROjZDqmLo8yee9nh+BTsLAVNwj29CKi275May77f0C/Fcina2ndUzVTJzImIRmSyDsuDOvaC4NOf5/i2nMNLM7S1XtqlPYmalzNQZPU2OiNM4FgHOPmuc9js6Cg+yUd3Fax1x9Aa6qHs2C/a8cZTJpfPeuu/Dnv/dTaBnZh9qk/Ivyv9SPh4sAbiGAiwC9QxlsXNOCO29oxaKOGgH6doWfV/u5IBD+CgB1Bj79EcK7NIBNAGipgnoCSg8qI7KBdQF/7nZ/u2JvV5/tWfNCEZj1Kxge2FodaccBTG3T+QuBqyv3ZS7PjmsdOpSUPgNgzZSby/tn7DnI8Cq7A92UhQsjaRw6ezkaV21Efe0QsmeeQUaAfzJB31K1BMCHQN3phIOr/BG7IO/ai17lD8qlTvC2f+Wkxo7xyRUE/EfH7kG85D349osAPqY6J6W2jBVllqtvkV3M/ZX7wIdPWe70auP0QR3ZmPePCGiZzoeA9ij4F2bqy5zq/DrmhTMNC9Cy9DK0X3QNNr7+w6hrWcwdyJXGFNMspfHsvtzdY4opppgmQ9N+yqxsgzP2DWCKGp4aNxfwMsbiMgsAdtYZ87mnCk9SU9qlio6vCoMXoarpXXWHaVJUdmiiPHXyFD7+m7+MA89+EQsbhiB4lJdmwwp+EUB4UPTHe1O4aEUrfvSNi7C0q1afLycA1tv/M7YgQFkBpzoQh/4/n8COwF3Qm7+FPLj6r7o8oCDSHgMwAG/2gZ2k+oy6lLMBxWqakT8BvEqiVFDK+myD9TU1Vn/qMyqX5hkEdt3APwF5AMr5x/E5mXrqfHkRS1FNOo8nd92Incc24vYrHkNn81Ek8n2BvdYX8oBd9WTqRJaP0HfUhnKUS3VlbK0hCbPEcGh4SKaAKJqA2ubJxzi4gh+Ji4F9nzcbky1ejGfwPD/LxbeBdGcv6Nt0Yq/5iJ3mnT/aM/K+nD65D5GFRJQP3X1Mp/12xfKhKp+OoiNnmzqw7rb3YcOdP49UphGZumbRhuSiFdM0EOcjpphiiimmeUgVPQFMvfMZO19NsuGp6/conkZR2zdk4XAr8wXLK8vxNFO5LpTyBalcpdF4TFSu4li4slSuxfFwxahcY+fjKqVyXR0vlyX5Z81ms6ipyaK9UYBqjeiIRaMV+A/tAFdtCljcksfOXSfwhbuPYzCXRKYmY5xNI5ORNGPvBLCr1eJKQacAOQGcBJ3KfM4/kHP2/Pmwe/M8f86P5co5BaOUc2LLW9X5kjq9gu+ONNHPgDzSUysCSaoMUCor0HQ6NVSDgAlYVS3EZ/AJoP3b8uVD/mzRQ8uol83nzc5s+Y7/RPtluPfQz+Oxnbfi2tWPo6vuZSTz/aG9+GbArU6EIzq+QNH80qdvg+XGJC2LMLX0Elz5l/nwgJpxJPi3+NuCCsF4no9VKIud9F1ZYsG37SsoJ0t9gnz/vgAD707vbTwrmBd/zDtfZPGmOrbFkmgdbYvWER2nhcTETVFRXpo2G5cGTNnrImWFvOyrNZ1Yf/tP4/K3/CrqmpcgK+CfMYtyTNNHpbGvFo5p/lG5/SDmmGcLz0oqN5Dz8bionINyPHYqV5tccSrXKHmMNImqJTSKh6g6UpQ4OzAkX72ml0q6Nj6aUOVJtTgpmrmWx0GzopNjp+kdTmVaI5j7/hMP46v/9MfYt+VuNGUGkBCwZAhL2DfLVFiwp74c8EhPCpdcvBCvu3kRVi5uwKKOWr0LgICT4M1f5dXb9j1YJCAkeKfsdHYV3ssC/vgsugL0SD21lzKyyIJo+edS10HXN2YM4Etb4k/zbIN90bzz6Wy0nUhe/cu49Wfx6F+A8zlX2ym7q+vaDS4QeBvRyweQyiLfvAFoWomdW/LoSG7G0vYDYh3+JB8fm2AqHyYzjfqmzvnVkXlZdSYrqz37oL1xdq7MDGVIjIeNbzg3HIB+XRTQiZZh+xjkJS9zSJBvsrOTvN7mL3ZB3s11eDeAtaHxVf8E9c6v6iSlL9X5+l7nfGk9YynS+ZBsyKU6TpmkbhhaR0Un+zw527gQa2//MSy54vXouOgapGuazCimmGKKKaaYYqoIudNxddGUd2piDqctNhNsaOL9s5oTXgCwr74ToOmvOCaqrPcx0Ix3YHpoeoY5jcGsYFMEbE8++QR+68Pvx/LMVtRl5F9VQGDRf71vn6ngWxZ3D6YwUMhi1fJW/PhbV+OqDS0RgE2AKGkAIg3cEXjqG/0VSDpblrl6vo7lnY2Cf5E9ymMfFNxaSlkku3tBihU8EkiyDv0QeAbs2qONgla2FZYxpS+9yk4Qzc0B7CiwZruB7EC6JEC6DsPNGzFSuwjJkWFku59DOn9KymnjgbvzHfiVrgdAn36i5cKy0YhtBXbUU8c08OPzIZM0nrL5K/y8A4DjV2BO0M2UhvKhcXfx8Ff5mbcYMXauLLCz+IULALboEgB6pio7X9qmK3eyT4NfAaBfnUfrk897oM9Uu0vZ64SLbD2rpcQiXYvGzlW49K0fwfJr3qov/QscxRRTTDHFFFNMs5LsPD8DNOmGJ+agYuOdoOMLVRt1AcC+ok6AJlRxwq1dkCrneRSa9gZnhqZ3mNPQWhXOG4FiT28vvv7VL+F//97P4crlg0gTzBIfeYxU2m8pL5Al+/KxJO545Rp88EdXIZMSHQE2waNjA4lOx3zOgUTmo7YCyHyZ6QgGeZs6r1aHL/yTDP80ZT9MKzoBvwog6dP7py9tm6CSZQ5wKrOsuJxtpBIpejMwzY3tBSDfdIK8nWxX3tmVnsEWFBbegLqGJNKDx5Du34NUvsfKXf2AS3QE8pKxPPXOfxGzLZeXD01tQUBE54uyRkN0AfCWeEgUFbTncsMWF8ZCNo2Py0siR3KnExu7A8DLFjebT5ennvGUNlTHPMvZJn3Sl8/7OqqPlAd61qNOu6BnFM17gO9SkqYiS7WytoHsbJsWrsXa17wPnWuvR8e6VyCZrpWSCZLENaYJEickpphiiimmmKaJZuy0M+mGx+egouOcgPNolcTARO4AGPeXrcp8O6v4d7558KVy5oZY4ZZn+dz57hM4Hjp0CG9+46uxoeVFNNUQTUmBJMql46RMFsDfPyxcaMCPvXUtXnt9m9QTQOfBoLABRwf6KUf0AfinDa8eu3phmeiI7BTl8s9SylQRiJO8nm0ooBfkF4B98aOyb586tfNsMn3Ys/l8kaED0tzEL2XTmayAW9qmajhfi5O9nbhn2+uwdtUZXL/qHgH+3WIkfnibP221v2QH2OWD/gzoh7pALzppypV7nfdRLNMwkTKdksybAm8Zlz5TLynlHN+3oIspMmbHAUDn5o7QOj+MFev5GKosNl6vZWEcAyDvbLmpTvxrO76Oa9faDvXss4hBH3yeU89ilgc2NHcpqUgnrIsDed7uvwCZhhZc9vbfwJpb3qM/7cc2Y4qpiOJdIqZyxENrTDND8f9kTNNM07rLTbix8VesyLjG6fT8CwDjPtBO7ZG5Ysf5OXQCqa6hVLA3s2jOprqrBGWbt2zGT//I7bh00WlkU/IvS5DF+/1JvsFow5InVu3PAScH6vDjb7kId1zXinRyBPo7/Q7gGbB3YFSBo6XRvAJJvvzP1bFFA+mAB7pB+5Rd6hYAPCn4lHGoL7fooACfOulDsCggiNHuMGC7rDiiwN+/cI8UgG2RVccuqI6LAUAqZeD/vu2vwbeeezNu2fAAXr/pm2io7VcbvWIfBe4OzMuHpv4dAFEuBfpax+lILC8G/9Yn1Yktx0mgb0A7XADgSxT9nRQaC2HLc4pNVuZGMK3xs3lRu6hO/Ol80YeLb9HigOpdufp1dWijumgZbaUT/HMczVu7OswiOWorrjX15RhJorZlOa5+7+9h2TVvQrquSWIjk6UVYoppBije9aaOig/5McUUUyUpPnZNbwjG1dj4e1aRsVzAaWJgcLx3AEzNUb5i54pZeBKq3i5XsGezYJ6qpYsEkqdPn8YffvzDePmJf0Vn44DopICgiuyptMOUhXknQPdQFq+7eSluv6YVXQtSAeBWwBgFjwpGBQBS55mgMZp3yE+BrrYhoFcVLs+UAJk6+SSYVCbQ9D6U5fikAJX5SH8k1QPXCG/7FwAtmwJpOJDNzbWt7wRQNt2Zs6040bcQLx29WApTuHndQ2iu70E6ZY8qBOzBugP/UfBuZQbqKVPwZcV2xXrJSH+K7WV0OjZ9s74MWFnGlxe9/tICFwC0TAbMGHHYkmosxNbLutHEz5uLly6eeHu/iMIYs46XZQvqUB/oKFMvMvPUSqob29L5EeY0UvZMnUuj+iDv67m8BAq1zUuxYNkl2PjmX8aiS1+NZDoj5aw0cZJIxzQFNLlZiCmmmGKKadbQPDngT8swJ9TI2CtN+RhKHCYGBocn1caUfwmrkm911fPlcpp7Mku+Vc+Sbk4ZESzdf/+9+KtPfgg1fVvQWM9XwksBARbZEwNTGhyRh8Xm1Nk01q5qw9tv68DqRVkBZwSLDhwS+DvwrWCQIDLQhTbM+zYIcO1Zf9eggl5XJuBYM0IKYF1bClbpJwCuLBNme65t6pN8279s/io/7wIIwLYD/CQD5CYf61mI+7ffgVP97bhs2Qt4xdonUJ8dYGeCukW3/SuAFzlYBLA+q88SneVDvW6SSmfkz8pEYWXUC8loZEz+Cj/HJWN0TNA/zJf+yZj1pX/c1MZYwb/qxY/mOd3yIdPOdwYEsXLsfxmAZeJQ2wuAvct78G99MS5aAFCdNMi2Spg6utY8ReadrDrJk9Qmok8ghY6Lb8T6O34WTS2bUNewHA2rmnW/UXL+YprLNDsmOd4VJ052xJsOmr6WylO8l8Q0s1S1e+Ac+Neo6BDG5XxsxpPt75gXAKb0sDvDx/A5e7Ka6XPjJGgWd33aqLu7G5/65O/i8W/+NdYsPMsL5HYE4KMA/r+YulGCSfsXj6Tw6lcsxH95fbtgMAF8BKcEfwr4CQYdOCdQ9DoF/pI69Kf41gNdB+QIiPWPOpYTKEtiQND8ebCqiwpk1Yc6D0S1OjcCf58GwN2l1piUiX1dO46MXI/vPbgSK1tfxqblz6Oprhc1WQZGLD1oJwd5+ozo6J/WKhvQZ7vWjNmxDwr0vZ231TLrD/MBsHbgmhz9LX5967/ElKwxkE3ngJPoZfpgPCQlqcy80+vCiQJ9i1kwh6xTsrgS9EN0pje/KqsvbZmulSmISlOvExdWRnIybbx91Iap+hBecvnrsOmdH0Xnmutw6J5jOPzVQ1h+9Qo039qMmnU1YqQeY4ppFJKdKKZZQDx6xhTTfKTZdYya8d7OskN6xbo7Zsdj78F4+5r6rY9+7OMub1+AR+ExU7nKpVxBKtdcKU+Mynm6EE+AyrkZK1cRleve+TimCJULkHA6kxbwKCB+5w4MnTmI2qz8uxOPspzk//u9HCUpS4meoLBnEFi5sAYLGhIGxgXJKRjlYkAU/DPl2/9pQ2SnfuWDf8xrqkolzXudqq2MdYuYwLREJx+qZw274k9g7cA/WcG3vQeA/sm88j5StxDDXbegO7cEhTOH8Kr196C+ZgDptP1ygNqxrvNjwN/YFhOEHYj3clhuiwBB3XPsrD/ROwA0ZsIci97az9gGOstTz5/8swUBB9RdHLys9gyLbKazOZBPS0X24N/AOO2sHQP2rp5vg7aunm+HKTcx1f1DxIBJgezyXkcF6/hyT75sZCSBpq41WH/nz2PjG38Z7RddjWQqjUNbDuG5P34e2buyyBxNo2d/LzILM8g0pf2uElNMJcQdYyI8W6hc32cjxxTTfKVy/w9TwZWhci2dj6ecyjXiuQqpXDfJk6YxOyw1HN14bFYhJQbHcgfAWDxNIU1dc1PkaZrHXwmaA0OYXqrCgBF89vb14W/+4tPY9d1PIJPsxQCRGPvK/2J35VWJutIx0FR0p/okn6nDD97egY0rBIzxxYC6ACBg0S0I6EIAFwQcoGQ9fqhLn6dSL5Kr1ulZJBpeEZf2ApCqCwtk8ef9OzDqy0gCrQ1Uuyv/ItkLAAmwWe58j6SbMVK/BLmmNUgNHkPdmWdkHDnkR2rEyvqmIJ5X931f6Y2ysgF3KQj66+08+C/iiC9bDLA8iamBagf2uXFsMqb8iAB9yfM2/wJf/Cc2Of9CRQfKScwTQUcfBwhAumOxtrz49Vf3LZ4iSwzVp2tX7dXO2qB/bc/XUZ/aZBFzzgLZunSOnnlxofub19FWZy9Zg671N+OKd34UCzfcqoVsX6KFvuN9ePKjT6Dv831YXrccNTW1KKzJI3VtCp3v6ETNilrUdNZobNlGTDHFFFNMMcU0XVS5E2/FPM+C7wpT2sULOhtba7RKDA5N7h0A5yP7ejwZmryHqXAxVVRFXZkbVMUBHXvXxjcIgVPYu2cPfu2DP4GF/Q9iJDUC/Q+mG6YEYl4mlXFPsNY7CJzNZfCKjc24/fI6tDRI1ZyBSf9YAFOCN/WhQJi15YN/Xkew5kgBsdP7dhXkE+ATCHrwqYsM9O+AqOTZZw/69Yq6bu4KuwPkqSQBbQb9qeVIL92kumzPdmT69oodX/IndmyU9V095mmn3fLAXvp8Dsh3gN5S64NknB2zLLM65pd/2pqA9hDQKzuAzTyv9hsY5yKAu/WfdwZoOcdtqcaHW0RWwC7+tYx5NbdytXFxtMUAaZOLANo+ZVffpapjqr7I2rTuL1Kk8Q90Ph8B+KPqWD8PpLINWLjxVehYdQ1W3vBuLFi6UQxKSOwf+cOHse0T27Bc5nBp61LUpeswlBrC6fRp1N9QjxUfWImG9Q1I1ad0LnTfiCmmmGKKKaaYZjGN/1xe0bN/lXy1mNJuXNBZscGkFwDsK/BkaBIeJt/4pGiGm597VGUBLd+dme0kAejw8DDuvedufPnvfhv9h59GbTYvYImFZlN2ESDabZYJD/EnAvuTWL2kHm+/oQFtXAQgKBcwSeBFUGl1CYqZsrLPu9QtACgYjuj1oCIo0fwY6PTAn/6JOnUBQFKtFoB/Yc1T4xcAEgKa09LXLuw5vgYH+y7B2259EKm+/WIjYxffCtRdHxSkaz0LCvsTAnfKlg9Av2cna1mgL1kAEBv6lt7rmAjqNeWiCceoV/ltjNEFAKaeNQZSX1/YJ2XmiyFhKiWs7/yHgF040LGa+Hd3Tvj50rljuZPN1vzpSwLVh9R1+4eI53CR3roX6qIy88LJTB3qFizB4ktfg0vf8CHUty0RXb3Gq5TY/v1/cB+e/eSzWDy8GEualqCrpQsN2QYMDg+iZ6gH2JBA7VU1WPRDi5HpzKB2SW1ZXzHFFFNMMcUU01wifsG4MI3NagJUMcfjoynrxgUcjXkBYHJfwSZYe4a+98VfN6eIqiyQ53Znds40AREB4AMPPIhP/OoPY1XjUfk/F4BHvEsmwLP33xkxLR2q/NdTJbgQR7sT2LiyHm8Q4NVUK9UdgKSBgi+tTzCsNcM8U7cAoBTRswH1IaBP/ekt6qbTq9VORyJ051v+Dfjrp7gwoK23/4uv04U1+KcHfhTDgwm8/dovYt3CHdJOOgL0ReTmADolvd1fdVFAT9mYdjY+s2Wq7ZbaR/W0EzIwb+NQ0C8pX/THeaHeg29/dwBTPvevQFrLrNxAuWxMlTVygT+St7Gr+JZXwM+2vY6yLqiEOvGustlarEUl7VqqbZEJ5kt0ahfRM8+URF0hJ/OWqsHSK96ITW/7TQH+S1Hb3GUGo5H4ePzvHsNjH38MjUcb0VXbha6mLrQ3tqOprglDuSGc6TmD3nwvsAxoflML1n90fRDzmOYQuX0pppgmTDN5WIj335himiE6/z/flP9rVsH/+pR1ocRR0QLA5I+nE/AwzQfx+KvkBKkKAzd6l+b+LBOQHjt2FH/ysfcjf/Ae9PQJaOKwU1auiwDRf3aWeSa5soSkuTx/HSCBt72iHrdckhaAZ4VsQz745+pKXgtcnmzYW4i2TMxeffBPwaeAUF6B9sDUAVX2Mbjdn0CegJxX/eXTywTdI7ULMbjwNUgefQ6Zs7tRmx0UP1ZGG21d26Xs+uVYy0t0qk+VAflcGND03DK/yEAi+FegrQCfIN5Af/SKP/Oe7bb/sExZNo0LU8apRK8lgY4AnO3YvKhfH0vRM455ymzDPbYRrWN2WrUs2A90VDuZ5VonYkNiWhhJIZNtweqbflDA/2+hoW2J8yUfFyLp57c/+B3s/OsX0SFbV2MX2hra0NbYhvpMPXKFHPqyfcj+QBZLfnUpkg1h3KeKdB+eQzSGqM9dmteDnwU01/7ZKkXxfhxTTFNA5f+RpvTfqwr+VyfdBecgMTTuRwAmcESfppNAfK4ZA1V5kM7fvXiGS2nbtq34i//5Wzi145tY2JxDf47PwrtC/mf7/27qPHtyZcRtx7uB5roMbrs0gw1LU0inzdCuvhIEa1KUJzAWhE2lK6LSUn18QBwrUNV3AAgYjdyyzrbFk4J9Be7cBGTrfQAiJ1J1KDStQ6FxtRhmUNP9vID//dYEyyWjTblFAEraH+odq97LrlxZ+qxX8yUvH5p6WVVcHJAtsCFJEgB/soyHIN3y4R0Avoxg2F/955V/WyhwYJwB17oiM1WdxUQ1zkZ9UUlrZ8Oq1JOKFgI0tr590xmzsoF5n4+m57C5NqDPfKSMCw3pmhYs3fR6LLvyzVh86atR17JQ7cdKjOc3P/hNbPnLLWgrtKE9246WuhYsaFiAxmwjajpq0Py+ZjT+SCOSjVMP/mOaWeJuNKup0gNwh5uYpp7GE9p4P40pprlG5/5TTPm/yQz8302mSbcAMMZD4zScnOb8+W+WDnBi3Z7zsznjRMD371/8Nzzw759Etncr+gaH7TEAj514dHCgLtCVmRYCvp6zwgNJvPKSLG5cn0Z9VirIH8Gw1iFAprHPMw0WACRVPYvs5/D0qr8gRwWpuhBgMvtDwK/AWyoQqBP6pygLbz10LbpWd2BBa1JA/0GkcqeRHjqu9mzUA3s2pncQ8Mq988dy3QjyowsF0cUAcmQRINRRFtuInqRAW8G2B9i8mu900TKn1+fzuUmeV+RzvCrPjbEQVmAum4F3FyMt53TJpr4oe73V01KGj23IFvgSP0XP/6terK2K5SXm5+girLqId8I/4QAAN4tJREFUjTIfI2ERyyWK9a3LsOamn8D6V/8M6hYsUt14iTH9+i9/Hc//5fNozjWjNdmKBbUL0FDbgEw+g8zyDC7+64vRfEOzqxFTTDHFFNNESQ/fMcV0Pop3kjJUHJRJh2gGYnyhJvXrfVnSb80lPEVUzrXnWUPlOj8WnmEq16WxcHkqZxnlmCpNBLGvee0b0LjilTjSDXQ2ZxXIBf/50anwumiZI2Ldpjqgo6mAe54fxH2bczjrbg4i2DSyXLHWffJZAkcelBqQ1A/HLGRbBq4NoBsTxHMsD+64A0/svhWDuUa96p/t34mUgn+z4zsBNC+bgX/q7Y3xejSjn5TdFeAfB6CNLhKQVWflvh/WvvkUay4lqJ5915f7CbjW2/gdE9AXIncDRMtUdrqc2JgtZdP7epQtb0De6jkfgWz+ydYXZ1NSpnkuOij7uFusfV5Z5yaSj8oRHT8oa1b2pZqGTlx044/hyrd+HJe/6cOoa10iJZGdZ5y0+vbVaN3YikG3ZS/OYnjjMA71HkLfsT6cfOAkcn25yTQRU0wxxRSTEA+js4XHQ+XqxzxBKufI87yl4kCE2wTDUuwu5ArShZpKffRjH/v4OVblLMdB5dxFuSqpXEfPxzNA5boxXi5P5SzHwjFNisqFdAJcU5NFe+dC7DtwBPt2bUM25dCcJ9p58vlIfc+CeZFOAdk0sP0AcMXqNBpr6YqFETtJaEx7/dA/1Wper0jrKoTLC0BlSlJA7gA3OUXwnkgLWK7Fvz/xY9h/cjXecc0Xsbz2aaRGBg2oe9sUbQnonY9UAqnuNfj/7Z0HlGRXeef/r2JXd3WO0xN7Qk/SzEiaUQ6jhASSMMYIYctrGziAMbJ3MSxhBUgczGKM5bV97MM6LKwxBgyWMRwMxrAYCRDCoIAQiiMmT89M51SdKu39bqh6XV0906Gm4/9X89W997v33XrvVteb+n/3vlfBo7fAq+hFIDyhxHsYgWxItzFtZdugTf022eeCAC4v++sEvZvZN2LbCnjty4v+ST7bZvLv/csYSDuzokAEvRHsrk8R7sZMUMBtZ306MCDb+9tJ2fSthb/M4IvpgTepcudMu31l7VMm+1To13UKL1SJva+5D3tffR8at14JLxgxFfOgaXsTOp7sQOJsApffdzl2vmsnejI9OPK9I4gMRzDx0wlMDE2g/pp69Xrm74sQQsjKRk71MzVSnGJjdS47L8U28tuqwxz45Mc8hsJtPOcOZk7hS3kTyZT9qjd7FmB/S8MS2tELsyvL5p1YeSyBoTei2sPPn3sBDz7we4j0PKyEtQhG9dGWZf+yj2JGkxucr3D/1SZyc/7eAQ9rG8N41f4wGiplal2d5HR7s4HLK62c90ln6p8RukqQ2mv/dV75lLw2D7VRUES8eiSTMfzsxGX4wQu3oq3xCF61719RVzGoeouobkWMy+sawa9fTx56W2WDGxF86q0InroM2fhZIDihtlM1kQSw49/hbfkBAqFUvh/ZR5s3Qt/sr1spIGZm0JX4FyGv9t3sv4h0EdnWRLCrNrmyMj2j7y/L9kq0a6Eu74MaWNe3TqXsxLw8XJ3NSx86VW0EaZPfN7Nfxq9M+yVVZt9jl3d+aZhrU+iTdrat6lqPUVm8EdH4WrTf8CZsvfaNCEcrVL1sNH9knB/56COo2VCD3a/fjVAshKHOITz5p0+i49MdqOqtQjQaRf1/qce+v9gHLyx/VHZjQgghhCwYc/7vd9X/vy3f3ObBBR6/KQEA+ZK8pFnAHZzZSy35EVvdLOLbs5AvLaJqbGwcX/7HT+Hxb/wJhnuOw1MiVHSz0sTG5JPuPu2yc24H/amtV9oVfQkP1RUh/PIVEaytDyhBLCLZ1EtbEYrSr/G5CtWFFfyydF6LU1UW+S2yPai2kcfYhPzsWzmeOHyNEp1RXLT+GbTWnEVFZFTts/l5P72N6tzNypuyvGQYXs92hH76Wwic3q92Nmr32+2DKsS7EbjkSwju/pYSkBOqxuyo7k+nJgDgTDaRU7WZwRcRb0X+JOFvUndzP12v61xZ2uT7yM3M63ayg3kR77Y14l1e2aX2Gn/bxvmkL9dG7vhv9lYnJq6jUlU1xaRSErV53mdTl1cvZ1L1noej1ahu2Y72G38brbtegWi8HsFIzDYuHWMDYwiXhRGMmp+tkPdgtHsUD7/rYfT8Uw/qk/Wo3FiJLZ/YiqbbGxEokz9gQgghhCx15vyNobRfNZYw5kDndLglGqPg/fff/2H52uxsUfHvyHRWAop1a2zyo1iLqUYWnGJvw3Q2T4p1OVNbaEKhINZt3IKXTozg8KFnUF+eREqJ8NzJQjSUf8fOkQ+qtmGlzV44lUVZ1ENbk5Ltue3Vp0NSZSbVToN6LS1erSCGDhq4WX+TZkL1eOSFX8J/PHMb1tWdxlXbfojW2rOIhuQXDIK6nb7W3y31l+2cSbl3K8KPvgeBzj1KtYb0y2ohLxpfF9ROTMSB8SoEWl9EoGJQ1Zk+3b0GxMz9BOQXC4wYz4l/bUbUSyAj51NtXDsR+qadM+MzdXYbGQe7jfi0iNepEfeurRb5uj/T3tWbVLY1ZUl1W/t+SiJ5l+qx9wl9cQniUy9jyq5OCv62SvxX1G/Enjs/gO0H34Y1O25Q4r8BgWBYtlLYN3yKzY1QWQiB0GRRL75QTQjdR7oxcmoEocEQRp8dQfmecpRvKJ/PyxFCCCFkgSj8puC3czKrxssZc4D+x4zxj88sNitEBwBsfmEpPIB5HISjWJfGJj+KtTBGFpVib0kxmwfFujuXLTdisRgGE0mMdL+M2ugg+gdHtB6e9sBc3qXSVlBlCQLIPQCe+EUGkbCHdY0imm1DEdwqq2fPtcv4/aJVkM+bEfEyB5+FF4oj03QQdfFBbK99TM/8V8USpo38EkBQRLoR5k6gi+l6saDK929G4Ke/oTo3KwtERA+NDmFsfAzjyXEt7kOhkA4AIJhEcO1zSmxmdBDAzPxLX7K/nhX3VrTnrrNXpmf1zY38xCez/jpAIG38y/0Lttemyk7syzBInczXm4CACHm3rXiNz6wYcALftDE+eUvEZ1M9xnpo9cy/ywuSl9fLuWxZZyUtyEui2yvxH6/fhMvu/hNsvvxXVX79LK71N+NYElPvSfX6alS2VeHM82cwfmoc4UQYFVvjqNwbR6BMVgsU2Y62hIwQQgiZnln9j+FvPOONlifyfdY9ZnWgcxyXCx8AcDtWaHOkWFfOinvFyKJQ7K04l82RYl1NZ6uBbVu34Gcv9+LxHz+KtiZgOJE0as8NgH8gCn2SSltB5aNh+WUB4EcvZhAOBdBar8S1vTGbEf82bzcR0asVpvonJzER41rAhyqA2suRqd2PUHoItROPob6yW68yUGpTi3u5IaCbnRfTPahtTQDAzt6PNMI7egO8M3v0i46lx/Bi94v4yZGf4NjZY+jo6dC/u59MJTE6No6Kll5ENj+tXj+t+lH7ovqQ/kRkmxl4I96NyDciXIt863PmXwUg4t5f1qbyOkCgxb8MgZHrRvT7xb0MjcvLti6vvbre316PqZjNOyYJfYXZzrXN+3TepZK1b4/4MmkP8YY2rNtzBw7c/cdo3XWzeivUG27bLgby/lRvqkbZ+hh+8tWfIDYSQ/L5JLyI2tedEgSYvGqALDXkTDBbIyuLYu/xSjBCSKkp9kkTOyez3mD5YQ5rlgc5i6bC/AMA/hcsZnOgWDfOinudkQWh2NAXs3lQrLvpjExGBG55RRxRJdjPnD6B4aE+PZufE3b+wRPfeQZS6WZUK/3+4qksNjQFUVdpRLRS5SqVBmZjLVr1jf+y2qWv95dl97G1yNRcDpQ1IphSgrz/cQSyIshDyqzgV2koGNIrAMxS/XwgwMz8i3hXL9V5EQL/+XalXsNqlz0kM0l0j3bj1NgpdKW6MJIZQU+iBx19Hega7ERqNIDE6QaEvBjKakfghZJKBBvxLyLezOxbQa9n762QtzP5Yn5xL230qgBpr9S0aatSMee3dbm8NpnVV68rfgkw2Hq39N8FFIzwt2OpR1XeIpsXv0lMG/H58mY76/cv77c+SSWjXkYNZAgNbZdj36sfwJ7b3oOKug3iVLY0CMaCQBToO9oHnAJGnhzR9w2oP2h/GYCsIPRJZIa2Wik2FkvVViqr6VgJWVxm/Smb9QbLA/9hTQ4InIcZNDUBAH/D2ZovW9xm/yjWS95WEMUObxFNRNuMrPjmJTUyP1pamrFu81786OmjSPW9gIpYFsmUUn4i/gT/YIswFNzAF/oVMiEvm59WeqwiFkBjtahxVaG3McpSxKyeqVY+ma3v7N+IJw/fiEjdFtSEjiEy8BOERo/qWxG4+wE4gS+iPyg3/5Nl/8rnluvnAgDOMjF4g+uAAWWKcCCMhvIG1JTXYEI95BKI/kw/ejO9GE6PIJpqxobUzYj2Xay2jcCrPoVMaFgLbiPqrXC3gQAR4U7Ia7HuRH6uzu9zgt+XV8efMy3unag327l7AIjlVwcYn7w1KtHDKYny5suSis+X11VSdqnO5NtM8knnymRpf/O2G7Bm+0246JXvxZr2GxEIzf+n/UpNtCqKdZevQ7Qlis6fdiJ9Wo3vyQzKtsRQvqWcQYBVizvprDYjS5Ni79VsjBByPop9cs5lRZ0ztSVOfleLP4oeiN/ts+D9D8z/EgDpa3rOXbtqWWLDwndp5VFeUaHe2AAGO1/GmsoR9A+PIS0/+iGiUJA33ZlQ7I/AtpXAj1wO0J/I4MVTGcSinv5lAKmWzbSolVLW0zcjPNG9Az987lYMj9ZiXfwpNEReUsLf/hSgXfKvhb9b/q8DAFbkqxfTZoMAuaX7Ul+egNdwBBitB/pk1loWIgRQHalGW00b2qrbUBmtQlkkhrOpDlRVxLGzuR3hdCUy/c1A8/PIVp1EOm3Et17uL6kW8kbMS5pSPknNzL6vzreN8bnVBOLzCXupU21EgEte+yUgkKs3bc24WWxGEp83lxNh79Bt1JM/FXQb5xeH5MWU+A8Ewlh70auw/7V/iE2X3Y3Khs0IBM1NFJcigXAA8bUV6HimA30v9CGaiCLx1DDC6+S+ABUMAhBCljk8hxFSalbzpyp/7OcfBS+ZmvwzgI5zb7oKhneBD3EVjOgyZXm/M3I9/CP/8W186W8/gHT/zxD2lBKU2WBBDk2m490hFjvUnJJU2LYDI8DZgQDeeGsUu9aHkM4pUVUdqUe29S709lYjceSH2N74OIJynX82bMS96iAXANDBAO0xAQC5AaAquev+jfiXmKZ6BGQ7U5ab/2V/cS3S33y/OhbpfDKBoBLc5T3o3PtniFb3oT7SpF7fQzYwgWzdYWSj/TlRr+/yr/Y/J/CtoM8LeEll6b71Wb8LALgVAbqtem3xuWCICwbkhL6UlV9eQwbLDplGVZnUPks5V6fML/4lL8XCNrqs3ttcX7YsQSAvEEXrjlfgwK98AlXN7abBMiCbyuDod47i8fufAJ7Kot6rR/PdzdjxlzsQrF66wQsyC9wfMSF+iv1/tJRY8L9bflAIKSXz+kQto4/j5F3Nl3IBgOLn2qV+Bp4jF/iwVuiorQBW5zsjs9hf/8Y38Ok/fhs2VXcjmUwhk1QVMhwuACCpnAkkL+bOEZI6U36lJUVL48VTwNW7o7h1fwhlUdk4CC/cCNRdj8BEF8JjLyOc6kQ2LZLeJ/jlIXlbFkGvc4GgvgdATvzLw+WljawG8PmQjCPz9J3IHD1gdixZhmxfK7zqTkSv+BeE1r6IQPUZpL0xJNPqeLWAV+I7FUBGZv+deHcmIl5m+22qBb2yXBvxW8uJfpuKsBefXsovQ6XKebFv6o3cd0Lein/jsjUmFZ9rq591uSAAoMy0M7i8Tm1wR72sGhYZ93K0tF+Hfa+6D5VN21BWKcEQt+XyQC4tOfnISTz81odRfrQcTS1NWHfvOqx981pEmiLm75UsCRblL2t5/TkvL/jZKj0l/3vlB2BpsRQ/NPwbmQnzGqVlMsRmN82zl0qpb8PLkRJ+xvh/3HKB79RcEL18+nQnPv83H8Wpn38Fg/2nlCTPwktLpTLR7y4QIGeDwmEWn/8soeolbNg95GHXpnJcc2An6tfu1CI9mHgJocQvVHcZVVaCXj3cLL9e1q8ebtm/q1Oe3AqAnOiXh8vLdqqdyuT8co8BpMrUMcRUndq9kRqkD1+GQNNhBNY+i0xwTAt9CX4YkW6Ee07Ui1+W7isxnLVtRKznBL9d0u+2yQl/MVt227hZfikLuVl/9XBL/QUzjDavEpPzpXobmxezbfL1JnVnbOd3wQHdXpnaJYQi5Wjdfiuath7E+j13oKpxq2m0TEl0JfDkXz2Jlz/5Muq66lDTUIPmNzWj7Z1tiDZHbStCiuM+K6uJwtM4WdqU7G90zh2tlk9JiT4Zi/kBW5C3ajWeNc/PSvp4Ld0AQAk/XPyPcLnAd+rCkcXp0x342//9p/j5w3+FlqoxJCeUUrQzxkqF54MAhbgzhKTOgsC4EuBHu67F7m2b8WuvOoyY14nAWIcS+Ebo6xv6qYfk9Q39lMkifyP6zey/kv26Tmb/zTX/RuA7oe8sFwCweZUobF6qsgFkMwEl0lPqkJQpVSxL+c0Sf/lpPiPmjbjPmxb4kncCXwcGxEwAQJvO2/qc6HdmBL74RL5PEv6yiwo9ZMrv8i4VV75s663DX+9MniTNCX4x63N5tauIxGrRduANuOimd6Gidh0CQSWQzYAtX9SxjQ2O4fDXDuP5P3ge0SNR1G6txZaPbEHzLzfDC/HcQQhZncj5v6QsaoclPJfzv4WpzPu9Lfkfx7JmzqOxBIYxeP/9D8z7JoDzRj6khTZLinXhjCwVir07fiOTKDZEczYPVZVVSIwk0Xvy5whnujEhalFOQnq5uDXBpY4CvyRDic04038zTvetRyr1MDbVvIA1lcOqzgp9Ef9WrLs7+cvPAoov93v/eiWAKsvd/4OmjRP8+pp/HRAw5m4KKDcKNG1MKj4tfNWxpLMi/s21+u46/sJUC3kl8kXM6+v6JW9FvV/g63oxfflAvo2/Lyf8zTY2WKBM9sed203eFwywGUl01tbbbC6dNKtvstrn8uKXt02Xxa8sFKtB7bq92HypEv+3vFf/tJ+nxlYNlLRa3qhDCMVCqNtep/5uJ3DqkVOI9Ecw+vNRRDZFEN8az/+dEkLIKkJOfaUyTbGKeZl6mrEV236ONkOKbbqc7ZwU28DZjJjTRiuWOY/EnDcsHQu3AmCeB7mIY0TOC9+dKSzBIZFdkjvYf+2rX8Y/fPI+1ASOIBRQMlIuBXBBALcSoBB7lshkougd2oOjXa9WviB2rPsbjCaPK1EWwt3Xx7F/a1T5jZjXZmf6dU6XzfJ/kzdCPhwMmzYi7rVPAgCSF0zZCH+Z6tce00aZFuFiOaFvl+wrtZwT/U6kq3Zy/HrG37Z1gj/fzrSRvFkZoMrT3ADQzfarRLdzecGdVE0bm/en6klSVyvbmZx5K/L1+ToxQcqFwQAvGMf2a9+Mvbd+ALHKRmTV2OiKFciJR0/gh//9hwg+FURdtg7Zliza/rING2/biGBk6k0hCSGEEDKZWX1DmFHjlfmdYz7MeEQWYehKEwAw39RnxRw2IbOCI3xOFnB4lto7MTAwgAc/fj9Cx76AZGoQfYkk0hPqNFDsngCWTCaCgcR29I+0Y2y8Aa11D6Ou/EUlolWlane8B6iuiuH3X1uN6vKQyH0t0CV1gQBJRcS7ywB0rRL2slpAt9EiPy/upd7k1e7oywnUS6l2DhHheZEvgQCbV8LX+Hz1zqfFu/Xp5f4FAl/6UfU6OKAsFwTI9WPKfvEvZ26/aLdZY6aBxpR9ef1c6DPlwrzg8n7xH423oKJ2E9buug27Dt6LqBL/uQ5XKurwOn7cgUd/91FknsqgNliLytsrsffBvajYLD99adsRQgghpKSc8xvGpMoV/l1kHsx4ZC7gEJ77EgD9jfv8VsR1Xlu5FDvaxbAVRrFDnI9ZilWV2pYa4XAY6zdsxqnucQycPYKxiYQ6x2TNvrqTjdtxlYoAP9n9SnQOHkA4NIT1Dd9GvOyYEseqXtori0WB0fEMzvQBrQ0RVJW7Zf55Ye8X+i7VN/8Tv25j/JJqs5cByA3/nM8hglyLchHxSvC66/SNSDdiPR8cEPPV623NCoBJwl7XKbO/8++CALpNrl5EvxX+ymTcdFaeLLYq58yVJbUZt53Oq0xhG8mL0HfkfC6f9VDdvBO7b3wn9rzi3Viz/SZEK+p12xWP+nuM1kQx0DOAMy+cgTfsIdoTRXIoibItZYg28KaAhBBCyIVAvh5Oa4UFZ9pBHG5E/FaU8zaYO9MHAGbxYhdgv5YpHIkLwgUa1tX6bomorquvx5adB/DS6RSe+dnTiEfHoHS4UZlOeMoAKZNzd//INrTWPYKGqp8iEhqYMnhBVY6GsjjelUJHH7BjfQzxMpm1VwJez/jreX/Vl70HgBLzsh8h+aUAJ/4l1YJf2tuyam/Ev6d2q2BmX0S6CHMl2HXqRLtSyLk2k67xd8JepdJOBw9MnTNZDSDt3a8HmP6kTr26ztsDVvhFvCM3fGofXN61EeGuU5NoCn25sq+R5KWoxb96knJFwxbsufV92HzZPSivXotQOKbbrhZkqX/9jnoEa4M489QZBHoCmDgygYptFai6pEoHjwghhBCysBT931c7+f/yvCjx8Hmp9PSXAKzMt4p/gBecCzDEfNdKj4jq5198GX/w+69HW+xZ9I6lkEmq04FcCiBnBRl0ezmACHIRwhp3xpDUuiQvzYfHgeN9Ybz/V1tw0XoRpZ4R82IuAGDvA6Dv/C/iXgv+vNDXJg+Z+ZeHKvuX5YvJLHxOoLsAgBboLrXBAns9vxPxkjf9uF8IyPtdO3cPAGcm8KCe1TGKycFKYrMmNVllxjHZZ57yPru9dbi8Tq1Di32bl1QHHtQAB8MVCJTV4Mq7/gQb974GgdDqne2Wvw15fw49dAhPvP0J1I3UoXZfLTZ9cBMa72hkEIAQQghZYpjvNvqZnINzjlAJhi94/wP5FQDydclvy4/CIyhmZNYUG8Zz2Qwptul0Ri4M1dVVaFjThu9+/8fIjPciFFFnFRlwObn4TjBZz1dwb4h7c6TK+sJBWQ2QxXMnkqiviqC1LpJf+i/iP/cLAAH9u/8mb0R+fsZfmV72bzoVkZcT5SLY1X8cMoufN+u3aVapZTOLb+q0Sdnm9eUAKk35y7re9Kf70SaiX4IN6hCtycHaRGMTU+/qLJI3/jyTbgpoM7qdmC2L2LdZnapdUeMfRmVjO/a+8gO4Qon/xo2XIRAMm0arGPmbCVeHceiRQxg/M47AyQAGfjSAYF0Q8Z1xeLI0hRBCCCFLAv2/sv5+54wU45yjU4JhCz7wwAMfXtpvgdu7mdgKpNhhLoDJZzNnxZvM28jiI3fXb25Zi6OnejF86mlURceRVH4tQOXJKdHzvWm2TpJypUs7epJ46XQGB7ZVoqo8pMW8DgKI4FcmgQAXANCXAIjfVy/tRSxrES/X9FsBL8Jci3RfWftU2Z+fLOSt6XsDWL9cGuDrJ9c+14+IfzF1QMokr1Mp2lTIpdLW5V1q25my7UvnbOorT25ry8rUbiISb0HTlmtw8R33o+2S1yFSXqPGJ38/hNVOpCKC+j316Hq5C0MnhhAaDCHZnUTtNbWI1EV4siGEEEKWEPorpXoy5iZ8+J91MdzITBmhos6ZowMANr+I+I+i0JY5xQ5pNjZPinU5EyOrBxHiTU0t6OwZRrr7EMbT42Zlv/whuCX+DvfHMV0qClbly8LAyHgaPUPA5jXlqCwLGXGvVwLI8v+wel2f4C8Q/lqYa/FvBHlerOfT3Cy/ayPX7/vEvMu7tnmfayMrCVTe9afyTvzrQ7EiXA7KeOxSfIuul9TmHc4nmDampJ912VpBXnBleZ2MGsi69ftx4LUfw9YrfgMNGy5FIKQELZmErBYpby7H4OAgTv70JDKDGZRlylC+vRzxHXF4IffHSQghhJCliIkB6CddJsUpOjpzGLZFCAC4vfTbMqPYIUxn86RYl7MxQs6HiO76hgZs3rEfP36xH4cOPa8EfBLBkG3gLkg/3x+Wzx8OAGXBLJ4/NYHG2gpsX1uev/mfnf0X07P/Nigg2+fu6G/FuBblOYHvBHreZ9qYoEChX9fpm/lJf7ZP1b8R/1KXVsLb117V5WbydV4fiklFkNvUurXf5J3H7zOp9JbrxyS5Ntp8eXmSVGb9M14ITVuvx9W/+pdobb9B/7a/p+/SSIoRCAZQt6VO/dGpQhRouaEFrXe1IlLPFQCEEELIckB/xeT/2eelFEPkqS/B+rvnhWOZvJMXeDf590yWOhIIGB8fx43XXoorWl5ESin/iZQ6PchNAVOmjf5DFh0qqf/M4fKSitmgQfewh+bGOrz99nXY1FSmX0MCAXIDQP9N//SsvxLhcmM+uTbfCHOZuVfdSKrEuhbvSsybtsrSKRsgkBUDIuolNWJe3+BPTAIAuo31Sx/Sn7KsDg7Y11Wp+qeRVMqy/zZR/Zm8xvlswfndYgldzPlsK1uWRJt68ucFOdZMNoSatbuxbs8d2H71m1DVuMX2QM6H/B25wZLACyGEEEKWL/q7GJmWoqMzwyGbRwBgCUraEu3SEjwyQhYEEcPf/c6/4wcP/SESXY9jcHzMnEwKgwByCXrhB8WdSSS1AQA5d3cPAvHKKrzuulZcs7MGVbGonv13HchrmuX3dpbeCXkbBDBL9SUAkK9zAt9tk1sdoOvM0n7Tl69PW6/bW78W4upJ/x8jpvfHZJxPJ5K6svZJwWDKxnS9pDprWuntdNmaLcvLSFbthskHokr4vxIX336fWe4fDKm2tjEhhBBCyCrDfA3id6FzUXR0zjNkMwgALKIcnuNLL+IeE7LsEWH848e+jy9++uPoPvJdxCsmoPQyPAkASCBAkA9ZsRXp7mxiAwDOugY9jCGOD92zDVe01yiX/ISbCG8lyNMi4H1C3Yl5LfqNcHeC3R8EcP78z/lNrtM/ASh530x/zmw/gtPYLhCgyzZ1dYLaRPej65zPZiTRWV1nnM43qY168qd6hYMXRrCsGluvuAe7brwXVU1b9OoIQgghhBAi35vkWxOZjqKjc44hO8+3TIp/QlYbcjO+fZdejh37X4WqijjqYvITfapC7gkgol9OKGJuzXsx5INoTZKamJLFyRF8+8ku9A6ljChXAj2VTiGlb97nTJWVmbwR+K6cb+fqnal2cjNAVyd56VvKktrtpB/tO4f4N4X8ITqkrlD8u4wkzucX/xp/G/Ukqby0CP+UBFPClWi7/B5c/ro/xKWvvl+J/20U/4QQQgghPvRlfmRaio7OOYbMrgBYoEGd5cvwrSZkcRBBfPLEcfyfP/8gIqf/BQPjoxgYy8IT0e9WAsgHVLRqoV4VletSMbWNp1Kl+dE5FMRNB9rwxltaEAmKT0S+mZUXkS6vm5vBt3WySsC1ya0KcNf82za5Okml3vqkT5MXgW/qZJ90IvumCjo1bv2kmmsm+6VPyVi/TW3W+oz8dz5BxL5rp009yRlXn3VDZdh+3Vtw8e3vR3n1GlXLMx4hhBBCyHRwJcD0FB2ZaYbLS6ftVNiFZA7fa/lVmJDFRaKtZ8924ZN/8Qk8/chnUFvWg3A4o8W8DgKIFQsA+JG2Yko8S7PeYQ/VNfV452s3Yl19RAlkI9Rzgt1eCqCv49eCXVna+FxZ6nS5qOA3AQOdt9uJ6Rl+2R+FqtZCXHbM/T8iqc7bNO83bfx1xp/PC9K79ul8Hh0AsKlYOushVFaDmtY9WL/3ldh58G2Ixusnd0YIIYQQQorCIEBxph2VIhWzDwDMUJlTwBOyMpiYSOKfvvg5fOUzH0Rj2WktuPXyfwkASCofdmeFuLOLtFN5pe9xrFdWAbTinoNNKI+IMLY3+bNiPR8UUMJe5YvWOZHv/H7LbS8mwtwv9E1GEp2VVDucz7Yt9PvzcixS1E5x58W/KZsnSWWmX5rL6od0NoDqlu3YdePbsfXKexAuq0IgGJbWhBBCCCFkljAYUJwpo1LgmF0AYAaqnsKfkJVHd1c3HvzI7yDY+U0k06MYHFWKVpSt/3IAsWKrAdwZRtqr/Mg4MDAexc37m/GqS6tRFfO0kHez9zlR7xPy7vIAlxq/XNsvaX4FgDbZzraR13P/NxSK/7zf5nXZinmfaabx6WCIyZrU1suhionwTymrqN+AmtaLsOXyN6Bt/2sRjsZ1e0IIIYQQMncYBJjKlBEpcEwfAJihkqfgJ2TlI2L6ycf/E1/7+4+g//h/YDyVNGLfXQogatcFAApPCu4MI6lYGphQ9vixED72xo04sDWGpL4poBL62cK7+ltB7/K+8pTZf+1XAl7n7Uy+vKROC8rKJM37pJD3ab9x5VLVva+9ebKJRhI5m2qz+aQam3jjZlx8+39H26W/gkh5DQKhiG5PCCGEEELmBwMAUyk6Ij7n1Pk6+fJeRNU7d6ERQlY+8ssABy6/Cnf+1kcwWHkLTnV55uQhvwogJgU5sTibDjlpqLZyA8CWqjS+9WQfjpwds3ftTykBn797v8z2G8sYn61zeb1N2v+LABIASGvx7zDZ6cW/SHj5j8Pkp5o86fwk8W9q9TbOp0y9vNoHM+Mvd/hPpgKoat2DK+7+uL7ZX1l1M8U/IYQQQgi5oJxPo3vqS7P9CktBTwg5NzLT/qUvfQn/+n8/iC21R9GTEHEuFcqSNrUiP4eU3VlGUmvi7hgAamsq8dbb6tBUFdDiXt/kT2bzlaWVop78KwDGr5f42yBB/jp/I8oFk/pEuqTGZX3GMck3qd7mJbFPk/zObL2cRd3d/bMIoqJhM6pbd2HPLe/A2p03wQuGTENCCCGEEFJSzOQMKWTKqFiHp75Qc8QIITNmYGAAj33/W/j2F+7HYPchBINK9Yvgl0sBJAggZxQpTxdRlCCBoNrJEvmziRBuubQGN++NwfPk2n0zi+8Evz8AIIJfTvImr+rEr8ruvK9TW5Bksl//U3nbXsqSap/N29TkVTtb5/frsvVr0a+OR+2GCYQEw2jddRMuuvkdaGw7gLKKes76E0IIIYQsAAwETGbKaFiHf56OEELOS3V1NW58xS/hylffh0SoHSNjAb1EXl8KEFImZxU5wUx3DvYFBsJqm2ggjScOjWAgkVRC2i3nt5Y1lwaklZk0g5Sd+Xe/6+8X5K4gySS/pDovFabgr9d5VzaJbW/ygm9TPeOvl/orkwCA3OE/XF6H9XvvwP7X3I8Ne16pf9uf4p8QQgghhCwluAKAEDInxsfH8cV//Dwe+vSHsKHyNJJKIXsi7mUVgKwGkDPLdCsBnJJWlkwDXcMBXLqtArdeGkM0JMLfzfIboZ9fAaAEv0y3q3q9uWRdf+pJi3Sdt6kum7YmrxMTsLB559dZnbdBBclrp/WrbeRsKXlJtfBX+55WB9iwaT8uu+ujqF+/F+VVTeqYGVslhBBCCFlIuAJgMlNGwzr4LZUQMiei0Sj27LsU+y65Eq2N1aivCMKTCICsApDVACL8rdAuitQrkxsCNldl8M+PDeNbT40o8a+Efu76fjvjr02W/JtLAKRLLcpNzjykbF8rl+qHKTufdrhE/Lok9fl+cn5JrSmtry2l8kl1XKlsGNlQFZq3XYcb3vJpbNhzGypq1lD8E0IIIYQsAvI9VH8XJeeEKwAIIfPi5ZcP4btf/3ucevrzGOw7hhFRxyL8tVpWJmcYK/aLYs9AZwZUk1AQ1++OYPeGAKJhM+vv7gego7ryTyf+vMLmdVZS9VRY5+rzZSv2xSVpzm/N+p3pGX9rXiiOtgO/gtadN6B5yxWobd2p+yGEEEIIIYvPal8NUPTorZMBAELIvOnr68U3v/ZFfO1zH0c4dQKxmK3wXw5wviCAqhtRbY91B/DrB0PY2iJL7ZX4t+v8nRCXgjun66X8krqyr96Z3ta48+3kUgKdMb5cW4Vb5m9fNrfcX648kGv+vWAZ2q/+TVxy5/tQWb8BXkCWOxBCCCGEkKXCag4AFD1yn5MBAELIvJHlVsPDw/jcZz+Nf/vHT6A23IFImShnVSlBAEmF6YIAchZS/qDS0i+eBva0BXHjbqAsaqtFjOszVV78CyLKhZxPZSQvxUnBAfHZNm7mP+eXxNfWBQBcKuJfftc/VFaDNTtvRHXLDuy79b8hJtf6E0IIIYSQJQcDAAX4nAwAEEJKRiIxgi987u/wtc9+GE0VvQiFM8gWBgHOdYm8B0yodif7gDdcF8C6OhstUGcpLdxtXifaZ8w5dFnnfXXWZ/KmD7/gn2TKJ0EFOSvmUoQQjNaj/Zp7cPHt70V5VbPaT7VfsgEhhBBCCFmSrNYgQNGj9jkZACCElJRjx0/hk3/0TlSPPYpEog+9iQlk5c55cimAFd6aYisBFBnl7xwAquMe7rraQzjo5U7g7jyuxbrk1ZN22bI/b1ITFNBuKeuM+qf2Q/LaZ03P+CtfJm1m/bNeEF64EpsP3IWdB9+CmpYdiMSqpAdCCCGEELLEYQDAUuBgAIAQUlLkjv3PP/cMvveNz6D/5a9ifKwT3YOjSE+oU42sAnArAQpxAQGVJiaA7iHgsnYP1+/yMCErCBR+ES9PTrxL2fldG7nOX7t0wfhy9TK7b+vEL6mb8U9nPMRq12Hjxb+EqsZ2bL3iHpTF62VrQgghhBCyTFiNAYCiR1zgZACAEFJy1HkFZ8+exTf/5VPoefZz6Ow+isGRcSP+lbjX6nuaFQDil1UAp/rU+Uqlv3WDh8qYrAIwJ/LcuVyXjTl0WZ3SxKX9tt7fTlI56+X8ymeEv7KUh/KaDWjfey/aD9yDii31CEbsjQgIIYQQQsiyYbUFAIoebREnf7CaEFJyAoEA1qxZgzvu+m2M19+GY50RpOQSADnjhJSJ+D/HOVmaNVcDiRHgyz9SZdV+kvhXSNYJeJOX+gLx79rYvAj9SaZ8aZXKTf4CkUrUrd2NXVe9A+lHL8Ppjw4hdUg1IIQQQgghZAmjvs5OpagTCD7wwAMftnlCCCkp8XgcF11yFY6eSeLwy4cQxBhCoayZ/JeTkpguTEV+ESCpFHrvsIe2ZqDCNxHvF/UaVcj5rFMSyYvId3lbpVPxZzIesl4MZdWtuOiWd+K63/xr1G+4Emdf7EXP13oQ/GEQoXgIydEkglVBBCKMmRJCCCGEkOULLwEghFxw5NcB/vmhL+Kr//A/sS5+EhOpJLJJdeopvDGgIAEBa14QOHwW2NDo4ea9QLkEAdRm+qxlFX0ua02QVK7pL1anZ/5Vncz6V8o1/lfeg+bNV6Nl23UIhuQFPPQ924tH3/goao7VoLmqGaFNIXj7PcRviCPcEkbVviq1b2oHbZ+EEEIIIWRpshouBSh6hNMcNlcAEEIuONFoBE3Nreg6ewbVXoeS2OMYTYr6V7gp+mIrAZQvHgN+cVYuCfBQVykncamwS/3FbMaJfOfT3fp9ynJL/9Mealv34uLb/wfar3ojatbsRCAg1yYYEl0JPP3Q0xg9OYpoMIrYSAzpl9Lof7Qfnd/tRDaURTqTRllDmQkEEEIIIYQQsgjId9xJTHFMhutZCSEXHIm8tjQ34fW/cS+8+mvR2tiEuuoycz8Ad08AP3LishZR9WVh4KUOYHjUVRpyAl+ZiyPkBL9Nxe+Ef0oVKuq3YNfBt+Oqu/4IbQdej3BZpWoxmayXxXhgHAPpAfQl+jA8MYyoF0XNcA1ih2M4et9RHPrIIfQ/2W9+4lBeiBBCCCGEkCUOVwAQQhYET4n82to6JcDb8MxzR9EYG1CifByjE+m8UvcjQQEbGIiGgaOdwNp6oKbC+ETQy2bOhJxPPflXAEg+GKlETf1W7L3tfdh98+/rWX9PrjEoQiAU0Bud/N5JBCeCCKhHOBhGLBJDeVk5wukwxo+MY/DZQQwfHkZFewXC1WonCSGEEEIIWSDke+9s4T0ACCELiud5OH7iFP7p7/8coye/jsPHjiCbGkVEzkT2qoAcEgBQWjyrdHrvMJBOA5dtAdrXWmGvRLps5oS+5PUZTZkJBqiNvRCq11yEi256F9Zsvgqx6rVK4EdUo+mRfez8WSc+e/CzqOyvRFNZExrjjaiL1yEeiyMSjGBU7fPE+glU3qPq725CIMYFVYQQQgghS42VeA+AKUc0i0NkAIAQsij09fXj4e98Hc88/Z949idfQTxzChF19spKEEDOSu6yAElDyqXSkz3mpwF/707zu/1a5IupJrkgQM4XRGPb1WjdcSvWtN+Eho37EVTCfSZIAKDjiQ783U1/h/hgHA3BBtTF6lBdXo2qWBUqY5Uov6Yc8bfGEbk4Ai/idpYQQgghhCwFVurN/4oe1SwOlVNWhJBFoba2Bne85m68479+CLe97j0YRCtG5eTl7sUneTFZv68soDS2XEYwksy5dABAfsffmfgkMJDNBLBm+ytw4DV/hD03vwvNbVfMWPwLcovBUEUIte21GJcbFmZGkZhIYHhkWN8ToHuwGz2RHmTXZPnTgIQQQgghZNnAb66EkEUjEg6jsakJd//am7H/prfhTKIOY2lVUXhjQKv4o8ofCpqVANaVixOIZdQpLd6wFet3vhIH7vwomtquRDAcU33N8lSnOqttq8Utf3ALJgITGM2OIhVOwdvkoWOsA53dnej41w50PdKFjEQcCCGEEEIIucDI990pFHVODwMAhJBFRZZnxeMVeM97PoB7fufPMBxuRyKlVL6cnVwQQJ3YskpnN1QBNXHgy48Zn6wA0IGAbACBYDVat74CB3/zH3DDb38Z9Rv3603nSjgaRmVrJdKBNGovrcW2d2/D3r/di7X3rkWf14dkTxID/28Aw88Nm50ghBBCCCFkicNfASCELAkCAQ/79u1F87rdOHz8NPp7OhANpkwMwEY25RKA8RSQGAc2tZgVAeFQHK3bb8a+V7wP7Ve+GXVr98Lz/ab/fBgbHMNw5zBu+NgN2PqGrajYUIHGSxpx6HuHMHZiDKnnU0g8m0DNwRqEa/krAIQQQgghpPQUneQv6jw/DAAQQpYUGzZsRPPadvzieBdeOHQUyWQa8ahdDKCeyiLA0KiYh12bmrFt/z3Yd9sH0dJ+I6LxBhMlKBFR9cIbr9+I+m318OQmBAq55r+mvQbdL3XrIIDX6SHaGEXlRZUIlHFRFSGEEEIIKR1TdP4chb+DAQBCyJJC7sDfsmYN1m3aiWDFekwEqpDqewHRoFnyLzq8bySETbtvwatf/7vYetWbEG9oky1NByUkEAogWhW1JYMEAuKtcQx0DeD4Y8cRHA0i9VwK2VgWFTsrEJQdJYQQQgghZJ7MU+sXhT8DSAhZ0nR0nMYff/TdePYnj6Am2IUUgmja/Rrc9+EHsWH9OtVChP8Cn8bUy/Uc6sGPP/5jdD7UiebRZkRrotj4wY3Y+NaNCJYzCEAIIYQQslishJ8ALHoEJTgsBgAIIUueru5ePPvMz/CVf/48ampqce8734umxoZFPbnLSoWhU0N47lPP4fCfHkb1UDXW3LkGmx/YrC8H8EKlX5FACCGEEELOz3IOAJxzzxkAIISsFtLpNBKJEQQCAf2rAUsBCQIkuhL4xhu+gYlHJtBc3ozaa2ux8f0bUX99vW1FCCGEEEIWiuU++19070t0SNIN71hFCFkWBINBVFVVLhnxL8h/MLG6GC770GWIXRXDQGoAfT/oQ983+pDqS9lWhBBCCCFkIaD4nx7TTZYBAEIImQ9yU8AN12/Azt/diURVAomxBE5//jROfuokUkMMAhBCCCGELAQU/+fDdMYAACGEzBMJAjRe2ojK6yrRF+3D4OlBHH/wOE585gTSo2nbihBCCCGEkIXHH0dgAIAQQkpA/bZ6HPz4QWy9dyvG1o1hqGcIXV/qwtDTQ8jyViuEEEIIIReM5X7Tvyl7X9Q5e0w3kztjAIAQQkpE7dZaXPLuS1BzWw06M50YeGoARz56BN3f6UZmImNbEUIIIYSQUrHcxf8USnQ4ppupnTEAQAghpUKdY2P1MbS9vg0VV1RgYHwAvd/uxaEPHsLZb59V1SU6oxNCCCGEEIr/c1K8MwYACCGkhHhBD5tv3oxrH7wWmV0ZDGeGMfz4MPr/vR+pft4UkBBCCCFktXMhxb9MOBWddBKXMgYACCGklKgTq+d5qN1Vi/g1cfTGejERmEDXQ1049hfHkOxN2oaEEEIIIWS1USKdP2cYACCEkBIjy9Fi1TFc9e6r0PaWNiQaExjqHkLnFzox+MQgILcD8ExbQgghhBAyO+S71nJc/j9lj8XhbB7kuynSUUH/DAAQQsiFQAn82rZaXHHfFWj99Vb0BHswfHxY/zxg7/d7GQQghBBCCJkDy/W6/yl7XdLDKFD5jiIuBgAIIeRCoQR+eWM5Wm5qQWB7AH1jfej9bi+ef/fz6H2sF9lUSc/8hBBCCCErmuU6638h93ravqepYACAEEIuIPIfVfvt7bjuf12H2DUxDIeHkXgqgRN/fQLJHt4PgBBCCCFkpbIw4YrZvQoDAIQQcoGRIMCGGzbgwMcOYHzLOBLqMfDtARx98ChGj40u1P8OhBBCCCHLEvkutdxm/4vurTidzQPThXlM4Tz9MwBACCELgBfwULerDmvvWouh2iEMdw3jzOfPoO/7fcgm5/m/ACGEEELICmW5Lvu/UBjRP80rzOCFGQAghJAFoqymDJe84xLseOcO9AX7MNIzgt5/68X46XHbghBCCCGEkDkww6gDAwCEELJQeEBFQwU2vX4TcIkqXwTEr44jVBsy9YQQQgghJLfkfzku+5+yx85ZgkMpuuRfmEXfXiaTKcGuEEIImSmZVAZj/WMIqEekKoJANFCS/xQIIYQQQlYCK+J6f6GEh2G6KtLhLF+DAQBCCCGEEEIIIYvGcrzO30/RvS/hIZVi5t815SUAhBBCCCGEEELIHCihzp+C9F1K8S8wAEAIIYQQQgghhJSKkkUFSiv+AeD/A2ipQlDrNCOhAAAAAElFTkSuQmCC"/>
          <p:cNvSpPr>
            <a:spLocks noChangeAspect="1" noChangeArrowheads="1"/>
          </p:cNvSpPr>
          <p:nvPr/>
        </p:nvSpPr>
        <p:spPr bwMode="auto">
          <a:xfrm>
            <a:off x="1524000" y="1524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1142" y="12854287"/>
            <a:ext cx="6342262" cy="4051358"/>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51142" y="17558078"/>
            <a:ext cx="6520622" cy="4051358"/>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91804" y="7948134"/>
            <a:ext cx="6342262" cy="4507980"/>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42183" y="22465302"/>
            <a:ext cx="6404366" cy="4422844"/>
          </a:xfrm>
          <a:prstGeom prst="rect">
            <a:avLst/>
          </a:prstGeom>
        </p:spPr>
      </p:pic>
      <p:sp>
        <p:nvSpPr>
          <p:cNvPr id="47" name="Shape 63">
            <a:extLst>
              <a:ext uri="{FF2B5EF4-FFF2-40B4-BE49-F238E27FC236}">
                <a16:creationId xmlns:a16="http://schemas.microsoft.com/office/drawing/2014/main" id="{D4FA2EE0-800B-4C4F-9CE5-566078DE4E21}"/>
              </a:ext>
            </a:extLst>
          </p:cNvPr>
          <p:cNvSpPr txBox="1"/>
          <p:nvPr/>
        </p:nvSpPr>
        <p:spPr>
          <a:xfrm>
            <a:off x="14298646" y="6582767"/>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Results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3" name="TextBox 2"/>
          <p:cNvSpPr txBox="1"/>
          <p:nvPr/>
        </p:nvSpPr>
        <p:spPr>
          <a:xfrm>
            <a:off x="17966179" y="12196480"/>
            <a:ext cx="4810540" cy="584775"/>
          </a:xfrm>
          <a:prstGeom prst="rect">
            <a:avLst/>
          </a:prstGeom>
          <a:noFill/>
        </p:spPr>
        <p:txBody>
          <a:bodyPr wrap="square" rtlCol="0">
            <a:spAutoFit/>
          </a:bodyPr>
          <a:lstStyle/>
          <a:p>
            <a:r>
              <a:rPr lang="en-US" sz="3200" dirty="0"/>
              <a:t>Figure 1. Front steering link</a:t>
            </a:r>
          </a:p>
        </p:txBody>
      </p:sp>
      <p:sp>
        <p:nvSpPr>
          <p:cNvPr id="50" name="TextBox 49"/>
          <p:cNvSpPr txBox="1"/>
          <p:nvPr/>
        </p:nvSpPr>
        <p:spPr>
          <a:xfrm>
            <a:off x="17720616" y="26995452"/>
            <a:ext cx="4810540" cy="584775"/>
          </a:xfrm>
          <a:prstGeom prst="rect">
            <a:avLst/>
          </a:prstGeom>
          <a:noFill/>
        </p:spPr>
        <p:txBody>
          <a:bodyPr wrap="square" rtlCol="0">
            <a:spAutoFit/>
          </a:bodyPr>
          <a:lstStyle/>
          <a:p>
            <a:r>
              <a:rPr lang="en-US" sz="3200" dirty="0"/>
              <a:t>Figure 2. Rear steering link</a:t>
            </a:r>
          </a:p>
        </p:txBody>
      </p:sp>
      <p:sp>
        <p:nvSpPr>
          <p:cNvPr id="51" name="TextBox 50"/>
          <p:cNvSpPr txBox="1"/>
          <p:nvPr/>
        </p:nvSpPr>
        <p:spPr>
          <a:xfrm>
            <a:off x="16797049" y="16806290"/>
            <a:ext cx="6342262" cy="584775"/>
          </a:xfrm>
          <a:prstGeom prst="rect">
            <a:avLst/>
          </a:prstGeom>
          <a:noFill/>
        </p:spPr>
        <p:txBody>
          <a:bodyPr wrap="square" rtlCol="0">
            <a:spAutoFit/>
          </a:bodyPr>
          <a:lstStyle/>
          <a:p>
            <a:r>
              <a:rPr lang="en-US" sz="3200" dirty="0"/>
              <a:t>Figure 4. Front suspension </a:t>
            </a:r>
            <a:r>
              <a:rPr lang="en-US" sz="3200" dirty="0" err="1"/>
              <a:t>heim</a:t>
            </a:r>
            <a:r>
              <a:rPr lang="en-US" sz="3200" dirty="0"/>
              <a:t> joint</a:t>
            </a:r>
          </a:p>
        </p:txBody>
      </p:sp>
      <p:sp>
        <p:nvSpPr>
          <p:cNvPr id="57" name="TextBox 56"/>
          <p:cNvSpPr txBox="1"/>
          <p:nvPr/>
        </p:nvSpPr>
        <p:spPr>
          <a:xfrm>
            <a:off x="17125928" y="21731318"/>
            <a:ext cx="6581313" cy="584775"/>
          </a:xfrm>
          <a:prstGeom prst="rect">
            <a:avLst/>
          </a:prstGeom>
          <a:noFill/>
        </p:spPr>
        <p:txBody>
          <a:bodyPr wrap="square" rtlCol="0">
            <a:spAutoFit/>
          </a:bodyPr>
          <a:lstStyle/>
          <a:p>
            <a:r>
              <a:rPr lang="en-US" sz="3200" dirty="0"/>
              <a:t>Figure 3. Rear suspension trailing arm</a:t>
            </a:r>
          </a:p>
        </p:txBody>
      </p:sp>
      <p:sp>
        <p:nvSpPr>
          <p:cNvPr id="58" name="Shape 68">
            <a:extLst>
              <a:ext uri="{FF2B5EF4-FFF2-40B4-BE49-F238E27FC236}">
                <a16:creationId xmlns:a16="http://schemas.microsoft.com/office/drawing/2014/main" id="{77CFE7F5-BDF6-FC43-A324-CCE525A0F54E}"/>
              </a:ext>
            </a:extLst>
          </p:cNvPr>
          <p:cNvSpPr txBox="1"/>
          <p:nvPr/>
        </p:nvSpPr>
        <p:spPr>
          <a:xfrm>
            <a:off x="236560" y="15675429"/>
            <a:ext cx="13673896" cy="10822294"/>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200">
                <a:latin typeface="Arial" panose="020B0604020202020204" pitchFamily="34" charset="0"/>
                <a:ea typeface="Oswald"/>
                <a:cs typeface="Arial" panose="020B0604020202020204" pitchFamily="34" charset="0"/>
                <a:sym typeface="Oswald"/>
              </a:rPr>
              <a:t>                     </a:t>
            </a:r>
            <a:endParaRPr sz="2200" dirty="0">
              <a:latin typeface="Arial" panose="020B0604020202020204" pitchFamily="34" charset="0"/>
              <a:ea typeface="Oswald"/>
              <a:cs typeface="Arial" panose="020B0604020202020204" pitchFamily="34" charset="0"/>
              <a:sym typeface="Oswald"/>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8935" y="16355723"/>
            <a:ext cx="11749145" cy="10185922"/>
          </a:xfrm>
          <a:prstGeom prst="rect">
            <a:avLst/>
          </a:prstGeom>
        </p:spPr>
      </p:pic>
      <p:sp>
        <p:nvSpPr>
          <p:cNvPr id="60" name="TextBox 59"/>
          <p:cNvSpPr txBox="1"/>
          <p:nvPr/>
        </p:nvSpPr>
        <p:spPr>
          <a:xfrm>
            <a:off x="4006134" y="15779242"/>
            <a:ext cx="6342262" cy="584775"/>
          </a:xfrm>
          <a:prstGeom prst="rect">
            <a:avLst/>
          </a:prstGeom>
          <a:noFill/>
        </p:spPr>
        <p:txBody>
          <a:bodyPr wrap="square" rtlCol="0">
            <a:spAutoFit/>
          </a:bodyPr>
          <a:lstStyle/>
          <a:p>
            <a:r>
              <a:rPr lang="en-US" sz="3200" dirty="0"/>
              <a:t>Table 1. Engineering Requirements</a:t>
            </a:r>
          </a:p>
        </p:txBody>
      </p:sp>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l="36029" t="40584" r="13819" b="6305"/>
          <a:stretch/>
        </p:blipFill>
        <p:spPr>
          <a:xfrm>
            <a:off x="20481925" y="9028714"/>
            <a:ext cx="3577368" cy="3054429"/>
          </a:xfrm>
          <a:prstGeom prst="rect">
            <a:avLst/>
          </a:prstGeom>
        </p:spPr>
      </p:pic>
      <p:pic>
        <p:nvPicPr>
          <p:cNvPr id="24" name="Picture 23"/>
          <p:cNvPicPr>
            <a:picLocks noChangeAspect="1"/>
          </p:cNvPicPr>
          <p:nvPr/>
        </p:nvPicPr>
        <p:blipFill rotWithShape="1">
          <a:blip r:embed="rId10">
            <a:extLst>
              <a:ext uri="{28A0092B-C50C-407E-A947-70E740481C1C}">
                <a14:useLocalDpi xmlns:a14="http://schemas.microsoft.com/office/drawing/2010/main" val="0"/>
              </a:ext>
            </a:extLst>
          </a:blip>
          <a:srcRect l="12072" t="6578" r="14732" b="11630"/>
          <a:stretch/>
        </p:blipFill>
        <p:spPr>
          <a:xfrm>
            <a:off x="20902166" y="22575267"/>
            <a:ext cx="3788229" cy="4300590"/>
          </a:xfrm>
          <a:prstGeom prst="rect">
            <a:avLst/>
          </a:prstGeom>
        </p:spPr>
      </p:pic>
      <p:pic>
        <p:nvPicPr>
          <p:cNvPr id="25" name="Picture 24"/>
          <p:cNvPicPr>
            <a:picLocks noChangeAspect="1"/>
          </p:cNvPicPr>
          <p:nvPr/>
        </p:nvPicPr>
        <p:blipFill rotWithShape="1">
          <a:blip r:embed="rId11">
            <a:extLst>
              <a:ext uri="{28A0092B-C50C-407E-A947-70E740481C1C}">
                <a14:useLocalDpi xmlns:a14="http://schemas.microsoft.com/office/drawing/2010/main" val="0"/>
              </a:ext>
            </a:extLst>
          </a:blip>
          <a:srcRect l="20020" t="16862" r="13586" b="19179"/>
          <a:stretch/>
        </p:blipFill>
        <p:spPr>
          <a:xfrm>
            <a:off x="20804549" y="13333218"/>
            <a:ext cx="3732801" cy="3028499"/>
          </a:xfrm>
          <a:prstGeom prst="rect">
            <a:avLst/>
          </a:prstGeom>
        </p:spPr>
      </p:pic>
      <p:pic>
        <p:nvPicPr>
          <p:cNvPr id="26" name="Picture 25"/>
          <p:cNvPicPr>
            <a:picLocks noChangeAspect="1"/>
          </p:cNvPicPr>
          <p:nvPr/>
        </p:nvPicPr>
        <p:blipFill rotWithShape="1">
          <a:blip r:embed="rId12">
            <a:extLst>
              <a:ext uri="{28A0092B-C50C-407E-A947-70E740481C1C}">
                <a14:useLocalDpi xmlns:a14="http://schemas.microsoft.com/office/drawing/2010/main" val="0"/>
              </a:ext>
            </a:extLst>
          </a:blip>
          <a:srcRect l="19755" t="12920" r="7727" b="17587"/>
          <a:stretch/>
        </p:blipFill>
        <p:spPr>
          <a:xfrm>
            <a:off x="20984982" y="17741471"/>
            <a:ext cx="3608156" cy="3683325"/>
          </a:xfrm>
          <a:prstGeom prst="rect">
            <a:avLst/>
          </a:prstGeom>
        </p:spPr>
      </p:pic>
      <p:pic>
        <p:nvPicPr>
          <p:cNvPr id="30" name="Picture 29"/>
          <p:cNvPicPr>
            <a:picLocks noChangeAspect="1"/>
          </p:cNvPicPr>
          <p:nvPr/>
        </p:nvPicPr>
        <p:blipFill rotWithShape="1">
          <a:blip r:embed="rId13">
            <a:extLst>
              <a:ext uri="{28A0092B-C50C-407E-A947-70E740481C1C}">
                <a14:useLocalDpi xmlns:a14="http://schemas.microsoft.com/office/drawing/2010/main" val="0"/>
              </a:ext>
            </a:extLst>
          </a:blip>
          <a:srcRect l="4588" t="3383" r="7847" b="2461"/>
          <a:stretch/>
        </p:blipFill>
        <p:spPr>
          <a:xfrm>
            <a:off x="26075158" y="7837714"/>
            <a:ext cx="12056874" cy="9013372"/>
          </a:xfrm>
          <a:prstGeom prst="rect">
            <a:avLst/>
          </a:prstGeom>
        </p:spPr>
      </p:pic>
      <p:pic>
        <p:nvPicPr>
          <p:cNvPr id="34" name="Picture 33"/>
          <p:cNvPicPr>
            <a:picLocks noChangeAspect="1"/>
          </p:cNvPicPr>
          <p:nvPr/>
        </p:nvPicPr>
        <p:blipFill rotWithShape="1">
          <a:blip r:embed="rId14">
            <a:extLst>
              <a:ext uri="{28A0092B-C50C-407E-A947-70E740481C1C}">
                <a14:useLocalDpi xmlns:a14="http://schemas.microsoft.com/office/drawing/2010/main" val="0"/>
              </a:ext>
            </a:extLst>
          </a:blip>
          <a:srcRect l="3769" t="3048" r="4354" b="2662"/>
          <a:stretch/>
        </p:blipFill>
        <p:spPr>
          <a:xfrm>
            <a:off x="26689536" y="17050646"/>
            <a:ext cx="6662118" cy="4178208"/>
          </a:xfrm>
          <a:prstGeom prst="rect">
            <a:avLst/>
          </a:prstGeom>
        </p:spPr>
      </p:pic>
      <p:pic>
        <p:nvPicPr>
          <p:cNvPr id="35" name="Picture 34"/>
          <p:cNvPicPr>
            <a:picLocks noChangeAspect="1"/>
          </p:cNvPicPr>
          <p:nvPr/>
        </p:nvPicPr>
        <p:blipFill rotWithShape="1">
          <a:blip r:embed="rId15">
            <a:extLst>
              <a:ext uri="{28A0092B-C50C-407E-A947-70E740481C1C}">
                <a14:useLocalDpi xmlns:a14="http://schemas.microsoft.com/office/drawing/2010/main" val="0"/>
              </a:ext>
            </a:extLst>
          </a:blip>
          <a:srcRect l="11252" r="-3031" b="20261"/>
          <a:stretch/>
        </p:blipFill>
        <p:spPr>
          <a:xfrm>
            <a:off x="34378040" y="15454114"/>
            <a:ext cx="4952240" cy="5736773"/>
          </a:xfrm>
          <a:prstGeom prst="rect">
            <a:avLst/>
          </a:prstGeom>
        </p:spPr>
      </p:pic>
      <p:sp>
        <p:nvSpPr>
          <p:cNvPr id="65" name="TextBox 64"/>
          <p:cNvSpPr txBox="1"/>
          <p:nvPr/>
        </p:nvSpPr>
        <p:spPr>
          <a:xfrm>
            <a:off x="34605095" y="14598038"/>
            <a:ext cx="4810540" cy="584775"/>
          </a:xfrm>
          <a:prstGeom prst="rect">
            <a:avLst/>
          </a:prstGeom>
          <a:noFill/>
        </p:spPr>
        <p:txBody>
          <a:bodyPr wrap="square" rtlCol="0">
            <a:spAutoFit/>
          </a:bodyPr>
          <a:lstStyle/>
          <a:p>
            <a:r>
              <a:rPr lang="en-US" sz="3200" dirty="0"/>
              <a:t>Figure 10. Back ISO View</a:t>
            </a:r>
          </a:p>
        </p:txBody>
      </p:sp>
      <p:sp>
        <p:nvSpPr>
          <p:cNvPr id="66" name="TextBox 65"/>
          <p:cNvSpPr txBox="1"/>
          <p:nvPr/>
        </p:nvSpPr>
        <p:spPr>
          <a:xfrm>
            <a:off x="27864566" y="21246563"/>
            <a:ext cx="4810540" cy="584775"/>
          </a:xfrm>
          <a:prstGeom prst="rect">
            <a:avLst/>
          </a:prstGeom>
          <a:noFill/>
        </p:spPr>
        <p:txBody>
          <a:bodyPr wrap="square" rtlCol="0">
            <a:spAutoFit/>
          </a:bodyPr>
          <a:lstStyle/>
          <a:p>
            <a:r>
              <a:rPr lang="en-US" sz="3200" dirty="0"/>
              <a:t>Figure 11. Gearbox Model</a:t>
            </a:r>
          </a:p>
        </p:txBody>
      </p:sp>
      <p:sp>
        <p:nvSpPr>
          <p:cNvPr id="67" name="TextBox 66"/>
          <p:cNvSpPr txBox="1"/>
          <p:nvPr/>
        </p:nvSpPr>
        <p:spPr>
          <a:xfrm>
            <a:off x="34280054" y="21242988"/>
            <a:ext cx="5050225" cy="584775"/>
          </a:xfrm>
          <a:prstGeom prst="rect">
            <a:avLst/>
          </a:prstGeom>
          <a:noFill/>
        </p:spPr>
        <p:txBody>
          <a:bodyPr wrap="square" rtlCol="0">
            <a:spAutoFit/>
          </a:bodyPr>
          <a:lstStyle/>
          <a:p>
            <a:r>
              <a:rPr lang="en-US" sz="3200" dirty="0"/>
              <a:t>Figure 12. Front Actual Build</a:t>
            </a:r>
          </a:p>
        </p:txBody>
      </p:sp>
      <p:sp>
        <p:nvSpPr>
          <p:cNvPr id="62" name="Shape 63">
            <a:extLst>
              <a:ext uri="{FF2B5EF4-FFF2-40B4-BE49-F238E27FC236}">
                <a16:creationId xmlns:a16="http://schemas.microsoft.com/office/drawing/2014/main" id="{98D00785-3B22-8445-BFB6-F2B6486DFEB4}"/>
              </a:ext>
            </a:extLst>
          </p:cNvPr>
          <p:cNvSpPr txBox="1"/>
          <p:nvPr/>
        </p:nvSpPr>
        <p:spPr>
          <a:xfrm>
            <a:off x="25148973" y="22314930"/>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Future Work</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pic>
        <p:nvPicPr>
          <p:cNvPr id="28" name="Picture 28" descr="A screenshot of a cell phone&#10;&#10;Description generated with very high confidence">
            <a:extLst>
              <a:ext uri="{FF2B5EF4-FFF2-40B4-BE49-F238E27FC236}">
                <a16:creationId xmlns:a16="http://schemas.microsoft.com/office/drawing/2014/main" id="{8E4DE42D-67F7-432E-A8D9-CB614F0F8976}"/>
              </a:ext>
            </a:extLst>
          </p:cNvPr>
          <p:cNvPicPr>
            <a:picLocks noChangeAspect="1"/>
          </p:cNvPicPr>
          <p:nvPr/>
        </p:nvPicPr>
        <p:blipFill>
          <a:blip r:embed="rId16"/>
          <a:stretch>
            <a:fillRect/>
          </a:stretch>
        </p:blipFill>
        <p:spPr>
          <a:xfrm>
            <a:off x="25494599" y="23102235"/>
            <a:ext cx="14488543" cy="5762994"/>
          </a:xfrm>
          <a:prstGeom prst="rect">
            <a:avLst/>
          </a:prstGeom>
        </p:spPr>
      </p:pic>
    </p:spTree>
    <p:extLst>
      <p:ext uri="{BB962C8B-B14F-4D97-AF65-F5344CB8AC3E}">
        <p14:creationId xmlns:p14="http://schemas.microsoft.com/office/powerpoint/2010/main" val="2765888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483795AB935E428355E9812F0F7A79" ma:contentTypeVersion="9" ma:contentTypeDescription="Create a new document." ma:contentTypeScope="" ma:versionID="932da910b8579c8e1c10268f284c18d2">
  <xsd:schema xmlns:xsd="http://www.w3.org/2001/XMLSchema" xmlns:xs="http://www.w3.org/2001/XMLSchema" xmlns:p="http://schemas.microsoft.com/office/2006/metadata/properties" xmlns:ns2="070fee8a-45fc-4f83-a512-72acf74d64dd" targetNamespace="http://schemas.microsoft.com/office/2006/metadata/properties" ma:root="true" ma:fieldsID="9cc88e4bc3ce1197a0ac064d339c7fea" ns2:_="">
    <xsd:import namespace="070fee8a-45fc-4f83-a512-72acf74d64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ee8a-45fc-4f83-a512-72acf74d64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06601B-964D-4366-B85D-6B9F3D072D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fee8a-45fc-4f83-a512-72acf74d64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A0B8A7-DE50-4E8D-85D8-0CB26E516534}">
  <ds:schemaRefs>
    <ds:schemaRef ds:uri="http://schemas.microsoft.com/sharepoint/v3/contenttype/forms"/>
  </ds:schemaRefs>
</ds:datastoreItem>
</file>

<file path=customXml/itemProps3.xml><?xml version="1.0" encoding="utf-8"?>
<ds:datastoreItem xmlns:ds="http://schemas.openxmlformats.org/officeDocument/2006/customXml" ds:itemID="{69C6E670-63A4-4ADA-A2E8-169D8B27E97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5561</TotalTime>
  <Words>558</Words>
  <Application>Microsoft Macintosh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Oswald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Fahad Salah Alhowaidi</cp:lastModifiedBy>
  <cp:revision>60</cp:revision>
  <dcterms:created xsi:type="dcterms:W3CDTF">2018-10-09T15:34:40Z</dcterms:created>
  <dcterms:modified xsi:type="dcterms:W3CDTF">2020-04-18T06:45:28Z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0x01010043483795AB935E428355E9812F0F7A79</vt:lpwstr>
  </property>
</Properties>
</file>